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8" r:id="rId4"/>
    <p:sldId id="259" r:id="rId5"/>
    <p:sldId id="261" r:id="rId6"/>
    <p:sldId id="262" r:id="rId7"/>
    <p:sldId id="263" r:id="rId8"/>
    <p:sldId id="264" r:id="rId9"/>
    <p:sldId id="265" r:id="rId10"/>
    <p:sldId id="266" r:id="rId11"/>
    <p:sldId id="267" r:id="rId12"/>
    <p:sldId id="268" r:id="rId13"/>
    <p:sldId id="269" r:id="rId14"/>
    <p:sldId id="270" r:id="rId15"/>
    <p:sldId id="271" r:id="rId16"/>
    <p:sldId id="275" r:id="rId17"/>
    <p:sldId id="276" r:id="rId18"/>
    <p:sldId id="274"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FE47"/>
    <a:srgbClr val="00316B"/>
    <a:srgbClr val="001832"/>
    <a:srgbClr val="00183A"/>
    <a:srgbClr val="00CCFF"/>
    <a:srgbClr val="004EB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5" autoAdjust="0"/>
    <p:restoredTop sz="94660"/>
  </p:normalViewPr>
  <p:slideViewPr>
    <p:cSldViewPr snapToGrid="0" showGuides="1">
      <p:cViewPr>
        <p:scale>
          <a:sx n="66" d="100"/>
          <a:sy n="66" d="100"/>
        </p:scale>
        <p:origin x="1712" y="1512"/>
      </p:cViewPr>
      <p:guideLst>
        <p:guide orient="horz" pos="2160"/>
        <p:guide pos="3840"/>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Sheet1!$B$1</c:f>
              <c:strCache>
                <c:ptCount val="1"/>
                <c:pt idx="0">
                  <c:v>Series 1</c:v>
                </c:pt>
              </c:strCache>
            </c:strRef>
          </c:tx>
          <c:spPr>
            <a:solidFill>
              <a:schemeClr val="accent3"/>
            </a:solidFill>
            <a:ln>
              <a:noFill/>
            </a:ln>
            <a:effectLst/>
          </c:spPr>
          <c:invertIfNegative val="0"/>
          <c:cat>
            <c:strRef>
              <c:f>Sheet1!$A$2:$A$5</c:f>
              <c:strCache>
                <c:ptCount val="4"/>
                <c:pt idx="0">
                  <c:v>Data 1</c:v>
                </c:pt>
                <c:pt idx="1">
                  <c:v>Data 2</c:v>
                </c:pt>
                <c:pt idx="2">
                  <c:v>Data 3</c:v>
                </c:pt>
                <c:pt idx="3">
                  <c:v>Data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7033-40F5-81DD-BA763E4923D6}"/>
            </c:ext>
          </c:extLst>
        </c:ser>
        <c:ser>
          <c:idx val="1"/>
          <c:order val="1"/>
          <c:tx>
            <c:strRef>
              <c:f>Sheet1!$C$1</c:f>
              <c:strCache>
                <c:ptCount val="1"/>
                <c:pt idx="0">
                  <c:v>Series 2</c:v>
                </c:pt>
              </c:strCache>
            </c:strRef>
          </c:tx>
          <c:spPr>
            <a:solidFill>
              <a:schemeClr val="accent3"/>
            </a:solidFill>
            <a:ln>
              <a:noFill/>
            </a:ln>
            <a:effectLst/>
          </c:spPr>
          <c:invertIfNegative val="0"/>
          <c:cat>
            <c:strRef>
              <c:f>Sheet1!$A$2:$A$5</c:f>
              <c:strCache>
                <c:ptCount val="4"/>
                <c:pt idx="0">
                  <c:v>Data 1</c:v>
                </c:pt>
                <c:pt idx="1">
                  <c:v>Data 2</c:v>
                </c:pt>
                <c:pt idx="2">
                  <c:v>Data 3</c:v>
                </c:pt>
                <c:pt idx="3">
                  <c:v>Data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7033-40F5-81DD-BA763E4923D6}"/>
            </c:ext>
          </c:extLst>
        </c:ser>
        <c:ser>
          <c:idx val="2"/>
          <c:order val="2"/>
          <c:tx>
            <c:strRef>
              <c:f>Sheet1!$D$1</c:f>
              <c:strCache>
                <c:ptCount val="1"/>
                <c:pt idx="0">
                  <c:v>Series 3</c:v>
                </c:pt>
              </c:strCache>
            </c:strRef>
          </c:tx>
          <c:spPr>
            <a:solidFill>
              <a:schemeClr val="accent4"/>
            </a:solidFill>
            <a:ln>
              <a:noFill/>
            </a:ln>
            <a:effectLst/>
          </c:spPr>
          <c:invertIfNegative val="0"/>
          <c:dPt>
            <c:idx val="0"/>
            <c:invertIfNegative val="0"/>
            <c:bubble3D val="0"/>
            <c:extLst>
              <c:ext xmlns:c16="http://schemas.microsoft.com/office/drawing/2014/chart" uri="{C3380CC4-5D6E-409C-BE32-E72D297353CC}">
                <c16:uniqueId val="{00000002-7033-40F5-81DD-BA763E4923D6}"/>
              </c:ext>
            </c:extLst>
          </c:dPt>
          <c:dPt>
            <c:idx val="1"/>
            <c:invertIfNegative val="0"/>
            <c:bubble3D val="0"/>
            <c:extLst>
              <c:ext xmlns:c16="http://schemas.microsoft.com/office/drawing/2014/chart" uri="{C3380CC4-5D6E-409C-BE32-E72D297353CC}">
                <c16:uniqueId val="{00000003-7033-40F5-81DD-BA763E4923D6}"/>
              </c:ext>
            </c:extLst>
          </c:dPt>
          <c:dPt>
            <c:idx val="2"/>
            <c:invertIfNegative val="0"/>
            <c:bubble3D val="0"/>
            <c:extLst>
              <c:ext xmlns:c16="http://schemas.microsoft.com/office/drawing/2014/chart" uri="{C3380CC4-5D6E-409C-BE32-E72D297353CC}">
                <c16:uniqueId val="{00000004-7033-40F5-81DD-BA763E4923D6}"/>
              </c:ext>
            </c:extLst>
          </c:dPt>
          <c:dPt>
            <c:idx val="3"/>
            <c:invertIfNegative val="0"/>
            <c:bubble3D val="0"/>
            <c:extLst>
              <c:ext xmlns:c16="http://schemas.microsoft.com/office/drawing/2014/chart" uri="{C3380CC4-5D6E-409C-BE32-E72D297353CC}">
                <c16:uniqueId val="{00000005-7033-40F5-81DD-BA763E4923D6}"/>
              </c:ext>
            </c:extLst>
          </c:dPt>
          <c:cat>
            <c:strRef>
              <c:f>Sheet1!$A$2:$A$5</c:f>
              <c:strCache>
                <c:ptCount val="4"/>
                <c:pt idx="0">
                  <c:v>Data 1</c:v>
                </c:pt>
                <c:pt idx="1">
                  <c:v>Data 2</c:v>
                </c:pt>
                <c:pt idx="2">
                  <c:v>Data 3</c:v>
                </c:pt>
                <c:pt idx="3">
                  <c:v>Data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6-7033-40F5-81DD-BA763E4923D6}"/>
            </c:ext>
          </c:extLst>
        </c:ser>
        <c:ser>
          <c:idx val="3"/>
          <c:order val="3"/>
          <c:tx>
            <c:strRef>
              <c:f>Sheet1!$E$1</c:f>
              <c:strCache>
                <c:ptCount val="1"/>
                <c:pt idx="0">
                  <c:v>Series 4</c:v>
                </c:pt>
              </c:strCache>
            </c:strRef>
          </c:tx>
          <c:spPr>
            <a:solidFill>
              <a:schemeClr val="bg1"/>
            </a:solidFill>
            <a:ln>
              <a:noFill/>
            </a:ln>
            <a:effectLst/>
          </c:spPr>
          <c:invertIfNegative val="0"/>
          <c:cat>
            <c:strRef>
              <c:f>Sheet1!$A$2:$A$5</c:f>
              <c:strCache>
                <c:ptCount val="4"/>
                <c:pt idx="0">
                  <c:v>Data 1</c:v>
                </c:pt>
                <c:pt idx="1">
                  <c:v>Data 2</c:v>
                </c:pt>
                <c:pt idx="2">
                  <c:v>Data 3</c:v>
                </c:pt>
                <c:pt idx="3">
                  <c:v>Data 4</c:v>
                </c:pt>
              </c:strCache>
            </c:strRef>
          </c:cat>
          <c:val>
            <c:numRef>
              <c:f>Sheet1!$E$2:$E$5</c:f>
              <c:numCache>
                <c:formatCode>General</c:formatCode>
                <c:ptCount val="4"/>
                <c:pt idx="0">
                  <c:v>1</c:v>
                </c:pt>
                <c:pt idx="1">
                  <c:v>3</c:v>
                </c:pt>
                <c:pt idx="2">
                  <c:v>2</c:v>
                </c:pt>
                <c:pt idx="3">
                  <c:v>1.5</c:v>
                </c:pt>
              </c:numCache>
            </c:numRef>
          </c:val>
          <c:extLst>
            <c:ext xmlns:c16="http://schemas.microsoft.com/office/drawing/2014/chart" uri="{C3380CC4-5D6E-409C-BE32-E72D297353CC}">
              <c16:uniqueId val="{00000007-7033-40F5-81DD-BA763E4923D6}"/>
            </c:ext>
          </c:extLst>
        </c:ser>
        <c:dLbls>
          <c:showLegendKey val="0"/>
          <c:showVal val="0"/>
          <c:showCatName val="0"/>
          <c:showSerName val="0"/>
          <c:showPercent val="0"/>
          <c:showBubbleSize val="0"/>
        </c:dLbls>
        <c:gapWidth val="150"/>
        <c:overlap val="100"/>
        <c:axId val="-2105342272"/>
        <c:axId val="1795267120"/>
      </c:barChart>
      <c:catAx>
        <c:axId val="-210534227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n-US"/>
          </a:p>
        </c:txPr>
        <c:crossAx val="1795267120"/>
        <c:crosses val="autoZero"/>
        <c:auto val="1"/>
        <c:lblAlgn val="ctr"/>
        <c:lblOffset val="100"/>
        <c:noMultiLvlLbl val="0"/>
      </c:catAx>
      <c:valAx>
        <c:axId val="1795267120"/>
        <c:scaling>
          <c:orientation val="minMax"/>
        </c:scaling>
        <c:delete val="0"/>
        <c:axPos val="b"/>
        <c:numFmt formatCode="0%" sourceLinked="1"/>
        <c:majorTickMark val="none"/>
        <c:minorTickMark val="none"/>
        <c:tickLblPos val="nextTo"/>
        <c:spPr>
          <a:noFill/>
          <a:ln>
            <a:noFill/>
          </a:ln>
          <a:effectLst/>
        </c:spPr>
        <c:txPr>
          <a:bodyPr rot="-60000000" vert="horz"/>
          <a:lstStyle/>
          <a:p>
            <a:pPr>
              <a:defRPr/>
            </a:pPr>
            <a:endParaRPr lang="en-US"/>
          </a:p>
        </c:txPr>
        <c:crossAx val="-2105342272"/>
        <c:crosses val="autoZero"/>
        <c:crossBetween val="between"/>
      </c:valAx>
      <c:spPr>
        <a:noFill/>
        <a:ln>
          <a:noFill/>
        </a:ln>
        <a:effectLst/>
      </c:spPr>
    </c:plotArea>
    <c:plotVisOnly val="1"/>
    <c:dispBlanksAs val="gap"/>
    <c:showDLblsOverMax val="0"/>
  </c:chart>
  <c:spPr>
    <a:noFill/>
    <a:ln>
      <a:noFill/>
    </a:ln>
    <a:effectLst/>
  </c:spPr>
  <c:txPr>
    <a:bodyPr/>
    <a:lstStyle/>
    <a:p>
      <a:pPr>
        <a:defRPr b="1">
          <a:solidFill>
            <a:schemeClr val="bg1"/>
          </a:solidFill>
          <a:latin typeface="Roboto" panose="02000000000000000000" pitchFamily="2" charset="0"/>
          <a:ea typeface="Roboto" panose="02000000000000000000" pitchFamily="2" charset="0"/>
        </a:defRPr>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D79E42E8-8420-3128-F007-DB7EF136928F}"/>
              </a:ext>
            </a:extLst>
          </p:cNvPr>
          <p:cNvSpPr>
            <a:spLocks noGrp="1"/>
          </p:cNvSpPr>
          <p:nvPr>
            <p:ph type="pic" sz="quarter" idx="10"/>
          </p:nvPr>
        </p:nvSpPr>
        <p:spPr>
          <a:xfrm>
            <a:off x="0" y="0"/>
            <a:ext cx="12192000" cy="6858000"/>
          </a:xfrm>
          <a:pattFill prst="pct10">
            <a:fgClr>
              <a:schemeClr val="accent1"/>
            </a:fgClr>
            <a:bgClr>
              <a:schemeClr val="bg1"/>
            </a:bgClr>
          </a:pattFill>
        </p:spPr>
        <p:txBody>
          <a:bodyPr/>
          <a:lstStyle/>
          <a:p>
            <a:endParaRPr lang="en-US"/>
          </a:p>
        </p:txBody>
      </p:sp>
    </p:spTree>
    <p:extLst>
      <p:ext uri="{BB962C8B-B14F-4D97-AF65-F5344CB8AC3E}">
        <p14:creationId xmlns:p14="http://schemas.microsoft.com/office/powerpoint/2010/main" val="335777661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69292194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9_Custom Layout">
    <p:spTree>
      <p:nvGrpSpPr>
        <p:cNvPr id="1" name=""/>
        <p:cNvGrpSpPr/>
        <p:nvPr/>
      </p:nvGrpSpPr>
      <p:grpSpPr>
        <a:xfrm>
          <a:off x="0" y="0"/>
          <a:ext cx="0" cy="0"/>
          <a:chOff x="0" y="0"/>
          <a:chExt cx="0" cy="0"/>
        </a:xfrm>
      </p:grpSpPr>
      <p:sp>
        <p:nvSpPr>
          <p:cNvPr id="6" name="Picture Placeholder 9">
            <a:extLst>
              <a:ext uri="{FF2B5EF4-FFF2-40B4-BE49-F238E27FC236}">
                <a16:creationId xmlns:a16="http://schemas.microsoft.com/office/drawing/2014/main" id="{196DA62F-0AB8-9E98-D914-DF868183E663}"/>
              </a:ext>
            </a:extLst>
          </p:cNvPr>
          <p:cNvSpPr>
            <a:spLocks noGrp="1"/>
          </p:cNvSpPr>
          <p:nvPr>
            <p:ph type="pic" sz="quarter" idx="10"/>
          </p:nvPr>
        </p:nvSpPr>
        <p:spPr>
          <a:xfrm>
            <a:off x="0" y="0"/>
            <a:ext cx="12192000" cy="4152900"/>
          </a:xfrm>
          <a:pattFill prst="pct10">
            <a:fgClr>
              <a:schemeClr val="accent1"/>
            </a:fgClr>
            <a:bgClr>
              <a:schemeClr val="bg1"/>
            </a:bgClr>
          </a:pattFill>
        </p:spPr>
        <p:txBody>
          <a:bodyPr/>
          <a:lstStyle/>
          <a:p>
            <a:endParaRPr lang="en-US"/>
          </a:p>
        </p:txBody>
      </p:sp>
    </p:spTree>
    <p:extLst>
      <p:ext uri="{BB962C8B-B14F-4D97-AF65-F5344CB8AC3E}">
        <p14:creationId xmlns:p14="http://schemas.microsoft.com/office/powerpoint/2010/main" val="214984705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0_Custom Layout">
    <p:spTree>
      <p:nvGrpSpPr>
        <p:cNvPr id="1" name=""/>
        <p:cNvGrpSpPr/>
        <p:nvPr/>
      </p:nvGrpSpPr>
      <p:grpSpPr>
        <a:xfrm>
          <a:off x="0" y="0"/>
          <a:ext cx="0" cy="0"/>
          <a:chOff x="0" y="0"/>
          <a:chExt cx="0" cy="0"/>
        </a:xfrm>
      </p:grpSpPr>
      <p:sp>
        <p:nvSpPr>
          <p:cNvPr id="13" name="Picture Placeholder 12">
            <a:extLst>
              <a:ext uri="{FF2B5EF4-FFF2-40B4-BE49-F238E27FC236}">
                <a16:creationId xmlns:a16="http://schemas.microsoft.com/office/drawing/2014/main" id="{FC5ED1A6-B80A-6641-8EDD-6038C700D23E}"/>
              </a:ext>
            </a:extLst>
          </p:cNvPr>
          <p:cNvSpPr>
            <a:spLocks noGrp="1"/>
          </p:cNvSpPr>
          <p:nvPr>
            <p:ph type="pic" sz="quarter" idx="10"/>
          </p:nvPr>
        </p:nvSpPr>
        <p:spPr>
          <a:xfrm>
            <a:off x="0" y="0"/>
            <a:ext cx="4848980" cy="6858000"/>
          </a:xfrm>
          <a:custGeom>
            <a:avLst/>
            <a:gdLst>
              <a:gd name="connsiteX0" fmla="*/ 0 w 4848980"/>
              <a:gd name="connsiteY0" fmla="*/ 0 h 6858000"/>
              <a:gd name="connsiteX1" fmla="*/ 2954870 w 4848980"/>
              <a:gd name="connsiteY1" fmla="*/ 0 h 6858000"/>
              <a:gd name="connsiteX2" fmla="*/ 3054259 w 4848980"/>
              <a:gd name="connsiteY2" fmla="*/ 45458 h 6858000"/>
              <a:gd name="connsiteX3" fmla="*/ 4848980 w 4848980"/>
              <a:gd name="connsiteY3" fmla="*/ 3429000 h 6858000"/>
              <a:gd name="connsiteX4" fmla="*/ 3054259 w 4848980"/>
              <a:gd name="connsiteY4" fmla="*/ 6812541 h 6858000"/>
              <a:gd name="connsiteX5" fmla="*/ 2954868 w 4848980"/>
              <a:gd name="connsiteY5" fmla="*/ 6858000 h 6858000"/>
              <a:gd name="connsiteX6" fmla="*/ 0 w 484898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48980" h="6858000">
                <a:moveTo>
                  <a:pt x="0" y="0"/>
                </a:moveTo>
                <a:lnTo>
                  <a:pt x="2954870" y="0"/>
                </a:lnTo>
                <a:lnTo>
                  <a:pt x="3054259" y="45458"/>
                </a:lnTo>
                <a:cubicBezTo>
                  <a:pt x="4108942" y="602916"/>
                  <a:pt x="4848980" y="1907960"/>
                  <a:pt x="4848980" y="3429000"/>
                </a:cubicBezTo>
                <a:cubicBezTo>
                  <a:pt x="4848980" y="4950039"/>
                  <a:pt x="4108942" y="6255084"/>
                  <a:pt x="3054259" y="6812541"/>
                </a:cubicBezTo>
                <a:lnTo>
                  <a:pt x="2954868" y="6858000"/>
                </a:lnTo>
                <a:lnTo>
                  <a:pt x="0" y="6858000"/>
                </a:lnTo>
                <a:close/>
              </a:path>
            </a:pathLst>
          </a:custGeom>
          <a:pattFill prst="pct10">
            <a:fgClr>
              <a:schemeClr val="accent1"/>
            </a:fgClr>
            <a:bgClr>
              <a:schemeClr val="bg1"/>
            </a:bgClr>
          </a:pattFill>
        </p:spPr>
        <p:txBody>
          <a:bodyPr wrap="square">
            <a:noAutofit/>
          </a:bodyPr>
          <a:lstStyle/>
          <a:p>
            <a:endParaRPr lang="en-US"/>
          </a:p>
        </p:txBody>
      </p:sp>
    </p:spTree>
    <p:extLst>
      <p:ext uri="{BB962C8B-B14F-4D97-AF65-F5344CB8AC3E}">
        <p14:creationId xmlns:p14="http://schemas.microsoft.com/office/powerpoint/2010/main" val="388802036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1_Custom Layout">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661DAB37-9CFA-CCF0-11DF-B4956CBD30D7}"/>
              </a:ext>
            </a:extLst>
          </p:cNvPr>
          <p:cNvSpPr>
            <a:spLocks noGrp="1"/>
          </p:cNvSpPr>
          <p:nvPr>
            <p:ph type="pic" sz="quarter" idx="10"/>
          </p:nvPr>
        </p:nvSpPr>
        <p:spPr>
          <a:xfrm>
            <a:off x="5016000" y="2293581"/>
            <a:ext cx="2160000" cy="2160000"/>
          </a:xfrm>
          <a:custGeom>
            <a:avLst/>
            <a:gdLst>
              <a:gd name="connsiteX0" fmla="*/ 1384300 w 2768600"/>
              <a:gd name="connsiteY0" fmla="*/ 0 h 2768600"/>
              <a:gd name="connsiteX1" fmla="*/ 2768600 w 2768600"/>
              <a:gd name="connsiteY1" fmla="*/ 1384300 h 2768600"/>
              <a:gd name="connsiteX2" fmla="*/ 1384300 w 2768600"/>
              <a:gd name="connsiteY2" fmla="*/ 2768600 h 2768600"/>
              <a:gd name="connsiteX3" fmla="*/ 0 w 2768600"/>
              <a:gd name="connsiteY3" fmla="*/ 1384300 h 2768600"/>
              <a:gd name="connsiteX4" fmla="*/ 1384300 w 2768600"/>
              <a:gd name="connsiteY4" fmla="*/ 0 h 2768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8600" h="2768600">
                <a:moveTo>
                  <a:pt x="1384300" y="0"/>
                </a:moveTo>
                <a:cubicBezTo>
                  <a:pt x="2148828" y="0"/>
                  <a:pt x="2768600" y="619772"/>
                  <a:pt x="2768600" y="1384300"/>
                </a:cubicBezTo>
                <a:cubicBezTo>
                  <a:pt x="2768600" y="2148828"/>
                  <a:pt x="2148828" y="2768600"/>
                  <a:pt x="1384300" y="2768600"/>
                </a:cubicBezTo>
                <a:cubicBezTo>
                  <a:pt x="619772" y="2768600"/>
                  <a:pt x="0" y="2148828"/>
                  <a:pt x="0" y="1384300"/>
                </a:cubicBezTo>
                <a:cubicBezTo>
                  <a:pt x="0" y="619772"/>
                  <a:pt x="619772" y="0"/>
                  <a:pt x="1384300" y="0"/>
                </a:cubicBezTo>
                <a:close/>
              </a:path>
            </a:pathLst>
          </a:custGeom>
          <a:pattFill prst="pct10">
            <a:fgClr>
              <a:schemeClr val="accent1"/>
            </a:fgClr>
            <a:bgClr>
              <a:schemeClr val="bg1"/>
            </a:bgClr>
          </a:pattFill>
        </p:spPr>
        <p:txBody>
          <a:bodyPr wrap="square">
            <a:noAutofit/>
          </a:bodyPr>
          <a:lstStyle/>
          <a:p>
            <a:endParaRPr lang="en-US"/>
          </a:p>
        </p:txBody>
      </p:sp>
      <p:sp>
        <p:nvSpPr>
          <p:cNvPr id="7" name="Picture Placeholder 8">
            <a:extLst>
              <a:ext uri="{FF2B5EF4-FFF2-40B4-BE49-F238E27FC236}">
                <a16:creationId xmlns:a16="http://schemas.microsoft.com/office/drawing/2014/main" id="{EF657A9E-57EA-5310-7BC6-FB11EF4D2696}"/>
              </a:ext>
            </a:extLst>
          </p:cNvPr>
          <p:cNvSpPr>
            <a:spLocks noGrp="1"/>
          </p:cNvSpPr>
          <p:nvPr>
            <p:ph type="pic" sz="quarter" idx="11"/>
          </p:nvPr>
        </p:nvSpPr>
        <p:spPr>
          <a:xfrm>
            <a:off x="8267195" y="2293581"/>
            <a:ext cx="2160000" cy="2160000"/>
          </a:xfrm>
          <a:custGeom>
            <a:avLst/>
            <a:gdLst>
              <a:gd name="connsiteX0" fmla="*/ 1384300 w 2768600"/>
              <a:gd name="connsiteY0" fmla="*/ 0 h 2768600"/>
              <a:gd name="connsiteX1" fmla="*/ 2768600 w 2768600"/>
              <a:gd name="connsiteY1" fmla="*/ 1384300 h 2768600"/>
              <a:gd name="connsiteX2" fmla="*/ 1384300 w 2768600"/>
              <a:gd name="connsiteY2" fmla="*/ 2768600 h 2768600"/>
              <a:gd name="connsiteX3" fmla="*/ 0 w 2768600"/>
              <a:gd name="connsiteY3" fmla="*/ 1384300 h 2768600"/>
              <a:gd name="connsiteX4" fmla="*/ 1384300 w 2768600"/>
              <a:gd name="connsiteY4" fmla="*/ 0 h 2768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8600" h="2768600">
                <a:moveTo>
                  <a:pt x="1384300" y="0"/>
                </a:moveTo>
                <a:cubicBezTo>
                  <a:pt x="2148828" y="0"/>
                  <a:pt x="2768600" y="619772"/>
                  <a:pt x="2768600" y="1384300"/>
                </a:cubicBezTo>
                <a:cubicBezTo>
                  <a:pt x="2768600" y="2148828"/>
                  <a:pt x="2148828" y="2768600"/>
                  <a:pt x="1384300" y="2768600"/>
                </a:cubicBezTo>
                <a:cubicBezTo>
                  <a:pt x="619772" y="2768600"/>
                  <a:pt x="0" y="2148828"/>
                  <a:pt x="0" y="1384300"/>
                </a:cubicBezTo>
                <a:cubicBezTo>
                  <a:pt x="0" y="619772"/>
                  <a:pt x="619772" y="0"/>
                  <a:pt x="1384300" y="0"/>
                </a:cubicBezTo>
                <a:close/>
              </a:path>
            </a:pathLst>
          </a:custGeom>
          <a:pattFill prst="pct10">
            <a:fgClr>
              <a:schemeClr val="accent1"/>
            </a:fgClr>
            <a:bgClr>
              <a:schemeClr val="bg1"/>
            </a:bgClr>
          </a:pattFill>
        </p:spPr>
        <p:txBody>
          <a:bodyPr wrap="square">
            <a:noAutofit/>
          </a:bodyPr>
          <a:lstStyle/>
          <a:p>
            <a:endParaRPr lang="en-US"/>
          </a:p>
        </p:txBody>
      </p:sp>
      <p:sp>
        <p:nvSpPr>
          <p:cNvPr id="8" name="Picture Placeholder 8">
            <a:extLst>
              <a:ext uri="{FF2B5EF4-FFF2-40B4-BE49-F238E27FC236}">
                <a16:creationId xmlns:a16="http://schemas.microsoft.com/office/drawing/2014/main" id="{03F5959C-396D-92EA-3F63-D310E07FD759}"/>
              </a:ext>
            </a:extLst>
          </p:cNvPr>
          <p:cNvSpPr>
            <a:spLocks noGrp="1"/>
          </p:cNvSpPr>
          <p:nvPr>
            <p:ph type="pic" sz="quarter" idx="12"/>
          </p:nvPr>
        </p:nvSpPr>
        <p:spPr>
          <a:xfrm>
            <a:off x="1764805" y="2293581"/>
            <a:ext cx="2160000" cy="2160000"/>
          </a:xfrm>
          <a:custGeom>
            <a:avLst/>
            <a:gdLst>
              <a:gd name="connsiteX0" fmla="*/ 1384300 w 2768600"/>
              <a:gd name="connsiteY0" fmla="*/ 0 h 2768600"/>
              <a:gd name="connsiteX1" fmla="*/ 2768600 w 2768600"/>
              <a:gd name="connsiteY1" fmla="*/ 1384300 h 2768600"/>
              <a:gd name="connsiteX2" fmla="*/ 1384300 w 2768600"/>
              <a:gd name="connsiteY2" fmla="*/ 2768600 h 2768600"/>
              <a:gd name="connsiteX3" fmla="*/ 0 w 2768600"/>
              <a:gd name="connsiteY3" fmla="*/ 1384300 h 2768600"/>
              <a:gd name="connsiteX4" fmla="*/ 1384300 w 2768600"/>
              <a:gd name="connsiteY4" fmla="*/ 0 h 2768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8600" h="2768600">
                <a:moveTo>
                  <a:pt x="1384300" y="0"/>
                </a:moveTo>
                <a:cubicBezTo>
                  <a:pt x="2148828" y="0"/>
                  <a:pt x="2768600" y="619772"/>
                  <a:pt x="2768600" y="1384300"/>
                </a:cubicBezTo>
                <a:cubicBezTo>
                  <a:pt x="2768600" y="2148828"/>
                  <a:pt x="2148828" y="2768600"/>
                  <a:pt x="1384300" y="2768600"/>
                </a:cubicBezTo>
                <a:cubicBezTo>
                  <a:pt x="619772" y="2768600"/>
                  <a:pt x="0" y="2148828"/>
                  <a:pt x="0" y="1384300"/>
                </a:cubicBezTo>
                <a:cubicBezTo>
                  <a:pt x="0" y="619772"/>
                  <a:pt x="619772" y="0"/>
                  <a:pt x="1384300" y="0"/>
                </a:cubicBezTo>
                <a:close/>
              </a:path>
            </a:pathLst>
          </a:custGeom>
          <a:pattFill prst="pct10">
            <a:fgClr>
              <a:schemeClr val="accent1"/>
            </a:fgClr>
            <a:bgClr>
              <a:schemeClr val="bg1"/>
            </a:bgClr>
          </a:pattFill>
        </p:spPr>
        <p:txBody>
          <a:bodyPr wrap="square">
            <a:noAutofit/>
          </a:bodyPr>
          <a:lstStyle/>
          <a:p>
            <a:endParaRPr lang="en-US"/>
          </a:p>
        </p:txBody>
      </p:sp>
    </p:spTree>
    <p:extLst>
      <p:ext uri="{BB962C8B-B14F-4D97-AF65-F5344CB8AC3E}">
        <p14:creationId xmlns:p14="http://schemas.microsoft.com/office/powerpoint/2010/main" val="336133221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2_Custom Layout">
    <p:spTree>
      <p:nvGrpSpPr>
        <p:cNvPr id="1" name=""/>
        <p:cNvGrpSpPr/>
        <p:nvPr/>
      </p:nvGrpSpPr>
      <p:grpSpPr>
        <a:xfrm>
          <a:off x="0" y="0"/>
          <a:ext cx="0" cy="0"/>
          <a:chOff x="0" y="0"/>
          <a:chExt cx="0" cy="0"/>
        </a:xfrm>
      </p:grpSpPr>
      <p:sp>
        <p:nvSpPr>
          <p:cNvPr id="6" name="Picture Placeholder 34">
            <a:extLst>
              <a:ext uri="{FF2B5EF4-FFF2-40B4-BE49-F238E27FC236}">
                <a16:creationId xmlns:a16="http://schemas.microsoft.com/office/drawing/2014/main" id="{04212738-BAAB-C348-3768-2A62E85778A9}"/>
              </a:ext>
            </a:extLst>
          </p:cNvPr>
          <p:cNvSpPr>
            <a:spLocks noGrp="1"/>
          </p:cNvSpPr>
          <p:nvPr>
            <p:ph type="pic" sz="quarter" idx="10"/>
          </p:nvPr>
        </p:nvSpPr>
        <p:spPr>
          <a:xfrm>
            <a:off x="3737524" y="1974925"/>
            <a:ext cx="2230584" cy="2015183"/>
          </a:xfrm>
          <a:custGeom>
            <a:avLst/>
            <a:gdLst>
              <a:gd name="connsiteX0" fmla="*/ 172439 w 2230584"/>
              <a:gd name="connsiteY0" fmla="*/ 0 h 2015183"/>
              <a:gd name="connsiteX1" fmla="*/ 2058145 w 2230584"/>
              <a:gd name="connsiteY1" fmla="*/ 0 h 2015183"/>
              <a:gd name="connsiteX2" fmla="*/ 2230584 w 2230584"/>
              <a:gd name="connsiteY2" fmla="*/ 172439 h 2015183"/>
              <a:gd name="connsiteX3" fmla="*/ 2230584 w 2230584"/>
              <a:gd name="connsiteY3" fmla="*/ 1842744 h 2015183"/>
              <a:gd name="connsiteX4" fmla="*/ 2058145 w 2230584"/>
              <a:gd name="connsiteY4" fmla="*/ 2015183 h 2015183"/>
              <a:gd name="connsiteX5" fmla="*/ 172439 w 2230584"/>
              <a:gd name="connsiteY5" fmla="*/ 2015183 h 2015183"/>
              <a:gd name="connsiteX6" fmla="*/ 0 w 2230584"/>
              <a:gd name="connsiteY6" fmla="*/ 1842744 h 2015183"/>
              <a:gd name="connsiteX7" fmla="*/ 0 w 2230584"/>
              <a:gd name="connsiteY7" fmla="*/ 172439 h 2015183"/>
              <a:gd name="connsiteX8" fmla="*/ 172439 w 2230584"/>
              <a:gd name="connsiteY8" fmla="*/ 0 h 20151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30584" h="2015183">
                <a:moveTo>
                  <a:pt x="172439" y="0"/>
                </a:moveTo>
                <a:lnTo>
                  <a:pt x="2058145" y="0"/>
                </a:lnTo>
                <a:cubicBezTo>
                  <a:pt x="2153380" y="0"/>
                  <a:pt x="2230584" y="77204"/>
                  <a:pt x="2230584" y="172439"/>
                </a:cubicBezTo>
                <a:lnTo>
                  <a:pt x="2230584" y="1842744"/>
                </a:lnTo>
                <a:cubicBezTo>
                  <a:pt x="2230584" y="1937979"/>
                  <a:pt x="2153380" y="2015183"/>
                  <a:pt x="2058145" y="2015183"/>
                </a:cubicBezTo>
                <a:lnTo>
                  <a:pt x="172439" y="2015183"/>
                </a:lnTo>
                <a:cubicBezTo>
                  <a:pt x="77204" y="2015183"/>
                  <a:pt x="0" y="1937979"/>
                  <a:pt x="0" y="1842744"/>
                </a:cubicBezTo>
                <a:lnTo>
                  <a:pt x="0" y="172439"/>
                </a:lnTo>
                <a:cubicBezTo>
                  <a:pt x="0" y="77204"/>
                  <a:pt x="77204" y="0"/>
                  <a:pt x="172439" y="0"/>
                </a:cubicBezTo>
                <a:close/>
              </a:path>
            </a:pathLst>
          </a:custGeom>
          <a:pattFill prst="pct10">
            <a:fgClr>
              <a:schemeClr val="accent1"/>
            </a:fgClr>
            <a:bgClr>
              <a:schemeClr val="bg1"/>
            </a:bgClr>
          </a:pattFill>
        </p:spPr>
        <p:txBody>
          <a:bodyPr wrap="square">
            <a:noAutofit/>
          </a:bodyPr>
          <a:lstStyle/>
          <a:p>
            <a:endParaRPr lang="en-US"/>
          </a:p>
        </p:txBody>
      </p:sp>
      <p:sp>
        <p:nvSpPr>
          <p:cNvPr id="7" name="Picture Placeholder 35">
            <a:extLst>
              <a:ext uri="{FF2B5EF4-FFF2-40B4-BE49-F238E27FC236}">
                <a16:creationId xmlns:a16="http://schemas.microsoft.com/office/drawing/2014/main" id="{16F0CC57-E98F-E7B1-BE20-A83D05C4D0CE}"/>
              </a:ext>
            </a:extLst>
          </p:cNvPr>
          <p:cNvSpPr>
            <a:spLocks noGrp="1"/>
          </p:cNvSpPr>
          <p:nvPr>
            <p:ph type="pic" sz="quarter" idx="11"/>
          </p:nvPr>
        </p:nvSpPr>
        <p:spPr>
          <a:xfrm>
            <a:off x="6234543" y="1974926"/>
            <a:ext cx="2230584" cy="2015183"/>
          </a:xfrm>
          <a:custGeom>
            <a:avLst/>
            <a:gdLst>
              <a:gd name="connsiteX0" fmla="*/ 172439 w 2230584"/>
              <a:gd name="connsiteY0" fmla="*/ 0 h 2015183"/>
              <a:gd name="connsiteX1" fmla="*/ 2058145 w 2230584"/>
              <a:gd name="connsiteY1" fmla="*/ 0 h 2015183"/>
              <a:gd name="connsiteX2" fmla="*/ 2230584 w 2230584"/>
              <a:gd name="connsiteY2" fmla="*/ 172439 h 2015183"/>
              <a:gd name="connsiteX3" fmla="*/ 2230584 w 2230584"/>
              <a:gd name="connsiteY3" fmla="*/ 1842744 h 2015183"/>
              <a:gd name="connsiteX4" fmla="*/ 2058145 w 2230584"/>
              <a:gd name="connsiteY4" fmla="*/ 2015183 h 2015183"/>
              <a:gd name="connsiteX5" fmla="*/ 172439 w 2230584"/>
              <a:gd name="connsiteY5" fmla="*/ 2015183 h 2015183"/>
              <a:gd name="connsiteX6" fmla="*/ 0 w 2230584"/>
              <a:gd name="connsiteY6" fmla="*/ 1842744 h 2015183"/>
              <a:gd name="connsiteX7" fmla="*/ 0 w 2230584"/>
              <a:gd name="connsiteY7" fmla="*/ 172439 h 2015183"/>
              <a:gd name="connsiteX8" fmla="*/ 172439 w 2230584"/>
              <a:gd name="connsiteY8" fmla="*/ 0 h 20151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30584" h="2015183">
                <a:moveTo>
                  <a:pt x="172439" y="0"/>
                </a:moveTo>
                <a:lnTo>
                  <a:pt x="2058145" y="0"/>
                </a:lnTo>
                <a:cubicBezTo>
                  <a:pt x="2153380" y="0"/>
                  <a:pt x="2230584" y="77204"/>
                  <a:pt x="2230584" y="172439"/>
                </a:cubicBezTo>
                <a:lnTo>
                  <a:pt x="2230584" y="1842744"/>
                </a:lnTo>
                <a:cubicBezTo>
                  <a:pt x="2230584" y="1937979"/>
                  <a:pt x="2153380" y="2015183"/>
                  <a:pt x="2058145" y="2015183"/>
                </a:cubicBezTo>
                <a:lnTo>
                  <a:pt x="172439" y="2015183"/>
                </a:lnTo>
                <a:cubicBezTo>
                  <a:pt x="77204" y="2015183"/>
                  <a:pt x="0" y="1937979"/>
                  <a:pt x="0" y="1842744"/>
                </a:cubicBezTo>
                <a:lnTo>
                  <a:pt x="0" y="172439"/>
                </a:lnTo>
                <a:cubicBezTo>
                  <a:pt x="0" y="77204"/>
                  <a:pt x="77204" y="0"/>
                  <a:pt x="172439" y="0"/>
                </a:cubicBezTo>
                <a:close/>
              </a:path>
            </a:pathLst>
          </a:custGeom>
          <a:pattFill prst="pct10">
            <a:fgClr>
              <a:schemeClr val="accent1"/>
            </a:fgClr>
            <a:bgClr>
              <a:schemeClr val="bg1"/>
            </a:bgClr>
          </a:pattFill>
        </p:spPr>
        <p:txBody>
          <a:bodyPr wrap="square">
            <a:noAutofit/>
          </a:bodyPr>
          <a:lstStyle/>
          <a:p>
            <a:endParaRPr lang="en-US"/>
          </a:p>
        </p:txBody>
      </p:sp>
      <p:sp>
        <p:nvSpPr>
          <p:cNvPr id="8" name="Picture Placeholder 36">
            <a:extLst>
              <a:ext uri="{FF2B5EF4-FFF2-40B4-BE49-F238E27FC236}">
                <a16:creationId xmlns:a16="http://schemas.microsoft.com/office/drawing/2014/main" id="{CDC71086-66DF-49F7-B4FC-C875E0ED156B}"/>
              </a:ext>
            </a:extLst>
          </p:cNvPr>
          <p:cNvSpPr>
            <a:spLocks noGrp="1"/>
          </p:cNvSpPr>
          <p:nvPr>
            <p:ph type="pic" sz="quarter" idx="12"/>
          </p:nvPr>
        </p:nvSpPr>
        <p:spPr>
          <a:xfrm>
            <a:off x="3740724" y="4219364"/>
            <a:ext cx="2230584" cy="2015183"/>
          </a:xfrm>
          <a:custGeom>
            <a:avLst/>
            <a:gdLst>
              <a:gd name="connsiteX0" fmla="*/ 172439 w 2230584"/>
              <a:gd name="connsiteY0" fmla="*/ 0 h 2015183"/>
              <a:gd name="connsiteX1" fmla="*/ 2058145 w 2230584"/>
              <a:gd name="connsiteY1" fmla="*/ 0 h 2015183"/>
              <a:gd name="connsiteX2" fmla="*/ 2230584 w 2230584"/>
              <a:gd name="connsiteY2" fmla="*/ 172439 h 2015183"/>
              <a:gd name="connsiteX3" fmla="*/ 2230584 w 2230584"/>
              <a:gd name="connsiteY3" fmla="*/ 1842744 h 2015183"/>
              <a:gd name="connsiteX4" fmla="*/ 2058145 w 2230584"/>
              <a:gd name="connsiteY4" fmla="*/ 2015183 h 2015183"/>
              <a:gd name="connsiteX5" fmla="*/ 172439 w 2230584"/>
              <a:gd name="connsiteY5" fmla="*/ 2015183 h 2015183"/>
              <a:gd name="connsiteX6" fmla="*/ 0 w 2230584"/>
              <a:gd name="connsiteY6" fmla="*/ 1842744 h 2015183"/>
              <a:gd name="connsiteX7" fmla="*/ 0 w 2230584"/>
              <a:gd name="connsiteY7" fmla="*/ 172439 h 2015183"/>
              <a:gd name="connsiteX8" fmla="*/ 172439 w 2230584"/>
              <a:gd name="connsiteY8" fmla="*/ 0 h 20151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30584" h="2015183">
                <a:moveTo>
                  <a:pt x="172439" y="0"/>
                </a:moveTo>
                <a:lnTo>
                  <a:pt x="2058145" y="0"/>
                </a:lnTo>
                <a:cubicBezTo>
                  <a:pt x="2153380" y="0"/>
                  <a:pt x="2230584" y="77204"/>
                  <a:pt x="2230584" y="172439"/>
                </a:cubicBezTo>
                <a:lnTo>
                  <a:pt x="2230584" y="1842744"/>
                </a:lnTo>
                <a:cubicBezTo>
                  <a:pt x="2230584" y="1937979"/>
                  <a:pt x="2153380" y="2015183"/>
                  <a:pt x="2058145" y="2015183"/>
                </a:cubicBezTo>
                <a:lnTo>
                  <a:pt x="172439" y="2015183"/>
                </a:lnTo>
                <a:cubicBezTo>
                  <a:pt x="77204" y="2015183"/>
                  <a:pt x="0" y="1937979"/>
                  <a:pt x="0" y="1842744"/>
                </a:cubicBezTo>
                <a:lnTo>
                  <a:pt x="0" y="172439"/>
                </a:lnTo>
                <a:cubicBezTo>
                  <a:pt x="0" y="77204"/>
                  <a:pt x="77204" y="0"/>
                  <a:pt x="172439" y="0"/>
                </a:cubicBezTo>
                <a:close/>
              </a:path>
            </a:pathLst>
          </a:custGeom>
          <a:pattFill prst="pct10">
            <a:fgClr>
              <a:schemeClr val="accent1"/>
            </a:fgClr>
            <a:bgClr>
              <a:schemeClr val="bg1"/>
            </a:bgClr>
          </a:pattFill>
        </p:spPr>
        <p:txBody>
          <a:bodyPr wrap="square">
            <a:noAutofit/>
          </a:bodyPr>
          <a:lstStyle/>
          <a:p>
            <a:endParaRPr lang="en-US"/>
          </a:p>
        </p:txBody>
      </p:sp>
      <p:sp>
        <p:nvSpPr>
          <p:cNvPr id="9" name="Picture Placeholder 37">
            <a:extLst>
              <a:ext uri="{FF2B5EF4-FFF2-40B4-BE49-F238E27FC236}">
                <a16:creationId xmlns:a16="http://schemas.microsoft.com/office/drawing/2014/main" id="{03EB831B-1F77-B3B8-B679-21BD7941EE9D}"/>
              </a:ext>
            </a:extLst>
          </p:cNvPr>
          <p:cNvSpPr>
            <a:spLocks noGrp="1"/>
          </p:cNvSpPr>
          <p:nvPr>
            <p:ph type="pic" sz="quarter" idx="13"/>
          </p:nvPr>
        </p:nvSpPr>
        <p:spPr>
          <a:xfrm>
            <a:off x="6234543" y="4219364"/>
            <a:ext cx="2230584" cy="2015183"/>
          </a:xfrm>
          <a:custGeom>
            <a:avLst/>
            <a:gdLst>
              <a:gd name="connsiteX0" fmla="*/ 172439 w 2230584"/>
              <a:gd name="connsiteY0" fmla="*/ 0 h 2015183"/>
              <a:gd name="connsiteX1" fmla="*/ 2058145 w 2230584"/>
              <a:gd name="connsiteY1" fmla="*/ 0 h 2015183"/>
              <a:gd name="connsiteX2" fmla="*/ 2230584 w 2230584"/>
              <a:gd name="connsiteY2" fmla="*/ 172439 h 2015183"/>
              <a:gd name="connsiteX3" fmla="*/ 2230584 w 2230584"/>
              <a:gd name="connsiteY3" fmla="*/ 1842744 h 2015183"/>
              <a:gd name="connsiteX4" fmla="*/ 2058145 w 2230584"/>
              <a:gd name="connsiteY4" fmla="*/ 2015183 h 2015183"/>
              <a:gd name="connsiteX5" fmla="*/ 172439 w 2230584"/>
              <a:gd name="connsiteY5" fmla="*/ 2015183 h 2015183"/>
              <a:gd name="connsiteX6" fmla="*/ 0 w 2230584"/>
              <a:gd name="connsiteY6" fmla="*/ 1842744 h 2015183"/>
              <a:gd name="connsiteX7" fmla="*/ 0 w 2230584"/>
              <a:gd name="connsiteY7" fmla="*/ 172439 h 2015183"/>
              <a:gd name="connsiteX8" fmla="*/ 172439 w 2230584"/>
              <a:gd name="connsiteY8" fmla="*/ 0 h 20151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30584" h="2015183">
                <a:moveTo>
                  <a:pt x="172439" y="0"/>
                </a:moveTo>
                <a:lnTo>
                  <a:pt x="2058145" y="0"/>
                </a:lnTo>
                <a:cubicBezTo>
                  <a:pt x="2153380" y="0"/>
                  <a:pt x="2230584" y="77204"/>
                  <a:pt x="2230584" y="172439"/>
                </a:cubicBezTo>
                <a:lnTo>
                  <a:pt x="2230584" y="1842744"/>
                </a:lnTo>
                <a:cubicBezTo>
                  <a:pt x="2230584" y="1937979"/>
                  <a:pt x="2153380" y="2015183"/>
                  <a:pt x="2058145" y="2015183"/>
                </a:cubicBezTo>
                <a:lnTo>
                  <a:pt x="172439" y="2015183"/>
                </a:lnTo>
                <a:cubicBezTo>
                  <a:pt x="77204" y="2015183"/>
                  <a:pt x="0" y="1937979"/>
                  <a:pt x="0" y="1842744"/>
                </a:cubicBezTo>
                <a:lnTo>
                  <a:pt x="0" y="172439"/>
                </a:lnTo>
                <a:cubicBezTo>
                  <a:pt x="0" y="77204"/>
                  <a:pt x="77204" y="0"/>
                  <a:pt x="172439" y="0"/>
                </a:cubicBezTo>
                <a:close/>
              </a:path>
            </a:pathLst>
          </a:custGeom>
          <a:pattFill prst="pct10">
            <a:fgClr>
              <a:schemeClr val="accent1"/>
            </a:fgClr>
            <a:bgClr>
              <a:schemeClr val="bg1"/>
            </a:bgClr>
          </a:pattFill>
        </p:spPr>
        <p:txBody>
          <a:bodyPr wrap="square">
            <a:noAutofit/>
          </a:bodyPr>
          <a:lstStyle/>
          <a:p>
            <a:endParaRPr lang="en-US"/>
          </a:p>
        </p:txBody>
      </p:sp>
    </p:spTree>
    <p:extLst>
      <p:ext uri="{BB962C8B-B14F-4D97-AF65-F5344CB8AC3E}">
        <p14:creationId xmlns:p14="http://schemas.microsoft.com/office/powerpoint/2010/main" val="115301034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3_Custom Layout">
    <p:spTree>
      <p:nvGrpSpPr>
        <p:cNvPr id="1" name=""/>
        <p:cNvGrpSpPr/>
        <p:nvPr/>
      </p:nvGrpSpPr>
      <p:grpSpPr>
        <a:xfrm>
          <a:off x="0" y="0"/>
          <a:ext cx="0" cy="0"/>
          <a:chOff x="0" y="0"/>
          <a:chExt cx="0" cy="0"/>
        </a:xfrm>
      </p:grpSpPr>
      <p:sp>
        <p:nvSpPr>
          <p:cNvPr id="7" name="Picture Placeholder 14">
            <a:extLst>
              <a:ext uri="{FF2B5EF4-FFF2-40B4-BE49-F238E27FC236}">
                <a16:creationId xmlns:a16="http://schemas.microsoft.com/office/drawing/2014/main" id="{A81183B4-61EB-4D8D-8B16-A55AD4E48047}"/>
              </a:ext>
            </a:extLst>
          </p:cNvPr>
          <p:cNvSpPr>
            <a:spLocks noGrp="1"/>
          </p:cNvSpPr>
          <p:nvPr>
            <p:ph type="pic" sz="quarter" idx="10"/>
          </p:nvPr>
        </p:nvSpPr>
        <p:spPr>
          <a:xfrm>
            <a:off x="6914239" y="687614"/>
            <a:ext cx="4354286" cy="5479143"/>
          </a:xfrm>
          <a:custGeom>
            <a:avLst/>
            <a:gdLst>
              <a:gd name="connsiteX0" fmla="*/ 238746 w 4354286"/>
              <a:gd name="connsiteY0" fmla="*/ 0 h 5479143"/>
              <a:gd name="connsiteX1" fmla="*/ 4115540 w 4354286"/>
              <a:gd name="connsiteY1" fmla="*/ 0 h 5479143"/>
              <a:gd name="connsiteX2" fmla="*/ 4354286 w 4354286"/>
              <a:gd name="connsiteY2" fmla="*/ 238746 h 5479143"/>
              <a:gd name="connsiteX3" fmla="*/ 4354286 w 4354286"/>
              <a:gd name="connsiteY3" fmla="*/ 5240397 h 5479143"/>
              <a:gd name="connsiteX4" fmla="*/ 4115540 w 4354286"/>
              <a:gd name="connsiteY4" fmla="*/ 5479143 h 5479143"/>
              <a:gd name="connsiteX5" fmla="*/ 238746 w 4354286"/>
              <a:gd name="connsiteY5" fmla="*/ 5479143 h 5479143"/>
              <a:gd name="connsiteX6" fmla="*/ 0 w 4354286"/>
              <a:gd name="connsiteY6" fmla="*/ 5240397 h 5479143"/>
              <a:gd name="connsiteX7" fmla="*/ 0 w 4354286"/>
              <a:gd name="connsiteY7" fmla="*/ 238746 h 5479143"/>
              <a:gd name="connsiteX8" fmla="*/ 238746 w 4354286"/>
              <a:gd name="connsiteY8" fmla="*/ 0 h 54791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354286" h="5479143">
                <a:moveTo>
                  <a:pt x="238746" y="0"/>
                </a:moveTo>
                <a:lnTo>
                  <a:pt x="4115540" y="0"/>
                </a:lnTo>
                <a:cubicBezTo>
                  <a:pt x="4247396" y="0"/>
                  <a:pt x="4354286" y="106890"/>
                  <a:pt x="4354286" y="238746"/>
                </a:cubicBezTo>
                <a:lnTo>
                  <a:pt x="4354286" y="5240397"/>
                </a:lnTo>
                <a:cubicBezTo>
                  <a:pt x="4354286" y="5372253"/>
                  <a:pt x="4247396" y="5479143"/>
                  <a:pt x="4115540" y="5479143"/>
                </a:cubicBezTo>
                <a:lnTo>
                  <a:pt x="238746" y="5479143"/>
                </a:lnTo>
                <a:cubicBezTo>
                  <a:pt x="106890" y="5479143"/>
                  <a:pt x="0" y="5372253"/>
                  <a:pt x="0" y="5240397"/>
                </a:cubicBezTo>
                <a:lnTo>
                  <a:pt x="0" y="238746"/>
                </a:lnTo>
                <a:cubicBezTo>
                  <a:pt x="0" y="106890"/>
                  <a:pt x="106890" y="0"/>
                  <a:pt x="238746" y="0"/>
                </a:cubicBezTo>
                <a:close/>
              </a:path>
            </a:pathLst>
          </a:custGeom>
          <a:pattFill prst="pct10">
            <a:fgClr>
              <a:schemeClr val="accent1"/>
            </a:fgClr>
            <a:bgClr>
              <a:schemeClr val="bg1"/>
            </a:bgClr>
          </a:pattFill>
        </p:spPr>
        <p:txBody>
          <a:bodyPr wrap="square">
            <a:noAutofit/>
          </a:bodyPr>
          <a:lstStyle/>
          <a:p>
            <a:endParaRPr lang="en-US"/>
          </a:p>
        </p:txBody>
      </p:sp>
    </p:spTree>
    <p:extLst>
      <p:ext uri="{BB962C8B-B14F-4D97-AF65-F5344CB8AC3E}">
        <p14:creationId xmlns:p14="http://schemas.microsoft.com/office/powerpoint/2010/main" val="240724095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4_Custom Layout">
    <p:spTree>
      <p:nvGrpSpPr>
        <p:cNvPr id="1" name=""/>
        <p:cNvGrpSpPr/>
        <p:nvPr/>
      </p:nvGrpSpPr>
      <p:grpSpPr>
        <a:xfrm>
          <a:off x="0" y="0"/>
          <a:ext cx="0" cy="0"/>
          <a:chOff x="0" y="0"/>
          <a:chExt cx="0" cy="0"/>
        </a:xfrm>
      </p:grpSpPr>
      <p:sp>
        <p:nvSpPr>
          <p:cNvPr id="6" name="Picture Placeholder 18">
            <a:extLst>
              <a:ext uri="{FF2B5EF4-FFF2-40B4-BE49-F238E27FC236}">
                <a16:creationId xmlns:a16="http://schemas.microsoft.com/office/drawing/2014/main" id="{7C189F67-B294-3DFC-97EB-3CFEFC26A3C2}"/>
              </a:ext>
            </a:extLst>
          </p:cNvPr>
          <p:cNvSpPr>
            <a:spLocks noGrp="1"/>
          </p:cNvSpPr>
          <p:nvPr>
            <p:ph type="pic" sz="quarter" idx="10"/>
          </p:nvPr>
        </p:nvSpPr>
        <p:spPr>
          <a:xfrm>
            <a:off x="5471891" y="1"/>
            <a:ext cx="2946403" cy="4876799"/>
          </a:xfrm>
          <a:custGeom>
            <a:avLst/>
            <a:gdLst>
              <a:gd name="connsiteX0" fmla="*/ 0 w 2946403"/>
              <a:gd name="connsiteY0" fmla="*/ 0 h 4876799"/>
              <a:gd name="connsiteX1" fmla="*/ 2946403 w 2946403"/>
              <a:gd name="connsiteY1" fmla="*/ 0 h 4876799"/>
              <a:gd name="connsiteX2" fmla="*/ 2946403 w 2946403"/>
              <a:gd name="connsiteY2" fmla="*/ 4705024 h 4876799"/>
              <a:gd name="connsiteX3" fmla="*/ 2774628 w 2946403"/>
              <a:gd name="connsiteY3" fmla="*/ 4876799 h 4876799"/>
              <a:gd name="connsiteX4" fmla="*/ 171775 w 2946403"/>
              <a:gd name="connsiteY4" fmla="*/ 4876799 h 4876799"/>
              <a:gd name="connsiteX5" fmla="*/ 0 w 2946403"/>
              <a:gd name="connsiteY5" fmla="*/ 4705024 h 4876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46403" h="4876799">
                <a:moveTo>
                  <a:pt x="0" y="0"/>
                </a:moveTo>
                <a:lnTo>
                  <a:pt x="2946403" y="0"/>
                </a:lnTo>
                <a:lnTo>
                  <a:pt x="2946403" y="4705024"/>
                </a:lnTo>
                <a:cubicBezTo>
                  <a:pt x="2946403" y="4799893"/>
                  <a:pt x="2869497" y="4876799"/>
                  <a:pt x="2774628" y="4876799"/>
                </a:cubicBezTo>
                <a:lnTo>
                  <a:pt x="171775" y="4876799"/>
                </a:lnTo>
                <a:cubicBezTo>
                  <a:pt x="76906" y="4876799"/>
                  <a:pt x="0" y="4799893"/>
                  <a:pt x="0" y="4705024"/>
                </a:cubicBezTo>
                <a:close/>
              </a:path>
            </a:pathLst>
          </a:custGeom>
          <a:pattFill prst="pct10">
            <a:fgClr>
              <a:schemeClr val="accent1"/>
            </a:fgClr>
            <a:bgClr>
              <a:schemeClr val="bg1"/>
            </a:bgClr>
          </a:pattFill>
        </p:spPr>
        <p:txBody>
          <a:bodyPr wrap="square">
            <a:noAutofit/>
          </a:bodyPr>
          <a:lstStyle/>
          <a:p>
            <a:endParaRPr lang="en-US"/>
          </a:p>
        </p:txBody>
      </p:sp>
      <p:sp>
        <p:nvSpPr>
          <p:cNvPr id="7" name="Picture Placeholder 20">
            <a:extLst>
              <a:ext uri="{FF2B5EF4-FFF2-40B4-BE49-F238E27FC236}">
                <a16:creationId xmlns:a16="http://schemas.microsoft.com/office/drawing/2014/main" id="{32375DE7-0210-91E0-FCBE-3040134691A2}"/>
              </a:ext>
            </a:extLst>
          </p:cNvPr>
          <p:cNvSpPr>
            <a:spLocks noGrp="1"/>
          </p:cNvSpPr>
          <p:nvPr>
            <p:ph type="pic" sz="quarter" idx="11"/>
          </p:nvPr>
        </p:nvSpPr>
        <p:spPr>
          <a:xfrm>
            <a:off x="8621491" y="2917372"/>
            <a:ext cx="2946403" cy="3940628"/>
          </a:xfrm>
          <a:custGeom>
            <a:avLst/>
            <a:gdLst>
              <a:gd name="connsiteX0" fmla="*/ 171775 w 2946403"/>
              <a:gd name="connsiteY0" fmla="*/ 0 h 3940628"/>
              <a:gd name="connsiteX1" fmla="*/ 2774628 w 2946403"/>
              <a:gd name="connsiteY1" fmla="*/ 0 h 3940628"/>
              <a:gd name="connsiteX2" fmla="*/ 2946403 w 2946403"/>
              <a:gd name="connsiteY2" fmla="*/ 171775 h 3940628"/>
              <a:gd name="connsiteX3" fmla="*/ 2946403 w 2946403"/>
              <a:gd name="connsiteY3" fmla="*/ 3940628 h 3940628"/>
              <a:gd name="connsiteX4" fmla="*/ 0 w 2946403"/>
              <a:gd name="connsiteY4" fmla="*/ 3940628 h 3940628"/>
              <a:gd name="connsiteX5" fmla="*/ 0 w 2946403"/>
              <a:gd name="connsiteY5" fmla="*/ 171775 h 3940628"/>
              <a:gd name="connsiteX6" fmla="*/ 171775 w 2946403"/>
              <a:gd name="connsiteY6" fmla="*/ 0 h 394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46403" h="3940628">
                <a:moveTo>
                  <a:pt x="171775" y="0"/>
                </a:moveTo>
                <a:lnTo>
                  <a:pt x="2774628" y="0"/>
                </a:lnTo>
                <a:cubicBezTo>
                  <a:pt x="2869497" y="0"/>
                  <a:pt x="2946403" y="76906"/>
                  <a:pt x="2946403" y="171775"/>
                </a:cubicBezTo>
                <a:lnTo>
                  <a:pt x="2946403" y="3940628"/>
                </a:lnTo>
                <a:lnTo>
                  <a:pt x="0" y="3940628"/>
                </a:lnTo>
                <a:lnTo>
                  <a:pt x="0" y="171775"/>
                </a:lnTo>
                <a:cubicBezTo>
                  <a:pt x="0" y="76906"/>
                  <a:pt x="76906" y="0"/>
                  <a:pt x="171775" y="0"/>
                </a:cubicBezTo>
                <a:close/>
              </a:path>
            </a:pathLst>
          </a:custGeom>
          <a:pattFill prst="pct10">
            <a:fgClr>
              <a:schemeClr val="accent1"/>
            </a:fgClr>
            <a:bgClr>
              <a:schemeClr val="bg1"/>
            </a:bgClr>
          </a:pattFill>
        </p:spPr>
        <p:txBody>
          <a:bodyPr wrap="square">
            <a:noAutofit/>
          </a:bodyPr>
          <a:lstStyle/>
          <a:p>
            <a:endParaRPr lang="en-US"/>
          </a:p>
        </p:txBody>
      </p:sp>
      <p:sp>
        <p:nvSpPr>
          <p:cNvPr id="8" name="Picture Placeholder 19">
            <a:extLst>
              <a:ext uri="{FF2B5EF4-FFF2-40B4-BE49-F238E27FC236}">
                <a16:creationId xmlns:a16="http://schemas.microsoft.com/office/drawing/2014/main" id="{C13229EA-C2B9-C45A-C3AE-E47748C3F5A4}"/>
              </a:ext>
            </a:extLst>
          </p:cNvPr>
          <p:cNvSpPr>
            <a:spLocks noGrp="1"/>
          </p:cNvSpPr>
          <p:nvPr>
            <p:ph type="pic" sz="quarter" idx="12"/>
          </p:nvPr>
        </p:nvSpPr>
        <p:spPr>
          <a:xfrm>
            <a:off x="8621492" y="0"/>
            <a:ext cx="2946403" cy="2728686"/>
          </a:xfrm>
          <a:custGeom>
            <a:avLst/>
            <a:gdLst>
              <a:gd name="connsiteX0" fmla="*/ 0 w 2946403"/>
              <a:gd name="connsiteY0" fmla="*/ 0 h 2728686"/>
              <a:gd name="connsiteX1" fmla="*/ 2946403 w 2946403"/>
              <a:gd name="connsiteY1" fmla="*/ 0 h 2728686"/>
              <a:gd name="connsiteX2" fmla="*/ 2946403 w 2946403"/>
              <a:gd name="connsiteY2" fmla="*/ 2556911 h 2728686"/>
              <a:gd name="connsiteX3" fmla="*/ 2774628 w 2946403"/>
              <a:gd name="connsiteY3" fmla="*/ 2728686 h 2728686"/>
              <a:gd name="connsiteX4" fmla="*/ 171775 w 2946403"/>
              <a:gd name="connsiteY4" fmla="*/ 2728686 h 2728686"/>
              <a:gd name="connsiteX5" fmla="*/ 0 w 2946403"/>
              <a:gd name="connsiteY5" fmla="*/ 2556911 h 27286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46403" h="2728686">
                <a:moveTo>
                  <a:pt x="0" y="0"/>
                </a:moveTo>
                <a:lnTo>
                  <a:pt x="2946403" y="0"/>
                </a:lnTo>
                <a:lnTo>
                  <a:pt x="2946403" y="2556911"/>
                </a:lnTo>
                <a:cubicBezTo>
                  <a:pt x="2946403" y="2651780"/>
                  <a:pt x="2869497" y="2728686"/>
                  <a:pt x="2774628" y="2728686"/>
                </a:cubicBezTo>
                <a:lnTo>
                  <a:pt x="171775" y="2728686"/>
                </a:lnTo>
                <a:cubicBezTo>
                  <a:pt x="76906" y="2728686"/>
                  <a:pt x="0" y="2651780"/>
                  <a:pt x="0" y="2556911"/>
                </a:cubicBezTo>
                <a:close/>
              </a:path>
            </a:pathLst>
          </a:custGeom>
          <a:pattFill prst="pct10">
            <a:fgClr>
              <a:schemeClr val="accent1"/>
            </a:fgClr>
            <a:bgClr>
              <a:schemeClr val="bg1"/>
            </a:bgClr>
          </a:pattFill>
        </p:spPr>
        <p:txBody>
          <a:bodyPr wrap="square">
            <a:noAutofit/>
          </a:bodyPr>
          <a:lstStyle/>
          <a:p>
            <a:endParaRPr lang="en-US"/>
          </a:p>
        </p:txBody>
      </p:sp>
    </p:spTree>
    <p:extLst>
      <p:ext uri="{BB962C8B-B14F-4D97-AF65-F5344CB8AC3E}">
        <p14:creationId xmlns:p14="http://schemas.microsoft.com/office/powerpoint/2010/main" val="365876064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5_Custom Layout">
    <p:spTree>
      <p:nvGrpSpPr>
        <p:cNvPr id="1" name=""/>
        <p:cNvGrpSpPr/>
        <p:nvPr/>
      </p:nvGrpSpPr>
      <p:grpSpPr>
        <a:xfrm>
          <a:off x="0" y="0"/>
          <a:ext cx="0" cy="0"/>
          <a:chOff x="0" y="0"/>
          <a:chExt cx="0" cy="0"/>
        </a:xfrm>
      </p:grpSpPr>
      <p:sp>
        <p:nvSpPr>
          <p:cNvPr id="6" name="Picture Placeholder 17">
            <a:extLst>
              <a:ext uri="{FF2B5EF4-FFF2-40B4-BE49-F238E27FC236}">
                <a16:creationId xmlns:a16="http://schemas.microsoft.com/office/drawing/2014/main" id="{E3CBFC85-E5AA-9799-3E67-7B2338D8A8C1}"/>
              </a:ext>
            </a:extLst>
          </p:cNvPr>
          <p:cNvSpPr>
            <a:spLocks noGrp="1"/>
          </p:cNvSpPr>
          <p:nvPr>
            <p:ph type="pic" sz="quarter" idx="10"/>
          </p:nvPr>
        </p:nvSpPr>
        <p:spPr>
          <a:xfrm>
            <a:off x="6108700" y="771072"/>
            <a:ext cx="2625725" cy="2540000"/>
          </a:xfrm>
          <a:custGeom>
            <a:avLst/>
            <a:gdLst>
              <a:gd name="connsiteX0" fmla="*/ 289077 w 2625725"/>
              <a:gd name="connsiteY0" fmla="*/ 0 h 2540000"/>
              <a:gd name="connsiteX1" fmla="*/ 2336648 w 2625725"/>
              <a:gd name="connsiteY1" fmla="*/ 0 h 2540000"/>
              <a:gd name="connsiteX2" fmla="*/ 2625725 w 2625725"/>
              <a:gd name="connsiteY2" fmla="*/ 289077 h 2540000"/>
              <a:gd name="connsiteX3" fmla="*/ 2625725 w 2625725"/>
              <a:gd name="connsiteY3" fmla="*/ 2250923 h 2540000"/>
              <a:gd name="connsiteX4" fmla="*/ 2336648 w 2625725"/>
              <a:gd name="connsiteY4" fmla="*/ 2540000 h 2540000"/>
              <a:gd name="connsiteX5" fmla="*/ 289077 w 2625725"/>
              <a:gd name="connsiteY5" fmla="*/ 2540000 h 2540000"/>
              <a:gd name="connsiteX6" fmla="*/ 0 w 2625725"/>
              <a:gd name="connsiteY6" fmla="*/ 2250923 h 2540000"/>
              <a:gd name="connsiteX7" fmla="*/ 0 w 2625725"/>
              <a:gd name="connsiteY7" fmla="*/ 289077 h 2540000"/>
              <a:gd name="connsiteX8" fmla="*/ 289077 w 2625725"/>
              <a:gd name="connsiteY8" fmla="*/ 0 h 254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25725" h="2540000">
                <a:moveTo>
                  <a:pt x="289077" y="0"/>
                </a:moveTo>
                <a:lnTo>
                  <a:pt x="2336648" y="0"/>
                </a:lnTo>
                <a:cubicBezTo>
                  <a:pt x="2496301" y="0"/>
                  <a:pt x="2625725" y="129424"/>
                  <a:pt x="2625725" y="289077"/>
                </a:cubicBezTo>
                <a:lnTo>
                  <a:pt x="2625725" y="2250923"/>
                </a:lnTo>
                <a:cubicBezTo>
                  <a:pt x="2625725" y="2410576"/>
                  <a:pt x="2496301" y="2540000"/>
                  <a:pt x="2336648" y="2540000"/>
                </a:cubicBezTo>
                <a:lnTo>
                  <a:pt x="289077" y="2540000"/>
                </a:lnTo>
                <a:cubicBezTo>
                  <a:pt x="129424" y="2540000"/>
                  <a:pt x="0" y="2410576"/>
                  <a:pt x="0" y="2250923"/>
                </a:cubicBezTo>
                <a:lnTo>
                  <a:pt x="0" y="289077"/>
                </a:lnTo>
                <a:cubicBezTo>
                  <a:pt x="0" y="129424"/>
                  <a:pt x="129424" y="0"/>
                  <a:pt x="289077" y="0"/>
                </a:cubicBezTo>
                <a:close/>
              </a:path>
            </a:pathLst>
          </a:custGeom>
          <a:pattFill prst="pct10">
            <a:fgClr>
              <a:schemeClr val="accent1"/>
            </a:fgClr>
            <a:bgClr>
              <a:schemeClr val="bg1"/>
            </a:bgClr>
          </a:pattFill>
        </p:spPr>
        <p:txBody>
          <a:bodyPr wrap="square">
            <a:noAutofit/>
          </a:bodyPr>
          <a:lstStyle/>
          <a:p>
            <a:endParaRPr lang="en-US"/>
          </a:p>
        </p:txBody>
      </p:sp>
      <p:sp>
        <p:nvSpPr>
          <p:cNvPr id="7" name="Picture Placeholder 18">
            <a:extLst>
              <a:ext uri="{FF2B5EF4-FFF2-40B4-BE49-F238E27FC236}">
                <a16:creationId xmlns:a16="http://schemas.microsoft.com/office/drawing/2014/main" id="{FAF959BE-18F0-8BB4-2947-3BEDE81F0F0D}"/>
              </a:ext>
            </a:extLst>
          </p:cNvPr>
          <p:cNvSpPr>
            <a:spLocks noGrp="1"/>
          </p:cNvSpPr>
          <p:nvPr>
            <p:ph type="pic" sz="quarter" idx="11"/>
          </p:nvPr>
        </p:nvSpPr>
        <p:spPr>
          <a:xfrm>
            <a:off x="8956675" y="771072"/>
            <a:ext cx="2625725" cy="2540000"/>
          </a:xfrm>
          <a:custGeom>
            <a:avLst/>
            <a:gdLst>
              <a:gd name="connsiteX0" fmla="*/ 289077 w 2625725"/>
              <a:gd name="connsiteY0" fmla="*/ 0 h 2540000"/>
              <a:gd name="connsiteX1" fmla="*/ 2336648 w 2625725"/>
              <a:gd name="connsiteY1" fmla="*/ 0 h 2540000"/>
              <a:gd name="connsiteX2" fmla="*/ 2625725 w 2625725"/>
              <a:gd name="connsiteY2" fmla="*/ 289077 h 2540000"/>
              <a:gd name="connsiteX3" fmla="*/ 2625725 w 2625725"/>
              <a:gd name="connsiteY3" fmla="*/ 2250923 h 2540000"/>
              <a:gd name="connsiteX4" fmla="*/ 2336648 w 2625725"/>
              <a:gd name="connsiteY4" fmla="*/ 2540000 h 2540000"/>
              <a:gd name="connsiteX5" fmla="*/ 289077 w 2625725"/>
              <a:gd name="connsiteY5" fmla="*/ 2540000 h 2540000"/>
              <a:gd name="connsiteX6" fmla="*/ 0 w 2625725"/>
              <a:gd name="connsiteY6" fmla="*/ 2250923 h 2540000"/>
              <a:gd name="connsiteX7" fmla="*/ 0 w 2625725"/>
              <a:gd name="connsiteY7" fmla="*/ 289077 h 2540000"/>
              <a:gd name="connsiteX8" fmla="*/ 289077 w 2625725"/>
              <a:gd name="connsiteY8" fmla="*/ 0 h 254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25725" h="2540000">
                <a:moveTo>
                  <a:pt x="289077" y="0"/>
                </a:moveTo>
                <a:lnTo>
                  <a:pt x="2336648" y="0"/>
                </a:lnTo>
                <a:cubicBezTo>
                  <a:pt x="2496301" y="0"/>
                  <a:pt x="2625725" y="129424"/>
                  <a:pt x="2625725" y="289077"/>
                </a:cubicBezTo>
                <a:lnTo>
                  <a:pt x="2625725" y="2250923"/>
                </a:lnTo>
                <a:cubicBezTo>
                  <a:pt x="2625725" y="2410576"/>
                  <a:pt x="2496301" y="2540000"/>
                  <a:pt x="2336648" y="2540000"/>
                </a:cubicBezTo>
                <a:lnTo>
                  <a:pt x="289077" y="2540000"/>
                </a:lnTo>
                <a:cubicBezTo>
                  <a:pt x="129424" y="2540000"/>
                  <a:pt x="0" y="2410576"/>
                  <a:pt x="0" y="2250923"/>
                </a:cubicBezTo>
                <a:lnTo>
                  <a:pt x="0" y="289077"/>
                </a:lnTo>
                <a:cubicBezTo>
                  <a:pt x="0" y="129424"/>
                  <a:pt x="129424" y="0"/>
                  <a:pt x="289077" y="0"/>
                </a:cubicBezTo>
                <a:close/>
              </a:path>
            </a:pathLst>
          </a:custGeom>
          <a:pattFill prst="pct10">
            <a:fgClr>
              <a:schemeClr val="accent1"/>
            </a:fgClr>
            <a:bgClr>
              <a:schemeClr val="bg1"/>
            </a:bgClr>
          </a:pattFill>
        </p:spPr>
        <p:txBody>
          <a:bodyPr wrap="square">
            <a:noAutofit/>
          </a:bodyPr>
          <a:lstStyle/>
          <a:p>
            <a:endParaRPr lang="en-US"/>
          </a:p>
        </p:txBody>
      </p:sp>
      <p:sp>
        <p:nvSpPr>
          <p:cNvPr id="8" name="Picture Placeholder 19">
            <a:extLst>
              <a:ext uri="{FF2B5EF4-FFF2-40B4-BE49-F238E27FC236}">
                <a16:creationId xmlns:a16="http://schemas.microsoft.com/office/drawing/2014/main" id="{31753CC5-4B4B-1AA0-7DC3-59EC08BC27B0}"/>
              </a:ext>
            </a:extLst>
          </p:cNvPr>
          <p:cNvSpPr>
            <a:spLocks noGrp="1"/>
          </p:cNvSpPr>
          <p:nvPr>
            <p:ph type="pic" sz="quarter" idx="12"/>
          </p:nvPr>
        </p:nvSpPr>
        <p:spPr>
          <a:xfrm>
            <a:off x="6108699" y="3526972"/>
            <a:ext cx="5473700" cy="2540000"/>
          </a:xfrm>
          <a:custGeom>
            <a:avLst/>
            <a:gdLst>
              <a:gd name="connsiteX0" fmla="*/ 260045 w 5473700"/>
              <a:gd name="connsiteY0" fmla="*/ 0 h 2540000"/>
              <a:gd name="connsiteX1" fmla="*/ 5213655 w 5473700"/>
              <a:gd name="connsiteY1" fmla="*/ 0 h 2540000"/>
              <a:gd name="connsiteX2" fmla="*/ 5473700 w 5473700"/>
              <a:gd name="connsiteY2" fmla="*/ 260045 h 2540000"/>
              <a:gd name="connsiteX3" fmla="*/ 5473700 w 5473700"/>
              <a:gd name="connsiteY3" fmla="*/ 2279955 h 2540000"/>
              <a:gd name="connsiteX4" fmla="*/ 5213655 w 5473700"/>
              <a:gd name="connsiteY4" fmla="*/ 2540000 h 2540000"/>
              <a:gd name="connsiteX5" fmla="*/ 260045 w 5473700"/>
              <a:gd name="connsiteY5" fmla="*/ 2540000 h 2540000"/>
              <a:gd name="connsiteX6" fmla="*/ 0 w 5473700"/>
              <a:gd name="connsiteY6" fmla="*/ 2279955 h 2540000"/>
              <a:gd name="connsiteX7" fmla="*/ 0 w 5473700"/>
              <a:gd name="connsiteY7" fmla="*/ 260045 h 2540000"/>
              <a:gd name="connsiteX8" fmla="*/ 260045 w 5473700"/>
              <a:gd name="connsiteY8" fmla="*/ 0 h 254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473700" h="2540000">
                <a:moveTo>
                  <a:pt x="260045" y="0"/>
                </a:moveTo>
                <a:lnTo>
                  <a:pt x="5213655" y="0"/>
                </a:lnTo>
                <a:cubicBezTo>
                  <a:pt x="5357274" y="0"/>
                  <a:pt x="5473700" y="116426"/>
                  <a:pt x="5473700" y="260045"/>
                </a:cubicBezTo>
                <a:lnTo>
                  <a:pt x="5473700" y="2279955"/>
                </a:lnTo>
                <a:cubicBezTo>
                  <a:pt x="5473700" y="2423574"/>
                  <a:pt x="5357274" y="2540000"/>
                  <a:pt x="5213655" y="2540000"/>
                </a:cubicBezTo>
                <a:lnTo>
                  <a:pt x="260045" y="2540000"/>
                </a:lnTo>
                <a:cubicBezTo>
                  <a:pt x="116426" y="2540000"/>
                  <a:pt x="0" y="2423574"/>
                  <a:pt x="0" y="2279955"/>
                </a:cubicBezTo>
                <a:lnTo>
                  <a:pt x="0" y="260045"/>
                </a:lnTo>
                <a:cubicBezTo>
                  <a:pt x="0" y="116426"/>
                  <a:pt x="116426" y="0"/>
                  <a:pt x="260045" y="0"/>
                </a:cubicBezTo>
                <a:close/>
              </a:path>
            </a:pathLst>
          </a:custGeom>
          <a:pattFill prst="pct10">
            <a:fgClr>
              <a:schemeClr val="accent1"/>
            </a:fgClr>
            <a:bgClr>
              <a:schemeClr val="bg1"/>
            </a:bgClr>
          </a:pattFill>
        </p:spPr>
        <p:txBody>
          <a:bodyPr wrap="square">
            <a:noAutofit/>
          </a:bodyPr>
          <a:lstStyle/>
          <a:p>
            <a:endParaRPr lang="en-US"/>
          </a:p>
        </p:txBody>
      </p:sp>
    </p:spTree>
    <p:extLst>
      <p:ext uri="{BB962C8B-B14F-4D97-AF65-F5344CB8AC3E}">
        <p14:creationId xmlns:p14="http://schemas.microsoft.com/office/powerpoint/2010/main" val="344603598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6_Custom Layout">
    <p:spTree>
      <p:nvGrpSpPr>
        <p:cNvPr id="1" name=""/>
        <p:cNvGrpSpPr/>
        <p:nvPr/>
      </p:nvGrpSpPr>
      <p:grpSpPr>
        <a:xfrm>
          <a:off x="0" y="0"/>
          <a:ext cx="0" cy="0"/>
          <a:chOff x="0" y="0"/>
          <a:chExt cx="0" cy="0"/>
        </a:xfrm>
      </p:grpSpPr>
      <p:sp>
        <p:nvSpPr>
          <p:cNvPr id="6" name="Picture Placeholder 24">
            <a:extLst>
              <a:ext uri="{FF2B5EF4-FFF2-40B4-BE49-F238E27FC236}">
                <a16:creationId xmlns:a16="http://schemas.microsoft.com/office/drawing/2014/main" id="{6369526D-600B-CEF8-21C6-B2C678C6AA63}"/>
              </a:ext>
            </a:extLst>
          </p:cNvPr>
          <p:cNvSpPr>
            <a:spLocks noGrp="1"/>
          </p:cNvSpPr>
          <p:nvPr>
            <p:ph type="pic" sz="quarter" idx="10"/>
          </p:nvPr>
        </p:nvSpPr>
        <p:spPr>
          <a:xfrm>
            <a:off x="564245" y="3857901"/>
            <a:ext cx="2921000" cy="2438400"/>
          </a:xfrm>
          <a:custGeom>
            <a:avLst/>
            <a:gdLst>
              <a:gd name="connsiteX0" fmla="*/ 309969 w 2921000"/>
              <a:gd name="connsiteY0" fmla="*/ 0 h 2438400"/>
              <a:gd name="connsiteX1" fmla="*/ 2611031 w 2921000"/>
              <a:gd name="connsiteY1" fmla="*/ 0 h 2438400"/>
              <a:gd name="connsiteX2" fmla="*/ 2921000 w 2921000"/>
              <a:gd name="connsiteY2" fmla="*/ 309969 h 2438400"/>
              <a:gd name="connsiteX3" fmla="*/ 2921000 w 2921000"/>
              <a:gd name="connsiteY3" fmla="*/ 2128431 h 2438400"/>
              <a:gd name="connsiteX4" fmla="*/ 2611031 w 2921000"/>
              <a:gd name="connsiteY4" fmla="*/ 2438400 h 2438400"/>
              <a:gd name="connsiteX5" fmla="*/ 309969 w 2921000"/>
              <a:gd name="connsiteY5" fmla="*/ 2438400 h 2438400"/>
              <a:gd name="connsiteX6" fmla="*/ 0 w 2921000"/>
              <a:gd name="connsiteY6" fmla="*/ 2128431 h 2438400"/>
              <a:gd name="connsiteX7" fmla="*/ 0 w 2921000"/>
              <a:gd name="connsiteY7" fmla="*/ 309969 h 2438400"/>
              <a:gd name="connsiteX8" fmla="*/ 309969 w 2921000"/>
              <a:gd name="connsiteY8" fmla="*/ 0 h 2438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21000" h="2438400">
                <a:moveTo>
                  <a:pt x="309969" y="0"/>
                </a:moveTo>
                <a:lnTo>
                  <a:pt x="2611031" y="0"/>
                </a:lnTo>
                <a:cubicBezTo>
                  <a:pt x="2782222" y="0"/>
                  <a:pt x="2921000" y="138778"/>
                  <a:pt x="2921000" y="309969"/>
                </a:cubicBezTo>
                <a:lnTo>
                  <a:pt x="2921000" y="2128431"/>
                </a:lnTo>
                <a:cubicBezTo>
                  <a:pt x="2921000" y="2299622"/>
                  <a:pt x="2782222" y="2438400"/>
                  <a:pt x="2611031" y="2438400"/>
                </a:cubicBezTo>
                <a:lnTo>
                  <a:pt x="309969" y="2438400"/>
                </a:lnTo>
                <a:cubicBezTo>
                  <a:pt x="138778" y="2438400"/>
                  <a:pt x="0" y="2299622"/>
                  <a:pt x="0" y="2128431"/>
                </a:cubicBezTo>
                <a:lnTo>
                  <a:pt x="0" y="309969"/>
                </a:lnTo>
                <a:cubicBezTo>
                  <a:pt x="0" y="138778"/>
                  <a:pt x="138778" y="0"/>
                  <a:pt x="309969" y="0"/>
                </a:cubicBezTo>
                <a:close/>
              </a:path>
            </a:pathLst>
          </a:custGeom>
          <a:pattFill prst="pct10">
            <a:fgClr>
              <a:schemeClr val="accent1"/>
            </a:fgClr>
            <a:bgClr>
              <a:schemeClr val="bg1"/>
            </a:bgClr>
          </a:pattFill>
        </p:spPr>
        <p:txBody>
          <a:bodyPr wrap="square">
            <a:noAutofit/>
          </a:bodyPr>
          <a:lstStyle/>
          <a:p>
            <a:endParaRPr lang="en-US"/>
          </a:p>
        </p:txBody>
      </p:sp>
      <p:sp>
        <p:nvSpPr>
          <p:cNvPr id="7" name="Picture Placeholder 25">
            <a:extLst>
              <a:ext uri="{FF2B5EF4-FFF2-40B4-BE49-F238E27FC236}">
                <a16:creationId xmlns:a16="http://schemas.microsoft.com/office/drawing/2014/main" id="{7AC4C3BF-4E64-21A3-C1C6-74A59E0FC6A8}"/>
              </a:ext>
            </a:extLst>
          </p:cNvPr>
          <p:cNvSpPr>
            <a:spLocks noGrp="1"/>
          </p:cNvSpPr>
          <p:nvPr>
            <p:ph type="pic" sz="quarter" idx="11"/>
          </p:nvPr>
        </p:nvSpPr>
        <p:spPr>
          <a:xfrm>
            <a:off x="3756000" y="3857901"/>
            <a:ext cx="2921000" cy="2438400"/>
          </a:xfrm>
          <a:custGeom>
            <a:avLst/>
            <a:gdLst>
              <a:gd name="connsiteX0" fmla="*/ 309969 w 2921000"/>
              <a:gd name="connsiteY0" fmla="*/ 0 h 2438400"/>
              <a:gd name="connsiteX1" fmla="*/ 2611031 w 2921000"/>
              <a:gd name="connsiteY1" fmla="*/ 0 h 2438400"/>
              <a:gd name="connsiteX2" fmla="*/ 2921000 w 2921000"/>
              <a:gd name="connsiteY2" fmla="*/ 309969 h 2438400"/>
              <a:gd name="connsiteX3" fmla="*/ 2921000 w 2921000"/>
              <a:gd name="connsiteY3" fmla="*/ 2128431 h 2438400"/>
              <a:gd name="connsiteX4" fmla="*/ 2611031 w 2921000"/>
              <a:gd name="connsiteY4" fmla="*/ 2438400 h 2438400"/>
              <a:gd name="connsiteX5" fmla="*/ 309969 w 2921000"/>
              <a:gd name="connsiteY5" fmla="*/ 2438400 h 2438400"/>
              <a:gd name="connsiteX6" fmla="*/ 0 w 2921000"/>
              <a:gd name="connsiteY6" fmla="*/ 2128431 h 2438400"/>
              <a:gd name="connsiteX7" fmla="*/ 0 w 2921000"/>
              <a:gd name="connsiteY7" fmla="*/ 309969 h 2438400"/>
              <a:gd name="connsiteX8" fmla="*/ 309969 w 2921000"/>
              <a:gd name="connsiteY8" fmla="*/ 0 h 2438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21000" h="2438400">
                <a:moveTo>
                  <a:pt x="309969" y="0"/>
                </a:moveTo>
                <a:lnTo>
                  <a:pt x="2611031" y="0"/>
                </a:lnTo>
                <a:cubicBezTo>
                  <a:pt x="2782222" y="0"/>
                  <a:pt x="2921000" y="138778"/>
                  <a:pt x="2921000" y="309969"/>
                </a:cubicBezTo>
                <a:lnTo>
                  <a:pt x="2921000" y="2128431"/>
                </a:lnTo>
                <a:cubicBezTo>
                  <a:pt x="2921000" y="2299622"/>
                  <a:pt x="2782222" y="2438400"/>
                  <a:pt x="2611031" y="2438400"/>
                </a:cubicBezTo>
                <a:lnTo>
                  <a:pt x="309969" y="2438400"/>
                </a:lnTo>
                <a:cubicBezTo>
                  <a:pt x="138778" y="2438400"/>
                  <a:pt x="0" y="2299622"/>
                  <a:pt x="0" y="2128431"/>
                </a:cubicBezTo>
                <a:lnTo>
                  <a:pt x="0" y="309969"/>
                </a:lnTo>
                <a:cubicBezTo>
                  <a:pt x="0" y="138778"/>
                  <a:pt x="138778" y="0"/>
                  <a:pt x="309969" y="0"/>
                </a:cubicBezTo>
                <a:close/>
              </a:path>
            </a:pathLst>
          </a:custGeom>
          <a:pattFill prst="pct10">
            <a:fgClr>
              <a:schemeClr val="accent1"/>
            </a:fgClr>
            <a:bgClr>
              <a:schemeClr val="bg1"/>
            </a:bgClr>
          </a:pattFill>
        </p:spPr>
        <p:txBody>
          <a:bodyPr wrap="square">
            <a:noAutofit/>
          </a:bodyPr>
          <a:lstStyle/>
          <a:p>
            <a:endParaRPr lang="en-US"/>
          </a:p>
        </p:txBody>
      </p:sp>
      <p:sp>
        <p:nvSpPr>
          <p:cNvPr id="8" name="Picture Placeholder 10">
            <a:extLst>
              <a:ext uri="{FF2B5EF4-FFF2-40B4-BE49-F238E27FC236}">
                <a16:creationId xmlns:a16="http://schemas.microsoft.com/office/drawing/2014/main" id="{C9D37B3F-87DD-8481-0673-F6531CBE832B}"/>
              </a:ext>
            </a:extLst>
          </p:cNvPr>
          <p:cNvSpPr>
            <a:spLocks noGrp="1"/>
          </p:cNvSpPr>
          <p:nvPr>
            <p:ph type="pic" sz="quarter" idx="12"/>
          </p:nvPr>
        </p:nvSpPr>
        <p:spPr>
          <a:xfrm>
            <a:off x="6947755" y="580570"/>
            <a:ext cx="4680000" cy="2709256"/>
          </a:xfrm>
          <a:custGeom>
            <a:avLst/>
            <a:gdLst>
              <a:gd name="connsiteX0" fmla="*/ 230260 w 4680000"/>
              <a:gd name="connsiteY0" fmla="*/ 0 h 2709256"/>
              <a:gd name="connsiteX1" fmla="*/ 4449740 w 4680000"/>
              <a:gd name="connsiteY1" fmla="*/ 0 h 2709256"/>
              <a:gd name="connsiteX2" fmla="*/ 4680000 w 4680000"/>
              <a:gd name="connsiteY2" fmla="*/ 230260 h 2709256"/>
              <a:gd name="connsiteX3" fmla="*/ 4680000 w 4680000"/>
              <a:gd name="connsiteY3" fmla="*/ 2478996 h 2709256"/>
              <a:gd name="connsiteX4" fmla="*/ 4449740 w 4680000"/>
              <a:gd name="connsiteY4" fmla="*/ 2709256 h 2709256"/>
              <a:gd name="connsiteX5" fmla="*/ 230260 w 4680000"/>
              <a:gd name="connsiteY5" fmla="*/ 2709256 h 2709256"/>
              <a:gd name="connsiteX6" fmla="*/ 0 w 4680000"/>
              <a:gd name="connsiteY6" fmla="*/ 2478996 h 2709256"/>
              <a:gd name="connsiteX7" fmla="*/ 0 w 4680000"/>
              <a:gd name="connsiteY7" fmla="*/ 230260 h 2709256"/>
              <a:gd name="connsiteX8" fmla="*/ 230260 w 4680000"/>
              <a:gd name="connsiteY8" fmla="*/ 0 h 2709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80000" h="2709256">
                <a:moveTo>
                  <a:pt x="230260" y="0"/>
                </a:moveTo>
                <a:lnTo>
                  <a:pt x="4449740" y="0"/>
                </a:lnTo>
                <a:cubicBezTo>
                  <a:pt x="4576909" y="0"/>
                  <a:pt x="4680000" y="103091"/>
                  <a:pt x="4680000" y="230260"/>
                </a:cubicBezTo>
                <a:lnTo>
                  <a:pt x="4680000" y="2478996"/>
                </a:lnTo>
                <a:cubicBezTo>
                  <a:pt x="4680000" y="2606165"/>
                  <a:pt x="4576909" y="2709256"/>
                  <a:pt x="4449740" y="2709256"/>
                </a:cubicBezTo>
                <a:lnTo>
                  <a:pt x="230260" y="2709256"/>
                </a:lnTo>
                <a:cubicBezTo>
                  <a:pt x="103091" y="2709256"/>
                  <a:pt x="0" y="2606165"/>
                  <a:pt x="0" y="2478996"/>
                </a:cubicBezTo>
                <a:lnTo>
                  <a:pt x="0" y="230260"/>
                </a:lnTo>
                <a:cubicBezTo>
                  <a:pt x="0" y="103091"/>
                  <a:pt x="103091" y="0"/>
                  <a:pt x="230260" y="0"/>
                </a:cubicBezTo>
                <a:close/>
              </a:path>
            </a:pathLst>
          </a:custGeom>
          <a:pattFill prst="pct10">
            <a:fgClr>
              <a:schemeClr val="accent1"/>
            </a:fgClr>
            <a:bgClr>
              <a:schemeClr val="bg1"/>
            </a:bgClr>
          </a:pattFill>
        </p:spPr>
        <p:txBody>
          <a:bodyPr wrap="square">
            <a:noAutofit/>
          </a:bodyPr>
          <a:lstStyle/>
          <a:p>
            <a:endParaRPr lang="en-US"/>
          </a:p>
        </p:txBody>
      </p:sp>
      <p:sp>
        <p:nvSpPr>
          <p:cNvPr id="9" name="Picture Placeholder 11">
            <a:extLst>
              <a:ext uri="{FF2B5EF4-FFF2-40B4-BE49-F238E27FC236}">
                <a16:creationId xmlns:a16="http://schemas.microsoft.com/office/drawing/2014/main" id="{4FE66024-E29C-BD7D-C249-795D7B618292}"/>
              </a:ext>
            </a:extLst>
          </p:cNvPr>
          <p:cNvSpPr>
            <a:spLocks noGrp="1"/>
          </p:cNvSpPr>
          <p:nvPr>
            <p:ph type="pic" sz="quarter" idx="13"/>
          </p:nvPr>
        </p:nvSpPr>
        <p:spPr>
          <a:xfrm>
            <a:off x="6947755" y="3587045"/>
            <a:ext cx="4680000" cy="2709256"/>
          </a:xfrm>
          <a:custGeom>
            <a:avLst/>
            <a:gdLst>
              <a:gd name="connsiteX0" fmla="*/ 230260 w 4680000"/>
              <a:gd name="connsiteY0" fmla="*/ 0 h 2709256"/>
              <a:gd name="connsiteX1" fmla="*/ 4449740 w 4680000"/>
              <a:gd name="connsiteY1" fmla="*/ 0 h 2709256"/>
              <a:gd name="connsiteX2" fmla="*/ 4680000 w 4680000"/>
              <a:gd name="connsiteY2" fmla="*/ 230260 h 2709256"/>
              <a:gd name="connsiteX3" fmla="*/ 4680000 w 4680000"/>
              <a:gd name="connsiteY3" fmla="*/ 2478996 h 2709256"/>
              <a:gd name="connsiteX4" fmla="*/ 4449740 w 4680000"/>
              <a:gd name="connsiteY4" fmla="*/ 2709256 h 2709256"/>
              <a:gd name="connsiteX5" fmla="*/ 230260 w 4680000"/>
              <a:gd name="connsiteY5" fmla="*/ 2709256 h 2709256"/>
              <a:gd name="connsiteX6" fmla="*/ 0 w 4680000"/>
              <a:gd name="connsiteY6" fmla="*/ 2478996 h 2709256"/>
              <a:gd name="connsiteX7" fmla="*/ 0 w 4680000"/>
              <a:gd name="connsiteY7" fmla="*/ 230260 h 2709256"/>
              <a:gd name="connsiteX8" fmla="*/ 230260 w 4680000"/>
              <a:gd name="connsiteY8" fmla="*/ 0 h 2709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80000" h="2709256">
                <a:moveTo>
                  <a:pt x="230260" y="0"/>
                </a:moveTo>
                <a:lnTo>
                  <a:pt x="4449740" y="0"/>
                </a:lnTo>
                <a:cubicBezTo>
                  <a:pt x="4576909" y="0"/>
                  <a:pt x="4680000" y="103091"/>
                  <a:pt x="4680000" y="230260"/>
                </a:cubicBezTo>
                <a:lnTo>
                  <a:pt x="4680000" y="2478996"/>
                </a:lnTo>
                <a:cubicBezTo>
                  <a:pt x="4680000" y="2606165"/>
                  <a:pt x="4576909" y="2709256"/>
                  <a:pt x="4449740" y="2709256"/>
                </a:cubicBezTo>
                <a:lnTo>
                  <a:pt x="230260" y="2709256"/>
                </a:lnTo>
                <a:cubicBezTo>
                  <a:pt x="103091" y="2709256"/>
                  <a:pt x="0" y="2606165"/>
                  <a:pt x="0" y="2478996"/>
                </a:cubicBezTo>
                <a:lnTo>
                  <a:pt x="0" y="230260"/>
                </a:lnTo>
                <a:cubicBezTo>
                  <a:pt x="0" y="103091"/>
                  <a:pt x="103091" y="0"/>
                  <a:pt x="230260" y="0"/>
                </a:cubicBezTo>
                <a:close/>
              </a:path>
            </a:pathLst>
          </a:custGeom>
          <a:pattFill prst="pct10">
            <a:fgClr>
              <a:schemeClr val="accent1"/>
            </a:fgClr>
            <a:bgClr>
              <a:schemeClr val="bg1"/>
            </a:bgClr>
          </a:pattFill>
        </p:spPr>
        <p:txBody>
          <a:bodyPr wrap="square">
            <a:noAutofit/>
          </a:bodyPr>
          <a:lstStyle/>
          <a:p>
            <a:endParaRPr lang="en-US"/>
          </a:p>
        </p:txBody>
      </p:sp>
    </p:spTree>
    <p:extLst>
      <p:ext uri="{BB962C8B-B14F-4D97-AF65-F5344CB8AC3E}">
        <p14:creationId xmlns:p14="http://schemas.microsoft.com/office/powerpoint/2010/main" val="206093676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7_Custom Layout">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91BF7B19-05E2-BE69-9B99-F646192457A4}"/>
              </a:ext>
            </a:extLst>
          </p:cNvPr>
          <p:cNvSpPr>
            <a:spLocks noGrp="1"/>
          </p:cNvSpPr>
          <p:nvPr>
            <p:ph type="pic" sz="quarter" idx="10"/>
          </p:nvPr>
        </p:nvSpPr>
        <p:spPr>
          <a:xfrm>
            <a:off x="0" y="0"/>
            <a:ext cx="12192000" cy="6858000"/>
          </a:xfrm>
          <a:pattFill prst="pct10">
            <a:fgClr>
              <a:schemeClr val="accent1"/>
            </a:fgClr>
            <a:bgClr>
              <a:schemeClr val="bg1"/>
            </a:bgClr>
          </a:pattFill>
        </p:spPr>
        <p:txBody>
          <a:bodyPr/>
          <a:lstStyle/>
          <a:p>
            <a:endParaRPr lang="en-US"/>
          </a:p>
        </p:txBody>
      </p:sp>
    </p:spTree>
    <p:extLst>
      <p:ext uri="{BB962C8B-B14F-4D97-AF65-F5344CB8AC3E}">
        <p14:creationId xmlns:p14="http://schemas.microsoft.com/office/powerpoint/2010/main" val="153477754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41A7023B-BCC7-9EBB-7478-218784412E9A}"/>
              </a:ext>
            </a:extLst>
          </p:cNvPr>
          <p:cNvSpPr>
            <a:spLocks noGrp="1"/>
          </p:cNvSpPr>
          <p:nvPr>
            <p:ph type="pic" sz="quarter" idx="10"/>
          </p:nvPr>
        </p:nvSpPr>
        <p:spPr>
          <a:xfrm>
            <a:off x="6864203" y="932543"/>
            <a:ext cx="4386470" cy="4983335"/>
          </a:xfrm>
          <a:custGeom>
            <a:avLst/>
            <a:gdLst>
              <a:gd name="connsiteX0" fmla="*/ 368025 w 4386470"/>
              <a:gd name="connsiteY0" fmla="*/ 0 h 4983335"/>
              <a:gd name="connsiteX1" fmla="*/ 4018445 w 4386470"/>
              <a:gd name="connsiteY1" fmla="*/ 0 h 4983335"/>
              <a:gd name="connsiteX2" fmla="*/ 4386470 w 4386470"/>
              <a:gd name="connsiteY2" fmla="*/ 368025 h 4983335"/>
              <a:gd name="connsiteX3" fmla="*/ 4386470 w 4386470"/>
              <a:gd name="connsiteY3" fmla="*/ 4615310 h 4983335"/>
              <a:gd name="connsiteX4" fmla="*/ 4018445 w 4386470"/>
              <a:gd name="connsiteY4" fmla="*/ 4983335 h 4983335"/>
              <a:gd name="connsiteX5" fmla="*/ 368025 w 4386470"/>
              <a:gd name="connsiteY5" fmla="*/ 4983335 h 4983335"/>
              <a:gd name="connsiteX6" fmla="*/ 0 w 4386470"/>
              <a:gd name="connsiteY6" fmla="*/ 4615310 h 4983335"/>
              <a:gd name="connsiteX7" fmla="*/ 0 w 4386470"/>
              <a:gd name="connsiteY7" fmla="*/ 368025 h 4983335"/>
              <a:gd name="connsiteX8" fmla="*/ 368025 w 4386470"/>
              <a:gd name="connsiteY8" fmla="*/ 0 h 4983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386470" h="4983335">
                <a:moveTo>
                  <a:pt x="368025" y="0"/>
                </a:moveTo>
                <a:lnTo>
                  <a:pt x="4018445" y="0"/>
                </a:lnTo>
                <a:cubicBezTo>
                  <a:pt x="4221700" y="0"/>
                  <a:pt x="4386470" y="164770"/>
                  <a:pt x="4386470" y="368025"/>
                </a:cubicBezTo>
                <a:lnTo>
                  <a:pt x="4386470" y="4615310"/>
                </a:lnTo>
                <a:cubicBezTo>
                  <a:pt x="4386470" y="4818565"/>
                  <a:pt x="4221700" y="4983335"/>
                  <a:pt x="4018445" y="4983335"/>
                </a:cubicBezTo>
                <a:lnTo>
                  <a:pt x="368025" y="4983335"/>
                </a:lnTo>
                <a:cubicBezTo>
                  <a:pt x="164770" y="4983335"/>
                  <a:pt x="0" y="4818565"/>
                  <a:pt x="0" y="4615310"/>
                </a:cubicBezTo>
                <a:lnTo>
                  <a:pt x="0" y="368025"/>
                </a:lnTo>
                <a:cubicBezTo>
                  <a:pt x="0" y="164770"/>
                  <a:pt x="164770" y="0"/>
                  <a:pt x="368025" y="0"/>
                </a:cubicBezTo>
                <a:close/>
              </a:path>
            </a:pathLst>
          </a:custGeom>
          <a:pattFill prst="pct10">
            <a:fgClr>
              <a:schemeClr val="accent1"/>
            </a:fgClr>
            <a:bgClr>
              <a:schemeClr val="bg1"/>
            </a:bgClr>
          </a:pattFill>
        </p:spPr>
        <p:txBody>
          <a:bodyPr wrap="square">
            <a:noAutofit/>
          </a:bodyPr>
          <a:lstStyle/>
          <a:p>
            <a:endParaRPr lang="en-US"/>
          </a:p>
        </p:txBody>
      </p:sp>
    </p:spTree>
    <p:extLst>
      <p:ext uri="{BB962C8B-B14F-4D97-AF65-F5344CB8AC3E}">
        <p14:creationId xmlns:p14="http://schemas.microsoft.com/office/powerpoint/2010/main" val="253728785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8_Custom Layout">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D7650FAE-7B97-A1C2-ED96-E5B95400B72A}"/>
              </a:ext>
            </a:extLst>
          </p:cNvPr>
          <p:cNvSpPr>
            <a:spLocks noGrp="1"/>
          </p:cNvSpPr>
          <p:nvPr>
            <p:ph type="pic" sz="quarter" idx="11"/>
          </p:nvPr>
        </p:nvSpPr>
        <p:spPr>
          <a:xfrm>
            <a:off x="1023929" y="1627188"/>
            <a:ext cx="2060575" cy="3703637"/>
          </a:xfrm>
          <a:pattFill prst="pct10">
            <a:fgClr>
              <a:schemeClr val="accent1"/>
            </a:fgClr>
            <a:bgClr>
              <a:schemeClr val="bg1"/>
            </a:bgClr>
          </a:pattFill>
        </p:spPr>
        <p:txBody>
          <a:bodyPr/>
          <a:lstStyle/>
          <a:p>
            <a:endParaRPr lang="en-US"/>
          </a:p>
        </p:txBody>
      </p:sp>
      <p:sp>
        <p:nvSpPr>
          <p:cNvPr id="7" name="Picture Placeholder 8">
            <a:extLst>
              <a:ext uri="{FF2B5EF4-FFF2-40B4-BE49-F238E27FC236}">
                <a16:creationId xmlns:a16="http://schemas.microsoft.com/office/drawing/2014/main" id="{F4F7F8DB-BA5C-368A-96FF-06C717BE62B4}"/>
              </a:ext>
            </a:extLst>
          </p:cNvPr>
          <p:cNvSpPr>
            <a:spLocks noGrp="1"/>
          </p:cNvSpPr>
          <p:nvPr>
            <p:ph type="pic" sz="quarter" idx="10"/>
          </p:nvPr>
        </p:nvSpPr>
        <p:spPr>
          <a:xfrm>
            <a:off x="2883276" y="1627188"/>
            <a:ext cx="2088000" cy="3703637"/>
          </a:xfrm>
          <a:pattFill prst="pct10">
            <a:fgClr>
              <a:schemeClr val="accent1"/>
            </a:fgClr>
            <a:bgClr>
              <a:schemeClr val="bg1"/>
            </a:bgClr>
          </a:pattFill>
        </p:spPr>
        <p:txBody>
          <a:bodyPr/>
          <a:lstStyle/>
          <a:p>
            <a:endParaRPr lang="en-US"/>
          </a:p>
        </p:txBody>
      </p:sp>
    </p:spTree>
    <p:extLst>
      <p:ext uri="{BB962C8B-B14F-4D97-AF65-F5344CB8AC3E}">
        <p14:creationId xmlns:p14="http://schemas.microsoft.com/office/powerpoint/2010/main" val="321637374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9_Custom Layout">
    <p:spTree>
      <p:nvGrpSpPr>
        <p:cNvPr id="1" name=""/>
        <p:cNvGrpSpPr/>
        <p:nvPr/>
      </p:nvGrpSpPr>
      <p:grpSpPr>
        <a:xfrm>
          <a:off x="0" y="0"/>
          <a:ext cx="0" cy="0"/>
          <a:chOff x="0" y="0"/>
          <a:chExt cx="0" cy="0"/>
        </a:xfrm>
      </p:grpSpPr>
      <p:sp>
        <p:nvSpPr>
          <p:cNvPr id="6" name="Picture Placeholder 1">
            <a:extLst>
              <a:ext uri="{FF2B5EF4-FFF2-40B4-BE49-F238E27FC236}">
                <a16:creationId xmlns:a16="http://schemas.microsoft.com/office/drawing/2014/main" id="{A4BEE423-EA17-E775-64C0-F5E76744D4C8}"/>
              </a:ext>
            </a:extLst>
          </p:cNvPr>
          <p:cNvSpPr>
            <a:spLocks noGrp="1"/>
          </p:cNvSpPr>
          <p:nvPr>
            <p:ph type="pic" sz="quarter" idx="32"/>
          </p:nvPr>
        </p:nvSpPr>
        <p:spPr>
          <a:xfrm>
            <a:off x="6760632" y="1244598"/>
            <a:ext cx="4167694" cy="2705101"/>
          </a:xfrm>
          <a:pattFill prst="pct10">
            <a:fgClr>
              <a:schemeClr val="accent1"/>
            </a:fgClr>
            <a:bgClr>
              <a:schemeClr val="bg1"/>
            </a:bgClr>
          </a:pattFill>
        </p:spPr>
      </p:sp>
    </p:spTree>
    <p:extLst>
      <p:ext uri="{BB962C8B-B14F-4D97-AF65-F5344CB8AC3E}">
        <p14:creationId xmlns:p14="http://schemas.microsoft.com/office/powerpoint/2010/main" val="382432088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0_Custom Layout">
    <p:spTree>
      <p:nvGrpSpPr>
        <p:cNvPr id="1" name=""/>
        <p:cNvGrpSpPr/>
        <p:nvPr/>
      </p:nvGrpSpPr>
      <p:grpSpPr>
        <a:xfrm>
          <a:off x="0" y="0"/>
          <a:ext cx="0" cy="0"/>
          <a:chOff x="0" y="0"/>
          <a:chExt cx="0" cy="0"/>
        </a:xfrm>
      </p:grpSpPr>
      <p:sp>
        <p:nvSpPr>
          <p:cNvPr id="6" name="Picture Placeholder 22">
            <a:extLst>
              <a:ext uri="{FF2B5EF4-FFF2-40B4-BE49-F238E27FC236}">
                <a16:creationId xmlns:a16="http://schemas.microsoft.com/office/drawing/2014/main" id="{9E26BA6A-8038-4FA9-7993-BE656AC5BE0C}"/>
              </a:ext>
            </a:extLst>
          </p:cNvPr>
          <p:cNvSpPr>
            <a:spLocks noGrp="1"/>
          </p:cNvSpPr>
          <p:nvPr>
            <p:ph type="pic" sz="quarter" idx="10"/>
          </p:nvPr>
        </p:nvSpPr>
        <p:spPr>
          <a:xfrm>
            <a:off x="6896100" y="1676400"/>
            <a:ext cx="4178300" cy="2527300"/>
          </a:xfrm>
          <a:pattFill prst="pct10">
            <a:fgClr>
              <a:schemeClr val="accent1"/>
            </a:fgClr>
            <a:bgClr>
              <a:schemeClr val="bg1"/>
            </a:bgClr>
          </a:pattFill>
        </p:spPr>
        <p:txBody>
          <a:bodyPr/>
          <a:lstStyle/>
          <a:p>
            <a:endParaRPr lang="en-US"/>
          </a:p>
        </p:txBody>
      </p:sp>
    </p:spTree>
    <p:extLst>
      <p:ext uri="{BB962C8B-B14F-4D97-AF65-F5344CB8AC3E}">
        <p14:creationId xmlns:p14="http://schemas.microsoft.com/office/powerpoint/2010/main" val="53615579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1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09949264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2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21451809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3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82090841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4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49039487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5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00877139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6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4437114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27_Custom Layout">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2E2923A5-3BAD-B008-DAC4-0FAEE2074606}"/>
              </a:ext>
            </a:extLst>
          </p:cNvPr>
          <p:cNvSpPr>
            <a:spLocks noGrp="1"/>
          </p:cNvSpPr>
          <p:nvPr>
            <p:ph type="pic" sz="quarter" idx="10"/>
          </p:nvPr>
        </p:nvSpPr>
        <p:spPr>
          <a:xfrm>
            <a:off x="6800525" y="593104"/>
            <a:ext cx="4622218" cy="5671791"/>
          </a:xfrm>
          <a:custGeom>
            <a:avLst/>
            <a:gdLst>
              <a:gd name="connsiteX0" fmla="*/ 0 w 4500000"/>
              <a:gd name="connsiteY0" fmla="*/ 2896409 h 5671791"/>
              <a:gd name="connsiteX1" fmla="*/ 4500000 w 4500000"/>
              <a:gd name="connsiteY1" fmla="*/ 2896409 h 5671791"/>
              <a:gd name="connsiteX2" fmla="*/ 4500000 w 4500000"/>
              <a:gd name="connsiteY2" fmla="*/ 4921776 h 5671791"/>
              <a:gd name="connsiteX3" fmla="*/ 3749985 w 4500000"/>
              <a:gd name="connsiteY3" fmla="*/ 5671791 h 5671791"/>
              <a:gd name="connsiteX4" fmla="*/ 750015 w 4500000"/>
              <a:gd name="connsiteY4" fmla="*/ 5671791 h 5671791"/>
              <a:gd name="connsiteX5" fmla="*/ 0 w 4500000"/>
              <a:gd name="connsiteY5" fmla="*/ 4921776 h 5671791"/>
              <a:gd name="connsiteX6" fmla="*/ 750015 w 4500000"/>
              <a:gd name="connsiteY6" fmla="*/ 0 h 5671791"/>
              <a:gd name="connsiteX7" fmla="*/ 3749985 w 4500000"/>
              <a:gd name="connsiteY7" fmla="*/ 0 h 5671791"/>
              <a:gd name="connsiteX8" fmla="*/ 4500000 w 4500000"/>
              <a:gd name="connsiteY8" fmla="*/ 750015 h 5671791"/>
              <a:gd name="connsiteX9" fmla="*/ 4500000 w 4500000"/>
              <a:gd name="connsiteY9" fmla="*/ 2716409 h 5671791"/>
              <a:gd name="connsiteX10" fmla="*/ 0 w 4500000"/>
              <a:gd name="connsiteY10" fmla="*/ 2716409 h 5671791"/>
              <a:gd name="connsiteX11" fmla="*/ 0 w 4500000"/>
              <a:gd name="connsiteY11" fmla="*/ 750015 h 5671791"/>
              <a:gd name="connsiteX12" fmla="*/ 750015 w 4500000"/>
              <a:gd name="connsiteY12" fmla="*/ 0 h 56717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500000" h="5671791">
                <a:moveTo>
                  <a:pt x="0" y="2896409"/>
                </a:moveTo>
                <a:lnTo>
                  <a:pt x="4500000" y="2896409"/>
                </a:lnTo>
                <a:lnTo>
                  <a:pt x="4500000" y="4921776"/>
                </a:lnTo>
                <a:cubicBezTo>
                  <a:pt x="4500000" y="5335998"/>
                  <a:pt x="4164207" y="5671791"/>
                  <a:pt x="3749985" y="5671791"/>
                </a:cubicBezTo>
                <a:lnTo>
                  <a:pt x="750015" y="5671791"/>
                </a:lnTo>
                <a:cubicBezTo>
                  <a:pt x="335793" y="5671791"/>
                  <a:pt x="0" y="5335998"/>
                  <a:pt x="0" y="4921776"/>
                </a:cubicBezTo>
                <a:close/>
                <a:moveTo>
                  <a:pt x="750015" y="0"/>
                </a:moveTo>
                <a:lnTo>
                  <a:pt x="3749985" y="0"/>
                </a:lnTo>
                <a:cubicBezTo>
                  <a:pt x="4164207" y="0"/>
                  <a:pt x="4500000" y="335793"/>
                  <a:pt x="4500000" y="750015"/>
                </a:cubicBezTo>
                <a:lnTo>
                  <a:pt x="4500000" y="2716409"/>
                </a:lnTo>
                <a:lnTo>
                  <a:pt x="0" y="2716409"/>
                </a:lnTo>
                <a:lnTo>
                  <a:pt x="0" y="750015"/>
                </a:lnTo>
                <a:cubicBezTo>
                  <a:pt x="0" y="335793"/>
                  <a:pt x="335793" y="0"/>
                  <a:pt x="750015" y="0"/>
                </a:cubicBezTo>
                <a:close/>
              </a:path>
            </a:pathLst>
          </a:custGeom>
          <a:pattFill prst="pct10">
            <a:fgClr>
              <a:schemeClr val="accent1"/>
            </a:fgClr>
            <a:bgClr>
              <a:schemeClr val="bg1"/>
            </a:bgClr>
          </a:pattFill>
        </p:spPr>
        <p:txBody>
          <a:bodyPr wrap="square">
            <a:noAutofit/>
          </a:bodyPr>
          <a:lstStyle/>
          <a:p>
            <a:endParaRPr lang="en-US" dirty="0"/>
          </a:p>
        </p:txBody>
      </p:sp>
    </p:spTree>
    <p:extLst>
      <p:ext uri="{BB962C8B-B14F-4D97-AF65-F5344CB8AC3E}">
        <p14:creationId xmlns:p14="http://schemas.microsoft.com/office/powerpoint/2010/main" val="36231724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CC1F435E-7244-14F0-7EA1-197627E11961}"/>
              </a:ext>
            </a:extLst>
          </p:cNvPr>
          <p:cNvSpPr>
            <a:spLocks noGrp="1"/>
          </p:cNvSpPr>
          <p:nvPr>
            <p:ph type="pic" sz="quarter" idx="10"/>
          </p:nvPr>
        </p:nvSpPr>
        <p:spPr>
          <a:xfrm>
            <a:off x="941092" y="1179000"/>
            <a:ext cx="4500000" cy="4500000"/>
          </a:xfrm>
          <a:custGeom>
            <a:avLst/>
            <a:gdLst>
              <a:gd name="connsiteX0" fmla="*/ 2430000 w 4860000"/>
              <a:gd name="connsiteY0" fmla="*/ 0 h 4860000"/>
              <a:gd name="connsiteX1" fmla="*/ 4860000 w 4860000"/>
              <a:gd name="connsiteY1" fmla="*/ 2430000 h 4860000"/>
              <a:gd name="connsiteX2" fmla="*/ 2430000 w 4860000"/>
              <a:gd name="connsiteY2" fmla="*/ 4860000 h 4860000"/>
              <a:gd name="connsiteX3" fmla="*/ 0 w 4860000"/>
              <a:gd name="connsiteY3" fmla="*/ 2430000 h 4860000"/>
              <a:gd name="connsiteX4" fmla="*/ 2430000 w 4860000"/>
              <a:gd name="connsiteY4" fmla="*/ 0 h 486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60000" h="4860000">
                <a:moveTo>
                  <a:pt x="2430000" y="0"/>
                </a:moveTo>
                <a:cubicBezTo>
                  <a:pt x="3772052" y="0"/>
                  <a:pt x="4860000" y="1087948"/>
                  <a:pt x="4860000" y="2430000"/>
                </a:cubicBezTo>
                <a:cubicBezTo>
                  <a:pt x="4860000" y="3772052"/>
                  <a:pt x="3772052" y="4860000"/>
                  <a:pt x="2430000" y="4860000"/>
                </a:cubicBezTo>
                <a:cubicBezTo>
                  <a:pt x="1087948" y="4860000"/>
                  <a:pt x="0" y="3772052"/>
                  <a:pt x="0" y="2430000"/>
                </a:cubicBezTo>
                <a:cubicBezTo>
                  <a:pt x="0" y="1087948"/>
                  <a:pt x="1087948" y="0"/>
                  <a:pt x="2430000" y="0"/>
                </a:cubicBezTo>
                <a:close/>
              </a:path>
            </a:pathLst>
          </a:custGeom>
          <a:pattFill prst="pct10">
            <a:fgClr>
              <a:schemeClr val="accent1"/>
            </a:fgClr>
            <a:bgClr>
              <a:schemeClr val="bg1"/>
            </a:bgClr>
          </a:pattFill>
        </p:spPr>
        <p:txBody>
          <a:bodyPr wrap="square">
            <a:noAutofit/>
          </a:bodyPr>
          <a:lstStyle/>
          <a:p>
            <a:endParaRPr lang="en-US"/>
          </a:p>
        </p:txBody>
      </p:sp>
    </p:spTree>
    <p:extLst>
      <p:ext uri="{BB962C8B-B14F-4D97-AF65-F5344CB8AC3E}">
        <p14:creationId xmlns:p14="http://schemas.microsoft.com/office/powerpoint/2010/main" val="190808162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28_Custom Layout">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57A56373-AAC3-8F03-45B1-2E4B06ADD44E}"/>
              </a:ext>
            </a:extLst>
          </p:cNvPr>
          <p:cNvSpPr>
            <a:spLocks noGrp="1"/>
          </p:cNvSpPr>
          <p:nvPr>
            <p:ph type="pic" sz="quarter" idx="10"/>
          </p:nvPr>
        </p:nvSpPr>
        <p:spPr>
          <a:xfrm>
            <a:off x="0" y="0"/>
            <a:ext cx="12192000" cy="6858000"/>
          </a:xfrm>
          <a:pattFill prst="pct10">
            <a:fgClr>
              <a:schemeClr val="accent1"/>
            </a:fgClr>
            <a:bgClr>
              <a:schemeClr val="bg1"/>
            </a:bgClr>
          </a:pattFill>
        </p:spPr>
        <p:txBody>
          <a:bodyPr/>
          <a:lstStyle/>
          <a:p>
            <a:endParaRPr lang="en-US"/>
          </a:p>
        </p:txBody>
      </p:sp>
    </p:spTree>
    <p:extLst>
      <p:ext uri="{BB962C8B-B14F-4D97-AF65-F5344CB8AC3E}">
        <p14:creationId xmlns:p14="http://schemas.microsoft.com/office/powerpoint/2010/main" val="125804686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7172197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6" name="Picture Placeholder 6">
            <a:extLst>
              <a:ext uri="{FF2B5EF4-FFF2-40B4-BE49-F238E27FC236}">
                <a16:creationId xmlns:a16="http://schemas.microsoft.com/office/drawing/2014/main" id="{9BE7BF03-A3A1-4990-FB85-7FA8C85002CD}"/>
              </a:ext>
            </a:extLst>
          </p:cNvPr>
          <p:cNvSpPr>
            <a:spLocks noGrp="1"/>
          </p:cNvSpPr>
          <p:nvPr>
            <p:ph type="pic" sz="quarter" idx="10"/>
          </p:nvPr>
        </p:nvSpPr>
        <p:spPr>
          <a:xfrm>
            <a:off x="0" y="0"/>
            <a:ext cx="12192000" cy="6858000"/>
          </a:xfrm>
          <a:pattFill prst="pct10">
            <a:fgClr>
              <a:schemeClr val="accent1"/>
            </a:fgClr>
            <a:bgClr>
              <a:schemeClr val="bg1"/>
            </a:bgClr>
          </a:pattFill>
        </p:spPr>
        <p:txBody>
          <a:bodyPr/>
          <a:lstStyle/>
          <a:p>
            <a:endParaRPr lang="en-US"/>
          </a:p>
        </p:txBody>
      </p:sp>
      <p:sp>
        <p:nvSpPr>
          <p:cNvPr id="7" name="Picture Placeholder 7">
            <a:extLst>
              <a:ext uri="{FF2B5EF4-FFF2-40B4-BE49-F238E27FC236}">
                <a16:creationId xmlns:a16="http://schemas.microsoft.com/office/drawing/2014/main" id="{2139037B-651D-CE77-4AF6-C75756633255}"/>
              </a:ext>
            </a:extLst>
          </p:cNvPr>
          <p:cNvSpPr>
            <a:spLocks noGrp="1"/>
          </p:cNvSpPr>
          <p:nvPr>
            <p:ph type="pic" sz="quarter" idx="11"/>
          </p:nvPr>
        </p:nvSpPr>
        <p:spPr>
          <a:xfrm>
            <a:off x="7670800" y="1503000"/>
            <a:ext cx="3852000" cy="3852000"/>
          </a:xfrm>
          <a:custGeom>
            <a:avLst/>
            <a:gdLst>
              <a:gd name="connsiteX0" fmla="*/ 2160000 w 4320000"/>
              <a:gd name="connsiteY0" fmla="*/ 0 h 4320000"/>
              <a:gd name="connsiteX1" fmla="*/ 4320000 w 4320000"/>
              <a:gd name="connsiteY1" fmla="*/ 2160000 h 4320000"/>
              <a:gd name="connsiteX2" fmla="*/ 2160000 w 4320000"/>
              <a:gd name="connsiteY2" fmla="*/ 4320000 h 4320000"/>
              <a:gd name="connsiteX3" fmla="*/ 0 w 4320000"/>
              <a:gd name="connsiteY3" fmla="*/ 2160000 h 4320000"/>
              <a:gd name="connsiteX4" fmla="*/ 2160000 w 4320000"/>
              <a:gd name="connsiteY4" fmla="*/ 0 h 43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0000" h="4320000">
                <a:moveTo>
                  <a:pt x="2160000" y="0"/>
                </a:moveTo>
                <a:cubicBezTo>
                  <a:pt x="3352935" y="0"/>
                  <a:pt x="4320000" y="967065"/>
                  <a:pt x="4320000" y="2160000"/>
                </a:cubicBezTo>
                <a:cubicBezTo>
                  <a:pt x="4320000" y="3352935"/>
                  <a:pt x="3352935" y="4320000"/>
                  <a:pt x="2160000" y="4320000"/>
                </a:cubicBezTo>
                <a:cubicBezTo>
                  <a:pt x="967065" y="4320000"/>
                  <a:pt x="0" y="3352935"/>
                  <a:pt x="0" y="2160000"/>
                </a:cubicBezTo>
                <a:cubicBezTo>
                  <a:pt x="0" y="967065"/>
                  <a:pt x="967065" y="0"/>
                  <a:pt x="2160000" y="0"/>
                </a:cubicBezTo>
                <a:close/>
              </a:path>
            </a:pathLst>
          </a:custGeom>
          <a:pattFill prst="pct10">
            <a:fgClr>
              <a:schemeClr val="accent1"/>
            </a:fgClr>
            <a:bgClr>
              <a:schemeClr val="bg1"/>
            </a:bgClr>
          </a:pattFill>
        </p:spPr>
        <p:txBody>
          <a:bodyPr wrap="square">
            <a:noAutofit/>
          </a:bodyPr>
          <a:lstStyle/>
          <a:p>
            <a:endParaRPr lang="en-US"/>
          </a:p>
        </p:txBody>
      </p:sp>
    </p:spTree>
    <p:extLst>
      <p:ext uri="{BB962C8B-B14F-4D97-AF65-F5344CB8AC3E}">
        <p14:creationId xmlns:p14="http://schemas.microsoft.com/office/powerpoint/2010/main" val="281258922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6" name="Picture Placeholder 10">
            <a:extLst>
              <a:ext uri="{FF2B5EF4-FFF2-40B4-BE49-F238E27FC236}">
                <a16:creationId xmlns:a16="http://schemas.microsoft.com/office/drawing/2014/main" id="{60F73053-70F8-5517-67A0-7E61BC1D32BF}"/>
              </a:ext>
            </a:extLst>
          </p:cNvPr>
          <p:cNvSpPr>
            <a:spLocks noGrp="1"/>
          </p:cNvSpPr>
          <p:nvPr>
            <p:ph type="pic" sz="quarter" idx="10"/>
          </p:nvPr>
        </p:nvSpPr>
        <p:spPr>
          <a:xfrm>
            <a:off x="6870703" y="812800"/>
            <a:ext cx="4279900" cy="6045200"/>
          </a:xfrm>
          <a:custGeom>
            <a:avLst/>
            <a:gdLst>
              <a:gd name="connsiteX0" fmla="*/ 199229 w 4279900"/>
              <a:gd name="connsiteY0" fmla="*/ 0 h 6045200"/>
              <a:gd name="connsiteX1" fmla="*/ 4080671 w 4279900"/>
              <a:gd name="connsiteY1" fmla="*/ 0 h 6045200"/>
              <a:gd name="connsiteX2" fmla="*/ 4279900 w 4279900"/>
              <a:gd name="connsiteY2" fmla="*/ 199229 h 6045200"/>
              <a:gd name="connsiteX3" fmla="*/ 4279900 w 4279900"/>
              <a:gd name="connsiteY3" fmla="*/ 6045200 h 6045200"/>
              <a:gd name="connsiteX4" fmla="*/ 0 w 4279900"/>
              <a:gd name="connsiteY4" fmla="*/ 6045200 h 6045200"/>
              <a:gd name="connsiteX5" fmla="*/ 0 w 4279900"/>
              <a:gd name="connsiteY5" fmla="*/ 199229 h 6045200"/>
              <a:gd name="connsiteX6" fmla="*/ 199229 w 4279900"/>
              <a:gd name="connsiteY6" fmla="*/ 0 h 6045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79900" h="6045200">
                <a:moveTo>
                  <a:pt x="199229" y="0"/>
                </a:moveTo>
                <a:lnTo>
                  <a:pt x="4080671" y="0"/>
                </a:lnTo>
                <a:cubicBezTo>
                  <a:pt x="4190702" y="0"/>
                  <a:pt x="4279900" y="89198"/>
                  <a:pt x="4279900" y="199229"/>
                </a:cubicBezTo>
                <a:lnTo>
                  <a:pt x="4279900" y="6045200"/>
                </a:lnTo>
                <a:lnTo>
                  <a:pt x="0" y="6045200"/>
                </a:lnTo>
                <a:lnTo>
                  <a:pt x="0" y="199229"/>
                </a:lnTo>
                <a:cubicBezTo>
                  <a:pt x="0" y="89198"/>
                  <a:pt x="89198" y="0"/>
                  <a:pt x="199229" y="0"/>
                </a:cubicBezTo>
                <a:close/>
              </a:path>
            </a:pathLst>
          </a:custGeom>
          <a:pattFill prst="pct10">
            <a:fgClr>
              <a:schemeClr val="accent1"/>
            </a:fgClr>
            <a:bgClr>
              <a:schemeClr val="bg1"/>
            </a:bgClr>
          </a:pattFill>
        </p:spPr>
        <p:txBody>
          <a:bodyPr wrap="square">
            <a:noAutofit/>
          </a:bodyPr>
          <a:lstStyle/>
          <a:p>
            <a:endParaRPr lang="en-US"/>
          </a:p>
        </p:txBody>
      </p:sp>
    </p:spTree>
    <p:extLst>
      <p:ext uri="{BB962C8B-B14F-4D97-AF65-F5344CB8AC3E}">
        <p14:creationId xmlns:p14="http://schemas.microsoft.com/office/powerpoint/2010/main" val="326300093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3F316609-DC57-9ADC-E246-C3EF87E1317F}"/>
              </a:ext>
            </a:extLst>
          </p:cNvPr>
          <p:cNvSpPr>
            <a:spLocks noGrp="1"/>
          </p:cNvSpPr>
          <p:nvPr>
            <p:ph type="pic" sz="quarter" idx="10"/>
          </p:nvPr>
        </p:nvSpPr>
        <p:spPr>
          <a:xfrm>
            <a:off x="6109252" y="712694"/>
            <a:ext cx="5036692" cy="2716306"/>
          </a:xfrm>
          <a:custGeom>
            <a:avLst/>
            <a:gdLst>
              <a:gd name="connsiteX0" fmla="*/ 331715 w 5036692"/>
              <a:gd name="connsiteY0" fmla="*/ 0 h 2716306"/>
              <a:gd name="connsiteX1" fmla="*/ 4704977 w 5036692"/>
              <a:gd name="connsiteY1" fmla="*/ 0 h 2716306"/>
              <a:gd name="connsiteX2" fmla="*/ 5036692 w 5036692"/>
              <a:gd name="connsiteY2" fmla="*/ 331715 h 2716306"/>
              <a:gd name="connsiteX3" fmla="*/ 5036692 w 5036692"/>
              <a:gd name="connsiteY3" fmla="*/ 2384591 h 2716306"/>
              <a:gd name="connsiteX4" fmla="*/ 4704977 w 5036692"/>
              <a:gd name="connsiteY4" fmla="*/ 2716306 h 2716306"/>
              <a:gd name="connsiteX5" fmla="*/ 331715 w 5036692"/>
              <a:gd name="connsiteY5" fmla="*/ 2716306 h 2716306"/>
              <a:gd name="connsiteX6" fmla="*/ 0 w 5036692"/>
              <a:gd name="connsiteY6" fmla="*/ 2384591 h 2716306"/>
              <a:gd name="connsiteX7" fmla="*/ 0 w 5036692"/>
              <a:gd name="connsiteY7" fmla="*/ 331715 h 2716306"/>
              <a:gd name="connsiteX8" fmla="*/ 331715 w 5036692"/>
              <a:gd name="connsiteY8" fmla="*/ 0 h 27163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036692" h="2716306">
                <a:moveTo>
                  <a:pt x="331715" y="0"/>
                </a:moveTo>
                <a:lnTo>
                  <a:pt x="4704977" y="0"/>
                </a:lnTo>
                <a:cubicBezTo>
                  <a:pt x="4888178" y="0"/>
                  <a:pt x="5036692" y="148514"/>
                  <a:pt x="5036692" y="331715"/>
                </a:cubicBezTo>
                <a:lnTo>
                  <a:pt x="5036692" y="2384591"/>
                </a:lnTo>
                <a:cubicBezTo>
                  <a:pt x="5036692" y="2567792"/>
                  <a:pt x="4888178" y="2716306"/>
                  <a:pt x="4704977" y="2716306"/>
                </a:cubicBezTo>
                <a:lnTo>
                  <a:pt x="331715" y="2716306"/>
                </a:lnTo>
                <a:cubicBezTo>
                  <a:pt x="148514" y="2716306"/>
                  <a:pt x="0" y="2567792"/>
                  <a:pt x="0" y="2384591"/>
                </a:cubicBezTo>
                <a:lnTo>
                  <a:pt x="0" y="331715"/>
                </a:lnTo>
                <a:cubicBezTo>
                  <a:pt x="0" y="148514"/>
                  <a:pt x="148514" y="0"/>
                  <a:pt x="331715" y="0"/>
                </a:cubicBezTo>
                <a:close/>
              </a:path>
            </a:pathLst>
          </a:custGeom>
          <a:pattFill prst="pct10">
            <a:fgClr>
              <a:schemeClr val="accent1"/>
            </a:fgClr>
            <a:bgClr>
              <a:schemeClr val="bg1"/>
            </a:bgClr>
          </a:pattFill>
        </p:spPr>
        <p:txBody>
          <a:bodyPr wrap="square">
            <a:noAutofit/>
          </a:bodyPr>
          <a:lstStyle/>
          <a:p>
            <a:endParaRPr lang="en-US"/>
          </a:p>
        </p:txBody>
      </p:sp>
    </p:spTree>
    <p:extLst>
      <p:ext uri="{BB962C8B-B14F-4D97-AF65-F5344CB8AC3E}">
        <p14:creationId xmlns:p14="http://schemas.microsoft.com/office/powerpoint/2010/main" val="203850996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903CDB8D-7F4F-7AC2-E617-CE66ECEA619A}"/>
              </a:ext>
            </a:extLst>
          </p:cNvPr>
          <p:cNvSpPr>
            <a:spLocks noGrp="1"/>
          </p:cNvSpPr>
          <p:nvPr>
            <p:ph type="pic" sz="quarter" idx="10"/>
          </p:nvPr>
        </p:nvSpPr>
        <p:spPr>
          <a:xfrm>
            <a:off x="748068" y="1391479"/>
            <a:ext cx="4622218" cy="4873877"/>
          </a:xfrm>
          <a:custGeom>
            <a:avLst/>
            <a:gdLst>
              <a:gd name="connsiteX0" fmla="*/ 306545 w 4622218"/>
              <a:gd name="connsiteY0" fmla="*/ 0 h 4873877"/>
              <a:gd name="connsiteX1" fmla="*/ 4315673 w 4622218"/>
              <a:gd name="connsiteY1" fmla="*/ 0 h 4873877"/>
              <a:gd name="connsiteX2" fmla="*/ 4622218 w 4622218"/>
              <a:gd name="connsiteY2" fmla="*/ 306545 h 4873877"/>
              <a:gd name="connsiteX3" fmla="*/ 4622218 w 4622218"/>
              <a:gd name="connsiteY3" fmla="*/ 4567332 h 4873877"/>
              <a:gd name="connsiteX4" fmla="*/ 4315673 w 4622218"/>
              <a:gd name="connsiteY4" fmla="*/ 4873877 h 4873877"/>
              <a:gd name="connsiteX5" fmla="*/ 306545 w 4622218"/>
              <a:gd name="connsiteY5" fmla="*/ 4873877 h 4873877"/>
              <a:gd name="connsiteX6" fmla="*/ 0 w 4622218"/>
              <a:gd name="connsiteY6" fmla="*/ 4567332 h 4873877"/>
              <a:gd name="connsiteX7" fmla="*/ 0 w 4622218"/>
              <a:gd name="connsiteY7" fmla="*/ 306545 h 4873877"/>
              <a:gd name="connsiteX8" fmla="*/ 306545 w 4622218"/>
              <a:gd name="connsiteY8" fmla="*/ 0 h 48738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22218" h="4873877">
                <a:moveTo>
                  <a:pt x="306545" y="0"/>
                </a:moveTo>
                <a:lnTo>
                  <a:pt x="4315673" y="0"/>
                </a:lnTo>
                <a:cubicBezTo>
                  <a:pt x="4484973" y="0"/>
                  <a:pt x="4622218" y="137245"/>
                  <a:pt x="4622218" y="306545"/>
                </a:cubicBezTo>
                <a:lnTo>
                  <a:pt x="4622218" y="4567332"/>
                </a:lnTo>
                <a:cubicBezTo>
                  <a:pt x="4622218" y="4736632"/>
                  <a:pt x="4484973" y="4873877"/>
                  <a:pt x="4315673" y="4873877"/>
                </a:cubicBezTo>
                <a:lnTo>
                  <a:pt x="306545" y="4873877"/>
                </a:lnTo>
                <a:cubicBezTo>
                  <a:pt x="137245" y="4873877"/>
                  <a:pt x="0" y="4736632"/>
                  <a:pt x="0" y="4567332"/>
                </a:cubicBezTo>
                <a:lnTo>
                  <a:pt x="0" y="306545"/>
                </a:lnTo>
                <a:cubicBezTo>
                  <a:pt x="0" y="137245"/>
                  <a:pt x="137245" y="0"/>
                  <a:pt x="306545" y="0"/>
                </a:cubicBezTo>
                <a:close/>
              </a:path>
            </a:pathLst>
          </a:custGeom>
          <a:pattFill prst="pct10">
            <a:fgClr>
              <a:schemeClr val="accent1"/>
            </a:fgClr>
            <a:bgClr>
              <a:schemeClr val="bg1"/>
            </a:bgClr>
          </a:pattFill>
        </p:spPr>
        <p:txBody>
          <a:bodyPr wrap="square">
            <a:noAutofit/>
          </a:bodyPr>
          <a:lstStyle/>
          <a:p>
            <a:endParaRPr lang="en-US"/>
          </a:p>
        </p:txBody>
      </p:sp>
    </p:spTree>
    <p:extLst>
      <p:ext uri="{BB962C8B-B14F-4D97-AF65-F5344CB8AC3E}">
        <p14:creationId xmlns:p14="http://schemas.microsoft.com/office/powerpoint/2010/main" val="145876508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16" name="Picture Placeholder 15">
            <a:extLst>
              <a:ext uri="{FF2B5EF4-FFF2-40B4-BE49-F238E27FC236}">
                <a16:creationId xmlns:a16="http://schemas.microsoft.com/office/drawing/2014/main" id="{7BE8D51A-A307-6A6E-6084-3CDE4C6C584A}"/>
              </a:ext>
            </a:extLst>
          </p:cNvPr>
          <p:cNvSpPr>
            <a:spLocks noGrp="1"/>
          </p:cNvSpPr>
          <p:nvPr>
            <p:ph type="pic" sz="quarter" idx="10"/>
          </p:nvPr>
        </p:nvSpPr>
        <p:spPr>
          <a:xfrm>
            <a:off x="6836229" y="815008"/>
            <a:ext cx="3606484" cy="2457964"/>
          </a:xfrm>
          <a:custGeom>
            <a:avLst/>
            <a:gdLst>
              <a:gd name="connsiteX0" fmla="*/ 277160 w 3606484"/>
              <a:gd name="connsiteY0" fmla="*/ 0 h 2457964"/>
              <a:gd name="connsiteX1" fmla="*/ 3329324 w 3606484"/>
              <a:gd name="connsiteY1" fmla="*/ 0 h 2457964"/>
              <a:gd name="connsiteX2" fmla="*/ 3606484 w 3606484"/>
              <a:gd name="connsiteY2" fmla="*/ 277160 h 2457964"/>
              <a:gd name="connsiteX3" fmla="*/ 3606484 w 3606484"/>
              <a:gd name="connsiteY3" fmla="*/ 2180804 h 2457964"/>
              <a:gd name="connsiteX4" fmla="*/ 3329324 w 3606484"/>
              <a:gd name="connsiteY4" fmla="*/ 2457964 h 2457964"/>
              <a:gd name="connsiteX5" fmla="*/ 277160 w 3606484"/>
              <a:gd name="connsiteY5" fmla="*/ 2457964 h 2457964"/>
              <a:gd name="connsiteX6" fmla="*/ 0 w 3606484"/>
              <a:gd name="connsiteY6" fmla="*/ 2180804 h 2457964"/>
              <a:gd name="connsiteX7" fmla="*/ 0 w 3606484"/>
              <a:gd name="connsiteY7" fmla="*/ 277160 h 2457964"/>
              <a:gd name="connsiteX8" fmla="*/ 277160 w 3606484"/>
              <a:gd name="connsiteY8" fmla="*/ 0 h 2457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606484" h="2457964">
                <a:moveTo>
                  <a:pt x="277160" y="0"/>
                </a:moveTo>
                <a:lnTo>
                  <a:pt x="3329324" y="0"/>
                </a:lnTo>
                <a:cubicBezTo>
                  <a:pt x="3482395" y="0"/>
                  <a:pt x="3606484" y="124089"/>
                  <a:pt x="3606484" y="277160"/>
                </a:cubicBezTo>
                <a:lnTo>
                  <a:pt x="3606484" y="2180804"/>
                </a:lnTo>
                <a:cubicBezTo>
                  <a:pt x="3606484" y="2333875"/>
                  <a:pt x="3482395" y="2457964"/>
                  <a:pt x="3329324" y="2457964"/>
                </a:cubicBezTo>
                <a:lnTo>
                  <a:pt x="277160" y="2457964"/>
                </a:lnTo>
                <a:cubicBezTo>
                  <a:pt x="124089" y="2457964"/>
                  <a:pt x="0" y="2333875"/>
                  <a:pt x="0" y="2180804"/>
                </a:cubicBezTo>
                <a:lnTo>
                  <a:pt x="0" y="277160"/>
                </a:lnTo>
                <a:cubicBezTo>
                  <a:pt x="0" y="124089"/>
                  <a:pt x="124089" y="0"/>
                  <a:pt x="277160" y="0"/>
                </a:cubicBezTo>
                <a:close/>
              </a:path>
            </a:pathLst>
          </a:custGeom>
          <a:pattFill prst="pct10">
            <a:fgClr>
              <a:schemeClr val="accent1"/>
            </a:fgClr>
            <a:bgClr>
              <a:schemeClr val="bg1"/>
            </a:bgClr>
          </a:pattFill>
        </p:spPr>
        <p:txBody>
          <a:bodyPr wrap="square">
            <a:noAutofit/>
          </a:bodyPr>
          <a:lstStyle/>
          <a:p>
            <a:endParaRPr lang="en-US"/>
          </a:p>
        </p:txBody>
      </p:sp>
      <p:sp>
        <p:nvSpPr>
          <p:cNvPr id="19" name="Picture Placeholder 18">
            <a:extLst>
              <a:ext uri="{FF2B5EF4-FFF2-40B4-BE49-F238E27FC236}">
                <a16:creationId xmlns:a16="http://schemas.microsoft.com/office/drawing/2014/main" id="{26235B78-B321-6E34-3055-00B68749B309}"/>
              </a:ext>
            </a:extLst>
          </p:cNvPr>
          <p:cNvSpPr>
            <a:spLocks noGrp="1"/>
          </p:cNvSpPr>
          <p:nvPr>
            <p:ph type="pic" sz="quarter" idx="11"/>
          </p:nvPr>
        </p:nvSpPr>
        <p:spPr>
          <a:xfrm>
            <a:off x="6836231" y="3585028"/>
            <a:ext cx="5355771" cy="2457964"/>
          </a:xfrm>
          <a:custGeom>
            <a:avLst/>
            <a:gdLst>
              <a:gd name="connsiteX0" fmla="*/ 263912 w 5355771"/>
              <a:gd name="connsiteY0" fmla="*/ 0 h 2457964"/>
              <a:gd name="connsiteX1" fmla="*/ 5355771 w 5355771"/>
              <a:gd name="connsiteY1" fmla="*/ 0 h 2457964"/>
              <a:gd name="connsiteX2" fmla="*/ 5355771 w 5355771"/>
              <a:gd name="connsiteY2" fmla="*/ 2457964 h 2457964"/>
              <a:gd name="connsiteX3" fmla="*/ 263912 w 5355771"/>
              <a:gd name="connsiteY3" fmla="*/ 2457964 h 2457964"/>
              <a:gd name="connsiteX4" fmla="*/ 0 w 5355771"/>
              <a:gd name="connsiteY4" fmla="*/ 2194052 h 2457964"/>
              <a:gd name="connsiteX5" fmla="*/ 0 w 5355771"/>
              <a:gd name="connsiteY5" fmla="*/ 263912 h 2457964"/>
              <a:gd name="connsiteX6" fmla="*/ 263912 w 5355771"/>
              <a:gd name="connsiteY6" fmla="*/ 0 h 2457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355771" h="2457964">
                <a:moveTo>
                  <a:pt x="263912" y="0"/>
                </a:moveTo>
                <a:lnTo>
                  <a:pt x="5355771" y="0"/>
                </a:lnTo>
                <a:lnTo>
                  <a:pt x="5355771" y="2457964"/>
                </a:lnTo>
                <a:lnTo>
                  <a:pt x="263912" y="2457964"/>
                </a:lnTo>
                <a:cubicBezTo>
                  <a:pt x="118157" y="2457964"/>
                  <a:pt x="0" y="2339807"/>
                  <a:pt x="0" y="2194052"/>
                </a:cubicBezTo>
                <a:lnTo>
                  <a:pt x="0" y="263912"/>
                </a:lnTo>
                <a:cubicBezTo>
                  <a:pt x="0" y="118157"/>
                  <a:pt x="118157" y="0"/>
                  <a:pt x="263912" y="0"/>
                </a:cubicBezTo>
                <a:close/>
              </a:path>
            </a:pathLst>
          </a:custGeom>
          <a:pattFill prst="pct10">
            <a:fgClr>
              <a:schemeClr val="accent1"/>
            </a:fgClr>
            <a:bgClr>
              <a:schemeClr val="bg1"/>
            </a:bgClr>
          </a:pattFill>
        </p:spPr>
        <p:txBody>
          <a:bodyPr wrap="square">
            <a:noAutofit/>
          </a:bodyPr>
          <a:lstStyle/>
          <a:p>
            <a:endParaRPr lang="en-US"/>
          </a:p>
        </p:txBody>
      </p:sp>
    </p:spTree>
    <p:extLst>
      <p:ext uri="{BB962C8B-B14F-4D97-AF65-F5344CB8AC3E}">
        <p14:creationId xmlns:p14="http://schemas.microsoft.com/office/powerpoint/2010/main" val="324540952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0238727-F9C3-E52F-4607-B8B4107581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531BA51-AB91-0FFD-48D5-06810E89A8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C80393-9E9B-EAB8-8F44-A32A38B66F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4CD952-C252-4244-92E2-EE63EE6BBF97}" type="datetimeFigureOut">
              <a:rPr lang="en-US" smtClean="0"/>
              <a:t>3/19/25</a:t>
            </a:fld>
            <a:endParaRPr lang="en-US"/>
          </a:p>
        </p:txBody>
      </p:sp>
      <p:sp>
        <p:nvSpPr>
          <p:cNvPr id="5" name="Footer Placeholder 4">
            <a:extLst>
              <a:ext uri="{FF2B5EF4-FFF2-40B4-BE49-F238E27FC236}">
                <a16:creationId xmlns:a16="http://schemas.microsoft.com/office/drawing/2014/main" id="{229D1FB6-24BD-71B4-D50E-726F662A624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615669D-1854-00CA-E6F7-D91C35D3BDF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5039A4-4F6B-4443-A87F-9397310E721A}" type="slidenum">
              <a:rPr lang="en-US" smtClean="0"/>
              <a:t>‹#›</a:t>
            </a:fld>
            <a:endParaRPr lang="en-US"/>
          </a:p>
        </p:txBody>
      </p:sp>
    </p:spTree>
    <p:extLst>
      <p:ext uri="{BB962C8B-B14F-4D97-AF65-F5344CB8AC3E}">
        <p14:creationId xmlns:p14="http://schemas.microsoft.com/office/powerpoint/2010/main" val="20242085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0.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1.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2.xml"/></Relationships>
</file>

<file path=ppt/slides/_rels/slide2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505357E9-C3D6-234F-5232-7E26822C09A8}"/>
              </a:ext>
            </a:extLst>
          </p:cNvPr>
          <p:cNvSpPr>
            <a:spLocks noGrp="1"/>
          </p:cNvSpPr>
          <p:nvPr>
            <p:ph type="pic" sz="quarter" idx="10"/>
          </p:nvPr>
        </p:nvSpPr>
        <p:spPr/>
        <p:txBody>
          <a:bodyPr/>
          <a:lstStyle/>
          <a:p>
            <a:endParaRPr lang="en-US"/>
          </a:p>
        </p:txBody>
      </p:sp>
      <p:sp>
        <p:nvSpPr>
          <p:cNvPr id="5" name="Rectangle 4">
            <a:extLst>
              <a:ext uri="{FF2B5EF4-FFF2-40B4-BE49-F238E27FC236}">
                <a16:creationId xmlns:a16="http://schemas.microsoft.com/office/drawing/2014/main" id="{B40DABC1-5F6B-11C6-CD29-721BCED5A0DE}"/>
              </a:ext>
            </a:extLst>
          </p:cNvPr>
          <p:cNvSpPr/>
          <p:nvPr/>
        </p:nvSpPr>
        <p:spPr>
          <a:xfrm>
            <a:off x="0" y="0"/>
            <a:ext cx="12192000" cy="6858000"/>
          </a:xfrm>
          <a:prstGeom prst="rect">
            <a:avLst/>
          </a:prstGeom>
          <a:solidFill>
            <a:schemeClr val="accent1">
              <a:alpha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a:extLst>
              <a:ext uri="{FF2B5EF4-FFF2-40B4-BE49-F238E27FC236}">
                <a16:creationId xmlns:a16="http://schemas.microsoft.com/office/drawing/2014/main" id="{61772306-9965-7227-3DB3-1733F3270F7B}"/>
              </a:ext>
            </a:extLst>
          </p:cNvPr>
          <p:cNvSpPr/>
          <p:nvPr/>
        </p:nvSpPr>
        <p:spPr>
          <a:xfrm>
            <a:off x="4538662" y="4359661"/>
            <a:ext cx="3114675" cy="372304"/>
          </a:xfrm>
          <a:prstGeom prst="roundRect">
            <a:avLst>
              <a:gd name="adj" fmla="val 15981"/>
            </a:avLst>
          </a:prstGeom>
          <a:solidFill>
            <a:schemeClr val="accent3"/>
          </a:solidFill>
          <a:ln>
            <a:noFill/>
          </a:ln>
          <a:effectLst>
            <a:outerShdw blurRad="127000" dist="1016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ABF01"/>
              </a:solidFill>
            </a:endParaRPr>
          </a:p>
        </p:txBody>
      </p:sp>
      <p:sp>
        <p:nvSpPr>
          <p:cNvPr id="7" name="TextBox 6">
            <a:extLst>
              <a:ext uri="{FF2B5EF4-FFF2-40B4-BE49-F238E27FC236}">
                <a16:creationId xmlns:a16="http://schemas.microsoft.com/office/drawing/2014/main" id="{CEB8E54B-0397-39AD-6D84-26F2D802DFD0}"/>
              </a:ext>
            </a:extLst>
          </p:cNvPr>
          <p:cNvSpPr txBox="1"/>
          <p:nvPr/>
        </p:nvSpPr>
        <p:spPr>
          <a:xfrm>
            <a:off x="4538662" y="4408380"/>
            <a:ext cx="3114675" cy="276999"/>
          </a:xfrm>
          <a:prstGeom prst="rect">
            <a:avLst/>
          </a:prstGeom>
          <a:noFill/>
        </p:spPr>
        <p:txBody>
          <a:bodyPr wrap="square" rtlCol="0">
            <a:spAutoFit/>
          </a:bodyPr>
          <a:lstStyle/>
          <a:p>
            <a:pPr algn="ctr"/>
            <a:r>
              <a:rPr lang="en-US" sz="1200" b="1" dirty="0">
                <a:solidFill>
                  <a:schemeClr val="bg1"/>
                </a:solidFill>
                <a:latin typeface="Roboto" panose="02000000000000000000" pitchFamily="2" charset="0"/>
                <a:ea typeface="Roboto" panose="02000000000000000000" pitchFamily="2" charset="0"/>
                <a:cs typeface="Poppins" panose="00000500000000000000" pitchFamily="2" charset="0"/>
              </a:rPr>
              <a:t>Template Presentation </a:t>
            </a:r>
            <a:r>
              <a:rPr lang="id-ID" sz="1200" b="1" dirty="0">
                <a:solidFill>
                  <a:schemeClr val="bg1"/>
                </a:solidFill>
                <a:latin typeface="Roboto" panose="02000000000000000000" pitchFamily="2" charset="0"/>
                <a:ea typeface="Roboto" panose="02000000000000000000" pitchFamily="2" charset="0"/>
                <a:cs typeface="Poppins" panose="00000500000000000000" pitchFamily="2" charset="0"/>
              </a:rPr>
              <a:t>Technology</a:t>
            </a:r>
            <a:endParaRPr lang="en-US" sz="1200" b="1"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grpSp>
        <p:nvGrpSpPr>
          <p:cNvPr id="8" name="组合 12">
            <a:extLst>
              <a:ext uri="{FF2B5EF4-FFF2-40B4-BE49-F238E27FC236}">
                <a16:creationId xmlns:a16="http://schemas.microsoft.com/office/drawing/2014/main" id="{587F47EA-82CC-4769-F37A-FAD04F1E0A93}"/>
              </a:ext>
            </a:extLst>
          </p:cNvPr>
          <p:cNvGrpSpPr/>
          <p:nvPr/>
        </p:nvGrpSpPr>
        <p:grpSpPr>
          <a:xfrm>
            <a:off x="399137" y="416651"/>
            <a:ext cx="524980" cy="519841"/>
            <a:chOff x="1792574" y="2237071"/>
            <a:chExt cx="736313" cy="729106"/>
          </a:xfrm>
        </p:grpSpPr>
        <p:sp>
          <p:nvSpPr>
            <p:cNvPr id="9" name="椭圆 31">
              <a:extLst>
                <a:ext uri="{FF2B5EF4-FFF2-40B4-BE49-F238E27FC236}">
                  <a16:creationId xmlns:a16="http://schemas.microsoft.com/office/drawing/2014/main" id="{AF24018B-7C0A-5134-BCF5-65CC52F4EE77}"/>
                </a:ext>
              </a:extLst>
            </p:cNvPr>
            <p:cNvSpPr/>
            <p:nvPr/>
          </p:nvSpPr>
          <p:spPr>
            <a:xfrm>
              <a:off x="1792574" y="2310825"/>
              <a:ext cx="655352" cy="655352"/>
            </a:xfrm>
            <a:prstGeom prst="ellipse">
              <a:avLst/>
            </a:prstGeom>
            <a:gradFill flip="none" rotWithShape="1">
              <a:gsLst>
                <a:gs pos="75000">
                  <a:schemeClr val="accent3"/>
                </a:gs>
                <a:gs pos="20000">
                  <a:schemeClr val="accent1"/>
                </a:gs>
                <a:gs pos="1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椭圆 32">
              <a:extLst>
                <a:ext uri="{FF2B5EF4-FFF2-40B4-BE49-F238E27FC236}">
                  <a16:creationId xmlns:a16="http://schemas.microsoft.com/office/drawing/2014/main" id="{AFB99087-3D49-89CF-B72F-2DD8EAB3A518}"/>
                </a:ext>
              </a:extLst>
            </p:cNvPr>
            <p:cNvSpPr/>
            <p:nvPr/>
          </p:nvSpPr>
          <p:spPr>
            <a:xfrm>
              <a:off x="2376826" y="2237071"/>
              <a:ext cx="152061" cy="152061"/>
            </a:xfrm>
            <a:prstGeom prst="ellipse">
              <a:avLst/>
            </a:prstGeom>
            <a:gradFill flip="none" rotWithShape="1">
              <a:gsLst>
                <a:gs pos="75000">
                  <a:schemeClr val="accent4"/>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1" name="TextBox 10">
            <a:extLst>
              <a:ext uri="{FF2B5EF4-FFF2-40B4-BE49-F238E27FC236}">
                <a16:creationId xmlns:a16="http://schemas.microsoft.com/office/drawing/2014/main" id="{3BB08E59-BE22-2742-D725-E825D61A5E2F}"/>
              </a:ext>
            </a:extLst>
          </p:cNvPr>
          <p:cNvSpPr txBox="1"/>
          <p:nvPr/>
        </p:nvSpPr>
        <p:spPr>
          <a:xfrm>
            <a:off x="1081762" y="564364"/>
            <a:ext cx="1641475" cy="276999"/>
          </a:xfrm>
          <a:prstGeom prst="rect">
            <a:avLst/>
          </a:prstGeom>
          <a:noFill/>
        </p:spPr>
        <p:txBody>
          <a:bodyPr wrap="square" rtlCol="0">
            <a:spAutoFit/>
          </a:bodyPr>
          <a:lstStyle/>
          <a:p>
            <a:r>
              <a:rPr lang="id-ID" sz="1200" dirty="0">
                <a:solidFill>
                  <a:schemeClr val="bg1"/>
                </a:solidFill>
                <a:latin typeface="Roboto" panose="02000000000000000000" pitchFamily="2" charset="0"/>
                <a:ea typeface="Roboto" panose="02000000000000000000" pitchFamily="2" charset="0"/>
              </a:rPr>
              <a:t>Company </a:t>
            </a:r>
            <a:r>
              <a:rPr lang="id-ID" sz="1200" dirty="0" err="1">
                <a:solidFill>
                  <a:schemeClr val="bg1"/>
                </a:solidFill>
                <a:latin typeface="Roboto" panose="02000000000000000000" pitchFamily="2" charset="0"/>
                <a:ea typeface="Roboto" panose="02000000000000000000" pitchFamily="2" charset="0"/>
              </a:rPr>
              <a:t>Name</a:t>
            </a:r>
            <a:endParaRPr lang="en-US" sz="1200" dirty="0">
              <a:solidFill>
                <a:schemeClr val="bg1"/>
              </a:solidFill>
              <a:latin typeface="Roboto" panose="02000000000000000000" pitchFamily="2" charset="0"/>
              <a:ea typeface="Roboto" panose="02000000000000000000" pitchFamily="2" charset="0"/>
            </a:endParaRPr>
          </a:p>
        </p:txBody>
      </p:sp>
      <p:sp>
        <p:nvSpPr>
          <p:cNvPr id="13" name="椭圆 12">
            <a:extLst>
              <a:ext uri="{FF2B5EF4-FFF2-40B4-BE49-F238E27FC236}">
                <a16:creationId xmlns:a16="http://schemas.microsoft.com/office/drawing/2014/main" id="{FE6EBD94-E2CB-DB9E-0964-BFD27326AE5A}"/>
              </a:ext>
            </a:extLst>
          </p:cNvPr>
          <p:cNvSpPr/>
          <p:nvPr/>
        </p:nvSpPr>
        <p:spPr>
          <a:xfrm>
            <a:off x="2092311" y="2675964"/>
            <a:ext cx="1548000" cy="1548000"/>
          </a:xfrm>
          <a:prstGeom prst="ellipse">
            <a:avLst/>
          </a:prstGeom>
          <a:gradFill flip="none" rotWithShape="1">
            <a:gsLst>
              <a:gs pos="75000">
                <a:schemeClr val="accent3">
                  <a:alpha val="70000"/>
                </a:schemeClr>
              </a:gs>
              <a:gs pos="20000">
                <a:schemeClr val="accent1">
                  <a:alpha val="70000"/>
                </a:schemeClr>
              </a:gs>
              <a:gs pos="0">
                <a:schemeClr val="accent1">
                  <a:alpha val="7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椭圆 13">
            <a:extLst>
              <a:ext uri="{FF2B5EF4-FFF2-40B4-BE49-F238E27FC236}">
                <a16:creationId xmlns:a16="http://schemas.microsoft.com/office/drawing/2014/main" id="{781C4295-2E33-DA14-73F1-8AC302335542}"/>
              </a:ext>
            </a:extLst>
          </p:cNvPr>
          <p:cNvSpPr/>
          <p:nvPr/>
        </p:nvSpPr>
        <p:spPr>
          <a:xfrm>
            <a:off x="10171792" y="4934999"/>
            <a:ext cx="1004208" cy="1004208"/>
          </a:xfrm>
          <a:prstGeom prst="ellipse">
            <a:avLst/>
          </a:prstGeom>
          <a:gradFill flip="none" rotWithShape="1">
            <a:gsLst>
              <a:gs pos="0">
                <a:schemeClr val="accent3"/>
              </a:gs>
              <a:gs pos="59000">
                <a:schemeClr val="bg1">
                  <a:alpha val="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a:extLst>
              <a:ext uri="{FF2B5EF4-FFF2-40B4-BE49-F238E27FC236}">
                <a16:creationId xmlns:a16="http://schemas.microsoft.com/office/drawing/2014/main" id="{9D712B5A-D08D-250E-F9C4-64912F6E970F}"/>
              </a:ext>
            </a:extLst>
          </p:cNvPr>
          <p:cNvSpPr/>
          <p:nvPr/>
        </p:nvSpPr>
        <p:spPr>
          <a:xfrm>
            <a:off x="1016000" y="4698826"/>
            <a:ext cx="900000" cy="900000"/>
          </a:xfrm>
          <a:prstGeom prst="ellipse">
            <a:avLst/>
          </a:prstGeom>
          <a:gradFill flip="none" rotWithShape="1">
            <a:gsLst>
              <a:gs pos="75000">
                <a:schemeClr val="accent3">
                  <a:alpha val="70000"/>
                </a:schemeClr>
              </a:gs>
              <a:gs pos="20000">
                <a:schemeClr val="accent1">
                  <a:alpha val="70000"/>
                </a:schemeClr>
              </a:gs>
              <a:gs pos="0">
                <a:schemeClr val="accent1">
                  <a:alpha val="7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a:extLst>
              <a:ext uri="{FF2B5EF4-FFF2-40B4-BE49-F238E27FC236}">
                <a16:creationId xmlns:a16="http://schemas.microsoft.com/office/drawing/2014/main" id="{ABA41E2E-F986-9772-9A3C-39CDA878AFFB}"/>
              </a:ext>
            </a:extLst>
          </p:cNvPr>
          <p:cNvSpPr/>
          <p:nvPr/>
        </p:nvSpPr>
        <p:spPr>
          <a:xfrm>
            <a:off x="8491763" y="1356193"/>
            <a:ext cx="896258" cy="896258"/>
          </a:xfrm>
          <a:prstGeom prst="ellipse">
            <a:avLst/>
          </a:prstGeom>
          <a:gradFill flip="none" rotWithShape="1">
            <a:gsLst>
              <a:gs pos="75000">
                <a:schemeClr val="accent3">
                  <a:alpha val="70000"/>
                </a:schemeClr>
              </a:gs>
              <a:gs pos="20000">
                <a:schemeClr val="accent1">
                  <a:alpha val="70000"/>
                </a:schemeClr>
              </a:gs>
              <a:gs pos="0">
                <a:schemeClr val="accent1">
                  <a:alpha val="7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9" name="椭圆 29">
            <a:extLst>
              <a:ext uri="{FF2B5EF4-FFF2-40B4-BE49-F238E27FC236}">
                <a16:creationId xmlns:a16="http://schemas.microsoft.com/office/drawing/2014/main" id="{65D65BBC-FC05-A3D9-DF39-33AF8B74E0F9}"/>
              </a:ext>
            </a:extLst>
          </p:cNvPr>
          <p:cNvSpPr/>
          <p:nvPr/>
        </p:nvSpPr>
        <p:spPr>
          <a:xfrm>
            <a:off x="1742841" y="1576233"/>
            <a:ext cx="319316" cy="319316"/>
          </a:xfrm>
          <a:prstGeom prst="ellipse">
            <a:avLst/>
          </a:prstGeom>
          <a:gradFill flip="none" rotWithShape="1">
            <a:gsLst>
              <a:gs pos="75000">
                <a:schemeClr val="accent3">
                  <a:alpha val="70000"/>
                </a:schemeClr>
              </a:gs>
              <a:gs pos="20000">
                <a:schemeClr val="accent1">
                  <a:alpha val="70000"/>
                </a:schemeClr>
              </a:gs>
              <a:gs pos="0">
                <a:schemeClr val="accent1">
                  <a:alpha val="7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椭圆 30">
            <a:extLst>
              <a:ext uri="{FF2B5EF4-FFF2-40B4-BE49-F238E27FC236}">
                <a16:creationId xmlns:a16="http://schemas.microsoft.com/office/drawing/2014/main" id="{666EB352-DCA1-0A12-A783-A93C75E2128D}"/>
              </a:ext>
            </a:extLst>
          </p:cNvPr>
          <p:cNvSpPr/>
          <p:nvPr/>
        </p:nvSpPr>
        <p:spPr>
          <a:xfrm>
            <a:off x="8723992" y="5939207"/>
            <a:ext cx="431800" cy="431800"/>
          </a:xfrm>
          <a:prstGeom prst="ellipse">
            <a:avLst/>
          </a:prstGeom>
          <a:gradFill flip="none" rotWithShape="1">
            <a:gsLst>
              <a:gs pos="75000">
                <a:schemeClr val="accent3">
                  <a:alpha val="70000"/>
                </a:schemeClr>
              </a:gs>
              <a:gs pos="20000">
                <a:schemeClr val="accent1">
                  <a:alpha val="70000"/>
                </a:schemeClr>
              </a:gs>
              <a:gs pos="0">
                <a:schemeClr val="accent1">
                  <a:alpha val="7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TextBox 11">
            <a:extLst>
              <a:ext uri="{FF2B5EF4-FFF2-40B4-BE49-F238E27FC236}">
                <a16:creationId xmlns:a16="http://schemas.microsoft.com/office/drawing/2014/main" id="{5976E48A-31B2-3D41-2DE7-5AA2B16D845B}"/>
              </a:ext>
            </a:extLst>
          </p:cNvPr>
          <p:cNvSpPr txBox="1"/>
          <p:nvPr/>
        </p:nvSpPr>
        <p:spPr>
          <a:xfrm>
            <a:off x="1101152" y="2767280"/>
            <a:ext cx="9989696" cy="1323439"/>
          </a:xfrm>
          <a:prstGeom prst="rect">
            <a:avLst/>
          </a:prstGeom>
          <a:noFill/>
        </p:spPr>
        <p:txBody>
          <a:bodyPr wrap="square" rtlCol="0">
            <a:spAutoFit/>
          </a:bodyPr>
          <a:lstStyle/>
          <a:p>
            <a:pPr algn="ctr"/>
            <a:r>
              <a:rPr lang="id-ID" sz="8000" dirty="0">
                <a:gradFill flip="none" rotWithShape="1">
                  <a:gsLst>
                    <a:gs pos="0">
                      <a:schemeClr val="accent3"/>
                    </a:gs>
                    <a:gs pos="100000">
                      <a:schemeClr val="accent4"/>
                    </a:gs>
                  </a:gsLst>
                  <a:path path="circle">
                    <a:fillToRect l="100000" t="100000"/>
                  </a:path>
                  <a:tileRect r="-100000" b="-100000"/>
                </a:gradFill>
                <a:latin typeface="Montserrat SemiBold" panose="00000700000000000000" pitchFamily="2" charset="0"/>
              </a:rPr>
              <a:t>Company </a:t>
            </a:r>
            <a:r>
              <a:rPr lang="id-ID" sz="8000" dirty="0" err="1">
                <a:gradFill flip="none" rotWithShape="1">
                  <a:gsLst>
                    <a:gs pos="0">
                      <a:schemeClr val="accent3"/>
                    </a:gs>
                    <a:gs pos="100000">
                      <a:schemeClr val="accent4"/>
                    </a:gs>
                  </a:gsLst>
                  <a:path path="circle">
                    <a:fillToRect l="100000" t="100000"/>
                  </a:path>
                  <a:tileRect r="-100000" b="-100000"/>
                </a:gradFill>
                <a:latin typeface="Montserrat SemiBold" panose="00000700000000000000" pitchFamily="2" charset="0"/>
              </a:rPr>
              <a:t>Name</a:t>
            </a:r>
            <a:endParaRPr lang="en-US" sz="8000" dirty="0">
              <a:gradFill flip="none" rotWithShape="1">
                <a:gsLst>
                  <a:gs pos="0">
                    <a:schemeClr val="accent3"/>
                  </a:gs>
                  <a:gs pos="100000">
                    <a:schemeClr val="accent4"/>
                  </a:gs>
                </a:gsLst>
                <a:path path="circle">
                  <a:fillToRect l="100000" t="100000"/>
                </a:path>
                <a:tileRect r="-100000" b="-100000"/>
              </a:gradFill>
              <a:latin typeface="Montserrat SemiBold" panose="00000700000000000000" pitchFamily="2" charset="0"/>
            </a:endParaRPr>
          </a:p>
        </p:txBody>
      </p:sp>
    </p:spTree>
    <p:extLst>
      <p:ext uri="{BB962C8B-B14F-4D97-AF65-F5344CB8AC3E}">
        <p14:creationId xmlns:p14="http://schemas.microsoft.com/office/powerpoint/2010/main" val="29590869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1" name="椭圆 13">
            <a:extLst>
              <a:ext uri="{FF2B5EF4-FFF2-40B4-BE49-F238E27FC236}">
                <a16:creationId xmlns:a16="http://schemas.microsoft.com/office/drawing/2014/main" id="{CB23DC70-59C1-C5F3-CAEC-B0A14F1BD3CC}"/>
              </a:ext>
            </a:extLst>
          </p:cNvPr>
          <p:cNvSpPr/>
          <p:nvPr/>
        </p:nvSpPr>
        <p:spPr>
          <a:xfrm>
            <a:off x="7835281" y="2590300"/>
            <a:ext cx="1641475" cy="1641475"/>
          </a:xfrm>
          <a:prstGeom prst="ellipse">
            <a:avLst/>
          </a:prstGeom>
          <a:gradFill flip="none" rotWithShape="1">
            <a:gsLst>
              <a:gs pos="0">
                <a:schemeClr val="accent2"/>
              </a:gs>
              <a:gs pos="59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iṧ1íďé">
            <a:extLst>
              <a:ext uri="{FF2B5EF4-FFF2-40B4-BE49-F238E27FC236}">
                <a16:creationId xmlns:a16="http://schemas.microsoft.com/office/drawing/2014/main" id="{2FFDDD6D-54B7-E184-1758-BF73720EFD19}"/>
              </a:ext>
            </a:extLst>
          </p:cNvPr>
          <p:cNvSpPr/>
          <p:nvPr/>
        </p:nvSpPr>
        <p:spPr bwMode="auto">
          <a:xfrm>
            <a:off x="8862783" y="943062"/>
            <a:ext cx="2740977" cy="2292493"/>
          </a:xfrm>
          <a:custGeom>
            <a:avLst/>
            <a:gdLst>
              <a:gd name="T0" fmla="*/ 4800 w 12827"/>
              <a:gd name="T1" fmla="*/ 107 h 12907"/>
              <a:gd name="T2" fmla="*/ 1067 w 12827"/>
              <a:gd name="T3" fmla="*/ 107 h 12907"/>
              <a:gd name="T4" fmla="*/ 213 w 12827"/>
              <a:gd name="T5" fmla="*/ 534 h 12907"/>
              <a:gd name="T6" fmla="*/ 0 w 12827"/>
              <a:gd name="T7" fmla="*/ 1174 h 12907"/>
              <a:gd name="T8" fmla="*/ 0 w 12827"/>
              <a:gd name="T9" fmla="*/ 4907 h 12907"/>
              <a:gd name="T10" fmla="*/ 1067 w 12827"/>
              <a:gd name="T11" fmla="*/ 5974 h 12907"/>
              <a:gd name="T12" fmla="*/ 4800 w 12827"/>
              <a:gd name="T13" fmla="*/ 5974 h 12907"/>
              <a:gd name="T14" fmla="*/ 5867 w 12827"/>
              <a:gd name="T15" fmla="*/ 4907 h 12907"/>
              <a:gd name="T16" fmla="*/ 5867 w 12827"/>
              <a:gd name="T17" fmla="*/ 1174 h 12907"/>
              <a:gd name="T18" fmla="*/ 4800 w 12827"/>
              <a:gd name="T19" fmla="*/ 107 h 12907"/>
              <a:gd name="T20" fmla="*/ 4800 w 12827"/>
              <a:gd name="T21" fmla="*/ 5307 h 12907"/>
              <a:gd name="T22" fmla="*/ 4800 w 12827"/>
              <a:gd name="T23" fmla="*/ 5440 h 12907"/>
              <a:gd name="T24" fmla="*/ 4800 w 12827"/>
              <a:gd name="T25" fmla="*/ 5307 h 12907"/>
              <a:gd name="T26" fmla="*/ 9627 w 12827"/>
              <a:gd name="T27" fmla="*/ 6507 h 12907"/>
              <a:gd name="T28" fmla="*/ 10320 w 12827"/>
              <a:gd name="T29" fmla="*/ 6214 h 12907"/>
              <a:gd name="T30" fmla="*/ 12533 w 12827"/>
              <a:gd name="T31" fmla="*/ 4000 h 12907"/>
              <a:gd name="T32" fmla="*/ 12827 w 12827"/>
              <a:gd name="T33" fmla="*/ 3307 h 12907"/>
              <a:gd name="T34" fmla="*/ 12533 w 12827"/>
              <a:gd name="T35" fmla="*/ 2614 h 12907"/>
              <a:gd name="T36" fmla="*/ 10320 w 12827"/>
              <a:gd name="T37" fmla="*/ 374 h 12907"/>
              <a:gd name="T38" fmla="*/ 8933 w 12827"/>
              <a:gd name="T39" fmla="*/ 374 h 12907"/>
              <a:gd name="T40" fmla="*/ 6720 w 12827"/>
              <a:gd name="T41" fmla="*/ 2587 h 12907"/>
              <a:gd name="T42" fmla="*/ 6427 w 12827"/>
              <a:gd name="T43" fmla="*/ 3280 h 12907"/>
              <a:gd name="T44" fmla="*/ 6720 w 12827"/>
              <a:gd name="T45" fmla="*/ 3974 h 12907"/>
              <a:gd name="T46" fmla="*/ 8933 w 12827"/>
              <a:gd name="T47" fmla="*/ 6187 h 12907"/>
              <a:gd name="T48" fmla="*/ 9627 w 12827"/>
              <a:gd name="T49" fmla="*/ 6507 h 12907"/>
              <a:gd name="T50" fmla="*/ 9627 w 12827"/>
              <a:gd name="T51" fmla="*/ 1200 h 12907"/>
              <a:gd name="T52" fmla="*/ 11733 w 12827"/>
              <a:gd name="T53" fmla="*/ 3307 h 12907"/>
              <a:gd name="T54" fmla="*/ 9627 w 12827"/>
              <a:gd name="T55" fmla="*/ 5414 h 12907"/>
              <a:gd name="T56" fmla="*/ 7547 w 12827"/>
              <a:gd name="T57" fmla="*/ 3307 h 12907"/>
              <a:gd name="T58" fmla="*/ 9627 w 12827"/>
              <a:gd name="T59" fmla="*/ 1200 h 12907"/>
              <a:gd name="T60" fmla="*/ 4800 w 12827"/>
              <a:gd name="T61" fmla="*/ 7040 h 12907"/>
              <a:gd name="T62" fmla="*/ 1067 w 12827"/>
              <a:gd name="T63" fmla="*/ 7040 h 12907"/>
              <a:gd name="T64" fmla="*/ 0 w 12827"/>
              <a:gd name="T65" fmla="*/ 8107 h 12907"/>
              <a:gd name="T66" fmla="*/ 0 w 12827"/>
              <a:gd name="T67" fmla="*/ 11840 h 12907"/>
              <a:gd name="T68" fmla="*/ 1067 w 12827"/>
              <a:gd name="T69" fmla="*/ 12907 h 12907"/>
              <a:gd name="T70" fmla="*/ 4800 w 12827"/>
              <a:gd name="T71" fmla="*/ 12907 h 12907"/>
              <a:gd name="T72" fmla="*/ 5867 w 12827"/>
              <a:gd name="T73" fmla="*/ 11840 h 12907"/>
              <a:gd name="T74" fmla="*/ 5867 w 12827"/>
              <a:gd name="T75" fmla="*/ 8107 h 12907"/>
              <a:gd name="T76" fmla="*/ 4800 w 12827"/>
              <a:gd name="T77" fmla="*/ 7040 h 12907"/>
              <a:gd name="T78" fmla="*/ 4800 w 12827"/>
              <a:gd name="T79" fmla="*/ 12107 h 12907"/>
              <a:gd name="T80" fmla="*/ 4800 w 12827"/>
              <a:gd name="T81" fmla="*/ 12374 h 12907"/>
              <a:gd name="T82" fmla="*/ 4800 w 12827"/>
              <a:gd name="T83" fmla="*/ 12107 h 12907"/>
              <a:gd name="T84" fmla="*/ 11760 w 12827"/>
              <a:gd name="T85" fmla="*/ 7040 h 12907"/>
              <a:gd name="T86" fmla="*/ 8027 w 12827"/>
              <a:gd name="T87" fmla="*/ 7040 h 12907"/>
              <a:gd name="T88" fmla="*/ 6960 w 12827"/>
              <a:gd name="T89" fmla="*/ 8107 h 12907"/>
              <a:gd name="T90" fmla="*/ 6960 w 12827"/>
              <a:gd name="T91" fmla="*/ 11840 h 12907"/>
              <a:gd name="T92" fmla="*/ 8027 w 12827"/>
              <a:gd name="T93" fmla="*/ 12907 h 12907"/>
              <a:gd name="T94" fmla="*/ 11760 w 12827"/>
              <a:gd name="T95" fmla="*/ 12907 h 12907"/>
              <a:gd name="T96" fmla="*/ 12827 w 12827"/>
              <a:gd name="T97" fmla="*/ 11840 h 12907"/>
              <a:gd name="T98" fmla="*/ 12827 w 12827"/>
              <a:gd name="T99" fmla="*/ 8107 h 12907"/>
              <a:gd name="T100" fmla="*/ 11760 w 12827"/>
              <a:gd name="T101" fmla="*/ 7040 h 129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5867" h="5867">
                <a:moveTo>
                  <a:pt x="4800" y="0"/>
                </a:moveTo>
                <a:lnTo>
                  <a:pt x="1067" y="0"/>
                </a:lnTo>
                <a:cubicBezTo>
                  <a:pt x="720" y="0"/>
                  <a:pt x="400" y="160"/>
                  <a:pt x="213" y="427"/>
                </a:cubicBezTo>
                <a:cubicBezTo>
                  <a:pt x="80" y="613"/>
                  <a:pt x="0" y="827"/>
                  <a:pt x="0" y="1067"/>
                </a:cubicBezTo>
                <a:lnTo>
                  <a:pt x="0" y="4800"/>
                </a:lnTo>
                <a:cubicBezTo>
                  <a:pt x="0" y="5387"/>
                  <a:pt x="480" y="5867"/>
                  <a:pt x="1067" y="5867"/>
                </a:cubicBezTo>
                <a:lnTo>
                  <a:pt x="4800" y="5867"/>
                </a:lnTo>
                <a:cubicBezTo>
                  <a:pt x="5387" y="5867"/>
                  <a:pt x="5867" y="5387"/>
                  <a:pt x="5867" y="4800"/>
                </a:cubicBezTo>
                <a:lnTo>
                  <a:pt x="5867" y="1067"/>
                </a:lnTo>
                <a:cubicBezTo>
                  <a:pt x="5867" y="480"/>
                  <a:pt x="5387" y="0"/>
                  <a:pt x="4800" y="0"/>
                </a:cubicBezTo>
              </a:path>
            </a:pathLst>
          </a:custGeom>
          <a:gradFill flip="none" rotWithShape="1">
            <a:gsLst>
              <a:gs pos="75000">
                <a:schemeClr val="accent2"/>
              </a:gs>
              <a:gs pos="20000">
                <a:schemeClr val="accent3"/>
              </a:gs>
              <a:gs pos="0">
                <a:schemeClr val="accent3"/>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sz="3600" dirty="0">
              <a:latin typeface="Roboto" panose="02000000000000000000" pitchFamily="2" charset="0"/>
            </a:endParaRPr>
          </a:p>
        </p:txBody>
      </p:sp>
      <p:sp>
        <p:nvSpPr>
          <p:cNvPr id="29" name="iṧ1íďé">
            <a:extLst>
              <a:ext uri="{FF2B5EF4-FFF2-40B4-BE49-F238E27FC236}">
                <a16:creationId xmlns:a16="http://schemas.microsoft.com/office/drawing/2014/main" id="{CC07F8B4-5EA7-B990-D3B1-558F6DCB0DBC}"/>
              </a:ext>
            </a:extLst>
          </p:cNvPr>
          <p:cNvSpPr/>
          <p:nvPr/>
        </p:nvSpPr>
        <p:spPr bwMode="auto">
          <a:xfrm>
            <a:off x="5712158" y="3645751"/>
            <a:ext cx="2740977" cy="2292493"/>
          </a:xfrm>
          <a:custGeom>
            <a:avLst/>
            <a:gdLst>
              <a:gd name="T0" fmla="*/ 4800 w 12827"/>
              <a:gd name="T1" fmla="*/ 107 h 12907"/>
              <a:gd name="T2" fmla="*/ 1067 w 12827"/>
              <a:gd name="T3" fmla="*/ 107 h 12907"/>
              <a:gd name="T4" fmla="*/ 213 w 12827"/>
              <a:gd name="T5" fmla="*/ 534 h 12907"/>
              <a:gd name="T6" fmla="*/ 0 w 12827"/>
              <a:gd name="T7" fmla="*/ 1174 h 12907"/>
              <a:gd name="T8" fmla="*/ 0 w 12827"/>
              <a:gd name="T9" fmla="*/ 4907 h 12907"/>
              <a:gd name="T10" fmla="*/ 1067 w 12827"/>
              <a:gd name="T11" fmla="*/ 5974 h 12907"/>
              <a:gd name="T12" fmla="*/ 4800 w 12827"/>
              <a:gd name="T13" fmla="*/ 5974 h 12907"/>
              <a:gd name="T14" fmla="*/ 5867 w 12827"/>
              <a:gd name="T15" fmla="*/ 4907 h 12907"/>
              <a:gd name="T16" fmla="*/ 5867 w 12827"/>
              <a:gd name="T17" fmla="*/ 1174 h 12907"/>
              <a:gd name="T18" fmla="*/ 4800 w 12827"/>
              <a:gd name="T19" fmla="*/ 107 h 12907"/>
              <a:gd name="T20" fmla="*/ 4800 w 12827"/>
              <a:gd name="T21" fmla="*/ 5307 h 12907"/>
              <a:gd name="T22" fmla="*/ 4800 w 12827"/>
              <a:gd name="T23" fmla="*/ 5440 h 12907"/>
              <a:gd name="T24" fmla="*/ 4800 w 12827"/>
              <a:gd name="T25" fmla="*/ 5307 h 12907"/>
              <a:gd name="T26" fmla="*/ 9627 w 12827"/>
              <a:gd name="T27" fmla="*/ 6507 h 12907"/>
              <a:gd name="T28" fmla="*/ 10320 w 12827"/>
              <a:gd name="T29" fmla="*/ 6214 h 12907"/>
              <a:gd name="T30" fmla="*/ 12533 w 12827"/>
              <a:gd name="T31" fmla="*/ 4000 h 12907"/>
              <a:gd name="T32" fmla="*/ 12827 w 12827"/>
              <a:gd name="T33" fmla="*/ 3307 h 12907"/>
              <a:gd name="T34" fmla="*/ 12533 w 12827"/>
              <a:gd name="T35" fmla="*/ 2614 h 12907"/>
              <a:gd name="T36" fmla="*/ 10320 w 12827"/>
              <a:gd name="T37" fmla="*/ 374 h 12907"/>
              <a:gd name="T38" fmla="*/ 8933 w 12827"/>
              <a:gd name="T39" fmla="*/ 374 h 12907"/>
              <a:gd name="T40" fmla="*/ 6720 w 12827"/>
              <a:gd name="T41" fmla="*/ 2587 h 12907"/>
              <a:gd name="T42" fmla="*/ 6427 w 12827"/>
              <a:gd name="T43" fmla="*/ 3280 h 12907"/>
              <a:gd name="T44" fmla="*/ 6720 w 12827"/>
              <a:gd name="T45" fmla="*/ 3974 h 12907"/>
              <a:gd name="T46" fmla="*/ 8933 w 12827"/>
              <a:gd name="T47" fmla="*/ 6187 h 12907"/>
              <a:gd name="T48" fmla="*/ 9627 w 12827"/>
              <a:gd name="T49" fmla="*/ 6507 h 12907"/>
              <a:gd name="T50" fmla="*/ 9627 w 12827"/>
              <a:gd name="T51" fmla="*/ 1200 h 12907"/>
              <a:gd name="T52" fmla="*/ 11733 w 12827"/>
              <a:gd name="T53" fmla="*/ 3307 h 12907"/>
              <a:gd name="T54" fmla="*/ 9627 w 12827"/>
              <a:gd name="T55" fmla="*/ 5414 h 12907"/>
              <a:gd name="T56" fmla="*/ 7547 w 12827"/>
              <a:gd name="T57" fmla="*/ 3307 h 12907"/>
              <a:gd name="T58" fmla="*/ 9627 w 12827"/>
              <a:gd name="T59" fmla="*/ 1200 h 12907"/>
              <a:gd name="T60" fmla="*/ 4800 w 12827"/>
              <a:gd name="T61" fmla="*/ 7040 h 12907"/>
              <a:gd name="T62" fmla="*/ 1067 w 12827"/>
              <a:gd name="T63" fmla="*/ 7040 h 12907"/>
              <a:gd name="T64" fmla="*/ 0 w 12827"/>
              <a:gd name="T65" fmla="*/ 8107 h 12907"/>
              <a:gd name="T66" fmla="*/ 0 w 12827"/>
              <a:gd name="T67" fmla="*/ 11840 h 12907"/>
              <a:gd name="T68" fmla="*/ 1067 w 12827"/>
              <a:gd name="T69" fmla="*/ 12907 h 12907"/>
              <a:gd name="T70" fmla="*/ 4800 w 12827"/>
              <a:gd name="T71" fmla="*/ 12907 h 12907"/>
              <a:gd name="T72" fmla="*/ 5867 w 12827"/>
              <a:gd name="T73" fmla="*/ 11840 h 12907"/>
              <a:gd name="T74" fmla="*/ 5867 w 12827"/>
              <a:gd name="T75" fmla="*/ 8107 h 12907"/>
              <a:gd name="T76" fmla="*/ 4800 w 12827"/>
              <a:gd name="T77" fmla="*/ 7040 h 12907"/>
              <a:gd name="T78" fmla="*/ 4800 w 12827"/>
              <a:gd name="T79" fmla="*/ 12107 h 12907"/>
              <a:gd name="T80" fmla="*/ 4800 w 12827"/>
              <a:gd name="T81" fmla="*/ 12374 h 12907"/>
              <a:gd name="T82" fmla="*/ 4800 w 12827"/>
              <a:gd name="T83" fmla="*/ 12107 h 12907"/>
              <a:gd name="T84" fmla="*/ 11760 w 12827"/>
              <a:gd name="T85" fmla="*/ 7040 h 12907"/>
              <a:gd name="T86" fmla="*/ 8027 w 12827"/>
              <a:gd name="T87" fmla="*/ 7040 h 12907"/>
              <a:gd name="T88" fmla="*/ 6960 w 12827"/>
              <a:gd name="T89" fmla="*/ 8107 h 12907"/>
              <a:gd name="T90" fmla="*/ 6960 w 12827"/>
              <a:gd name="T91" fmla="*/ 11840 h 12907"/>
              <a:gd name="T92" fmla="*/ 8027 w 12827"/>
              <a:gd name="T93" fmla="*/ 12907 h 12907"/>
              <a:gd name="T94" fmla="*/ 11760 w 12827"/>
              <a:gd name="T95" fmla="*/ 12907 h 12907"/>
              <a:gd name="T96" fmla="*/ 12827 w 12827"/>
              <a:gd name="T97" fmla="*/ 11840 h 12907"/>
              <a:gd name="T98" fmla="*/ 12827 w 12827"/>
              <a:gd name="T99" fmla="*/ 8107 h 12907"/>
              <a:gd name="T100" fmla="*/ 11760 w 12827"/>
              <a:gd name="T101" fmla="*/ 7040 h 129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5867" h="5867">
                <a:moveTo>
                  <a:pt x="4800" y="0"/>
                </a:moveTo>
                <a:lnTo>
                  <a:pt x="1067" y="0"/>
                </a:lnTo>
                <a:cubicBezTo>
                  <a:pt x="720" y="0"/>
                  <a:pt x="400" y="160"/>
                  <a:pt x="213" y="427"/>
                </a:cubicBezTo>
                <a:cubicBezTo>
                  <a:pt x="80" y="613"/>
                  <a:pt x="0" y="827"/>
                  <a:pt x="0" y="1067"/>
                </a:cubicBezTo>
                <a:lnTo>
                  <a:pt x="0" y="4800"/>
                </a:lnTo>
                <a:cubicBezTo>
                  <a:pt x="0" y="5387"/>
                  <a:pt x="480" y="5867"/>
                  <a:pt x="1067" y="5867"/>
                </a:cubicBezTo>
                <a:lnTo>
                  <a:pt x="4800" y="5867"/>
                </a:lnTo>
                <a:cubicBezTo>
                  <a:pt x="5387" y="5867"/>
                  <a:pt x="5867" y="5387"/>
                  <a:pt x="5867" y="4800"/>
                </a:cubicBezTo>
                <a:lnTo>
                  <a:pt x="5867" y="1067"/>
                </a:lnTo>
                <a:cubicBezTo>
                  <a:pt x="5867" y="480"/>
                  <a:pt x="5387" y="0"/>
                  <a:pt x="4800" y="0"/>
                </a:cubicBezTo>
              </a:path>
            </a:pathLst>
          </a:custGeom>
          <a:gradFill flip="none" rotWithShape="1">
            <a:gsLst>
              <a:gs pos="75000">
                <a:schemeClr val="accent2"/>
              </a:gs>
              <a:gs pos="20000">
                <a:schemeClr val="accent3"/>
              </a:gs>
              <a:gs pos="0">
                <a:schemeClr val="accent3"/>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sz="3600" dirty="0">
              <a:latin typeface="Roboto" panose="02000000000000000000" pitchFamily="2" charset="0"/>
            </a:endParaRPr>
          </a:p>
        </p:txBody>
      </p:sp>
      <p:sp>
        <p:nvSpPr>
          <p:cNvPr id="30" name="iṧ1íďé">
            <a:extLst>
              <a:ext uri="{FF2B5EF4-FFF2-40B4-BE49-F238E27FC236}">
                <a16:creationId xmlns:a16="http://schemas.microsoft.com/office/drawing/2014/main" id="{BF8D5618-CE86-04D3-9705-F1CF55590933}"/>
              </a:ext>
            </a:extLst>
          </p:cNvPr>
          <p:cNvSpPr/>
          <p:nvPr/>
        </p:nvSpPr>
        <p:spPr bwMode="auto">
          <a:xfrm>
            <a:off x="8850011" y="3675911"/>
            <a:ext cx="2740977" cy="2292493"/>
          </a:xfrm>
          <a:custGeom>
            <a:avLst/>
            <a:gdLst>
              <a:gd name="T0" fmla="*/ 4800 w 12827"/>
              <a:gd name="T1" fmla="*/ 107 h 12907"/>
              <a:gd name="T2" fmla="*/ 1067 w 12827"/>
              <a:gd name="T3" fmla="*/ 107 h 12907"/>
              <a:gd name="T4" fmla="*/ 213 w 12827"/>
              <a:gd name="T5" fmla="*/ 534 h 12907"/>
              <a:gd name="T6" fmla="*/ 0 w 12827"/>
              <a:gd name="T7" fmla="*/ 1174 h 12907"/>
              <a:gd name="T8" fmla="*/ 0 w 12827"/>
              <a:gd name="T9" fmla="*/ 4907 h 12907"/>
              <a:gd name="T10" fmla="*/ 1067 w 12827"/>
              <a:gd name="T11" fmla="*/ 5974 h 12907"/>
              <a:gd name="T12" fmla="*/ 4800 w 12827"/>
              <a:gd name="T13" fmla="*/ 5974 h 12907"/>
              <a:gd name="T14" fmla="*/ 5867 w 12827"/>
              <a:gd name="T15" fmla="*/ 4907 h 12907"/>
              <a:gd name="T16" fmla="*/ 5867 w 12827"/>
              <a:gd name="T17" fmla="*/ 1174 h 12907"/>
              <a:gd name="T18" fmla="*/ 4800 w 12827"/>
              <a:gd name="T19" fmla="*/ 107 h 12907"/>
              <a:gd name="T20" fmla="*/ 4800 w 12827"/>
              <a:gd name="T21" fmla="*/ 5307 h 12907"/>
              <a:gd name="T22" fmla="*/ 4800 w 12827"/>
              <a:gd name="T23" fmla="*/ 5440 h 12907"/>
              <a:gd name="T24" fmla="*/ 4800 w 12827"/>
              <a:gd name="T25" fmla="*/ 5307 h 12907"/>
              <a:gd name="T26" fmla="*/ 9627 w 12827"/>
              <a:gd name="T27" fmla="*/ 6507 h 12907"/>
              <a:gd name="T28" fmla="*/ 10320 w 12827"/>
              <a:gd name="T29" fmla="*/ 6214 h 12907"/>
              <a:gd name="T30" fmla="*/ 12533 w 12827"/>
              <a:gd name="T31" fmla="*/ 4000 h 12907"/>
              <a:gd name="T32" fmla="*/ 12827 w 12827"/>
              <a:gd name="T33" fmla="*/ 3307 h 12907"/>
              <a:gd name="T34" fmla="*/ 12533 w 12827"/>
              <a:gd name="T35" fmla="*/ 2614 h 12907"/>
              <a:gd name="T36" fmla="*/ 10320 w 12827"/>
              <a:gd name="T37" fmla="*/ 374 h 12907"/>
              <a:gd name="T38" fmla="*/ 8933 w 12827"/>
              <a:gd name="T39" fmla="*/ 374 h 12907"/>
              <a:gd name="T40" fmla="*/ 6720 w 12827"/>
              <a:gd name="T41" fmla="*/ 2587 h 12907"/>
              <a:gd name="T42" fmla="*/ 6427 w 12827"/>
              <a:gd name="T43" fmla="*/ 3280 h 12907"/>
              <a:gd name="T44" fmla="*/ 6720 w 12827"/>
              <a:gd name="T45" fmla="*/ 3974 h 12907"/>
              <a:gd name="T46" fmla="*/ 8933 w 12827"/>
              <a:gd name="T47" fmla="*/ 6187 h 12907"/>
              <a:gd name="T48" fmla="*/ 9627 w 12827"/>
              <a:gd name="T49" fmla="*/ 6507 h 12907"/>
              <a:gd name="T50" fmla="*/ 9627 w 12827"/>
              <a:gd name="T51" fmla="*/ 1200 h 12907"/>
              <a:gd name="T52" fmla="*/ 11733 w 12827"/>
              <a:gd name="T53" fmla="*/ 3307 h 12907"/>
              <a:gd name="T54" fmla="*/ 9627 w 12827"/>
              <a:gd name="T55" fmla="*/ 5414 h 12907"/>
              <a:gd name="T56" fmla="*/ 7547 w 12827"/>
              <a:gd name="T57" fmla="*/ 3307 h 12907"/>
              <a:gd name="T58" fmla="*/ 9627 w 12827"/>
              <a:gd name="T59" fmla="*/ 1200 h 12907"/>
              <a:gd name="T60" fmla="*/ 4800 w 12827"/>
              <a:gd name="T61" fmla="*/ 7040 h 12907"/>
              <a:gd name="T62" fmla="*/ 1067 w 12827"/>
              <a:gd name="T63" fmla="*/ 7040 h 12907"/>
              <a:gd name="T64" fmla="*/ 0 w 12827"/>
              <a:gd name="T65" fmla="*/ 8107 h 12907"/>
              <a:gd name="T66" fmla="*/ 0 w 12827"/>
              <a:gd name="T67" fmla="*/ 11840 h 12907"/>
              <a:gd name="T68" fmla="*/ 1067 w 12827"/>
              <a:gd name="T69" fmla="*/ 12907 h 12907"/>
              <a:gd name="T70" fmla="*/ 4800 w 12827"/>
              <a:gd name="T71" fmla="*/ 12907 h 12907"/>
              <a:gd name="T72" fmla="*/ 5867 w 12827"/>
              <a:gd name="T73" fmla="*/ 11840 h 12907"/>
              <a:gd name="T74" fmla="*/ 5867 w 12827"/>
              <a:gd name="T75" fmla="*/ 8107 h 12907"/>
              <a:gd name="T76" fmla="*/ 4800 w 12827"/>
              <a:gd name="T77" fmla="*/ 7040 h 12907"/>
              <a:gd name="T78" fmla="*/ 4800 w 12827"/>
              <a:gd name="T79" fmla="*/ 12107 h 12907"/>
              <a:gd name="T80" fmla="*/ 4800 w 12827"/>
              <a:gd name="T81" fmla="*/ 12374 h 12907"/>
              <a:gd name="T82" fmla="*/ 4800 w 12827"/>
              <a:gd name="T83" fmla="*/ 12107 h 12907"/>
              <a:gd name="T84" fmla="*/ 11760 w 12827"/>
              <a:gd name="T85" fmla="*/ 7040 h 12907"/>
              <a:gd name="T86" fmla="*/ 8027 w 12827"/>
              <a:gd name="T87" fmla="*/ 7040 h 12907"/>
              <a:gd name="T88" fmla="*/ 6960 w 12827"/>
              <a:gd name="T89" fmla="*/ 8107 h 12907"/>
              <a:gd name="T90" fmla="*/ 6960 w 12827"/>
              <a:gd name="T91" fmla="*/ 11840 h 12907"/>
              <a:gd name="T92" fmla="*/ 8027 w 12827"/>
              <a:gd name="T93" fmla="*/ 12907 h 12907"/>
              <a:gd name="T94" fmla="*/ 11760 w 12827"/>
              <a:gd name="T95" fmla="*/ 12907 h 12907"/>
              <a:gd name="T96" fmla="*/ 12827 w 12827"/>
              <a:gd name="T97" fmla="*/ 11840 h 12907"/>
              <a:gd name="T98" fmla="*/ 12827 w 12827"/>
              <a:gd name="T99" fmla="*/ 8107 h 12907"/>
              <a:gd name="T100" fmla="*/ 11760 w 12827"/>
              <a:gd name="T101" fmla="*/ 7040 h 129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5867" h="5867">
                <a:moveTo>
                  <a:pt x="4800" y="0"/>
                </a:moveTo>
                <a:lnTo>
                  <a:pt x="1067" y="0"/>
                </a:lnTo>
                <a:cubicBezTo>
                  <a:pt x="720" y="0"/>
                  <a:pt x="400" y="160"/>
                  <a:pt x="213" y="427"/>
                </a:cubicBezTo>
                <a:cubicBezTo>
                  <a:pt x="80" y="613"/>
                  <a:pt x="0" y="827"/>
                  <a:pt x="0" y="1067"/>
                </a:cubicBezTo>
                <a:lnTo>
                  <a:pt x="0" y="4800"/>
                </a:lnTo>
                <a:cubicBezTo>
                  <a:pt x="0" y="5387"/>
                  <a:pt x="480" y="5867"/>
                  <a:pt x="1067" y="5867"/>
                </a:cubicBezTo>
                <a:lnTo>
                  <a:pt x="4800" y="5867"/>
                </a:lnTo>
                <a:cubicBezTo>
                  <a:pt x="5387" y="5867"/>
                  <a:pt x="5867" y="5387"/>
                  <a:pt x="5867" y="4800"/>
                </a:cubicBezTo>
                <a:lnTo>
                  <a:pt x="5867" y="1067"/>
                </a:lnTo>
                <a:cubicBezTo>
                  <a:pt x="5867" y="480"/>
                  <a:pt x="5387" y="0"/>
                  <a:pt x="4800" y="0"/>
                </a:cubicBezTo>
              </a:path>
            </a:pathLst>
          </a:custGeom>
          <a:gradFill flip="none" rotWithShape="1">
            <a:gsLst>
              <a:gs pos="75000">
                <a:schemeClr val="accent2"/>
              </a:gs>
              <a:gs pos="20000">
                <a:schemeClr val="accent3"/>
              </a:gs>
              <a:gs pos="0">
                <a:schemeClr val="accent3"/>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sz="3600" dirty="0">
              <a:latin typeface="Roboto" panose="02000000000000000000" pitchFamily="2" charset="0"/>
            </a:endParaRPr>
          </a:p>
        </p:txBody>
      </p:sp>
      <p:sp>
        <p:nvSpPr>
          <p:cNvPr id="27" name="iṧ1íďé">
            <a:extLst>
              <a:ext uri="{FF2B5EF4-FFF2-40B4-BE49-F238E27FC236}">
                <a16:creationId xmlns:a16="http://schemas.microsoft.com/office/drawing/2014/main" id="{C18BF2FF-AA58-8A83-8412-336AF798358C}"/>
              </a:ext>
            </a:extLst>
          </p:cNvPr>
          <p:cNvSpPr/>
          <p:nvPr/>
        </p:nvSpPr>
        <p:spPr bwMode="auto">
          <a:xfrm>
            <a:off x="5716040" y="943062"/>
            <a:ext cx="2740977" cy="2292493"/>
          </a:xfrm>
          <a:custGeom>
            <a:avLst/>
            <a:gdLst>
              <a:gd name="T0" fmla="*/ 4800 w 12827"/>
              <a:gd name="T1" fmla="*/ 107 h 12907"/>
              <a:gd name="T2" fmla="*/ 1067 w 12827"/>
              <a:gd name="T3" fmla="*/ 107 h 12907"/>
              <a:gd name="T4" fmla="*/ 213 w 12827"/>
              <a:gd name="T5" fmla="*/ 534 h 12907"/>
              <a:gd name="T6" fmla="*/ 0 w 12827"/>
              <a:gd name="T7" fmla="*/ 1174 h 12907"/>
              <a:gd name="T8" fmla="*/ 0 w 12827"/>
              <a:gd name="T9" fmla="*/ 4907 h 12907"/>
              <a:gd name="T10" fmla="*/ 1067 w 12827"/>
              <a:gd name="T11" fmla="*/ 5974 h 12907"/>
              <a:gd name="T12" fmla="*/ 4800 w 12827"/>
              <a:gd name="T13" fmla="*/ 5974 h 12907"/>
              <a:gd name="T14" fmla="*/ 5867 w 12827"/>
              <a:gd name="T15" fmla="*/ 4907 h 12907"/>
              <a:gd name="T16" fmla="*/ 5867 w 12827"/>
              <a:gd name="T17" fmla="*/ 1174 h 12907"/>
              <a:gd name="T18" fmla="*/ 4800 w 12827"/>
              <a:gd name="T19" fmla="*/ 107 h 12907"/>
              <a:gd name="T20" fmla="*/ 4800 w 12827"/>
              <a:gd name="T21" fmla="*/ 5307 h 12907"/>
              <a:gd name="T22" fmla="*/ 4800 w 12827"/>
              <a:gd name="T23" fmla="*/ 5440 h 12907"/>
              <a:gd name="T24" fmla="*/ 4800 w 12827"/>
              <a:gd name="T25" fmla="*/ 5307 h 12907"/>
              <a:gd name="T26" fmla="*/ 9627 w 12827"/>
              <a:gd name="T27" fmla="*/ 6507 h 12907"/>
              <a:gd name="T28" fmla="*/ 10320 w 12827"/>
              <a:gd name="T29" fmla="*/ 6214 h 12907"/>
              <a:gd name="T30" fmla="*/ 12533 w 12827"/>
              <a:gd name="T31" fmla="*/ 4000 h 12907"/>
              <a:gd name="T32" fmla="*/ 12827 w 12827"/>
              <a:gd name="T33" fmla="*/ 3307 h 12907"/>
              <a:gd name="T34" fmla="*/ 12533 w 12827"/>
              <a:gd name="T35" fmla="*/ 2614 h 12907"/>
              <a:gd name="T36" fmla="*/ 10320 w 12827"/>
              <a:gd name="T37" fmla="*/ 374 h 12907"/>
              <a:gd name="T38" fmla="*/ 8933 w 12827"/>
              <a:gd name="T39" fmla="*/ 374 h 12907"/>
              <a:gd name="T40" fmla="*/ 6720 w 12827"/>
              <a:gd name="T41" fmla="*/ 2587 h 12907"/>
              <a:gd name="T42" fmla="*/ 6427 w 12827"/>
              <a:gd name="T43" fmla="*/ 3280 h 12907"/>
              <a:gd name="T44" fmla="*/ 6720 w 12827"/>
              <a:gd name="T45" fmla="*/ 3974 h 12907"/>
              <a:gd name="T46" fmla="*/ 8933 w 12827"/>
              <a:gd name="T47" fmla="*/ 6187 h 12907"/>
              <a:gd name="T48" fmla="*/ 9627 w 12827"/>
              <a:gd name="T49" fmla="*/ 6507 h 12907"/>
              <a:gd name="T50" fmla="*/ 9627 w 12827"/>
              <a:gd name="T51" fmla="*/ 1200 h 12907"/>
              <a:gd name="T52" fmla="*/ 11733 w 12827"/>
              <a:gd name="T53" fmla="*/ 3307 h 12907"/>
              <a:gd name="T54" fmla="*/ 9627 w 12827"/>
              <a:gd name="T55" fmla="*/ 5414 h 12907"/>
              <a:gd name="T56" fmla="*/ 7547 w 12827"/>
              <a:gd name="T57" fmla="*/ 3307 h 12907"/>
              <a:gd name="T58" fmla="*/ 9627 w 12827"/>
              <a:gd name="T59" fmla="*/ 1200 h 12907"/>
              <a:gd name="T60" fmla="*/ 4800 w 12827"/>
              <a:gd name="T61" fmla="*/ 7040 h 12907"/>
              <a:gd name="T62" fmla="*/ 1067 w 12827"/>
              <a:gd name="T63" fmla="*/ 7040 h 12907"/>
              <a:gd name="T64" fmla="*/ 0 w 12827"/>
              <a:gd name="T65" fmla="*/ 8107 h 12907"/>
              <a:gd name="T66" fmla="*/ 0 w 12827"/>
              <a:gd name="T67" fmla="*/ 11840 h 12907"/>
              <a:gd name="T68" fmla="*/ 1067 w 12827"/>
              <a:gd name="T69" fmla="*/ 12907 h 12907"/>
              <a:gd name="T70" fmla="*/ 4800 w 12827"/>
              <a:gd name="T71" fmla="*/ 12907 h 12907"/>
              <a:gd name="T72" fmla="*/ 5867 w 12827"/>
              <a:gd name="T73" fmla="*/ 11840 h 12907"/>
              <a:gd name="T74" fmla="*/ 5867 w 12827"/>
              <a:gd name="T75" fmla="*/ 8107 h 12907"/>
              <a:gd name="T76" fmla="*/ 4800 w 12827"/>
              <a:gd name="T77" fmla="*/ 7040 h 12907"/>
              <a:gd name="T78" fmla="*/ 4800 w 12827"/>
              <a:gd name="T79" fmla="*/ 12107 h 12907"/>
              <a:gd name="T80" fmla="*/ 4800 w 12827"/>
              <a:gd name="T81" fmla="*/ 12374 h 12907"/>
              <a:gd name="T82" fmla="*/ 4800 w 12827"/>
              <a:gd name="T83" fmla="*/ 12107 h 12907"/>
              <a:gd name="T84" fmla="*/ 11760 w 12827"/>
              <a:gd name="T85" fmla="*/ 7040 h 12907"/>
              <a:gd name="T86" fmla="*/ 8027 w 12827"/>
              <a:gd name="T87" fmla="*/ 7040 h 12907"/>
              <a:gd name="T88" fmla="*/ 6960 w 12827"/>
              <a:gd name="T89" fmla="*/ 8107 h 12907"/>
              <a:gd name="T90" fmla="*/ 6960 w 12827"/>
              <a:gd name="T91" fmla="*/ 11840 h 12907"/>
              <a:gd name="T92" fmla="*/ 8027 w 12827"/>
              <a:gd name="T93" fmla="*/ 12907 h 12907"/>
              <a:gd name="T94" fmla="*/ 11760 w 12827"/>
              <a:gd name="T95" fmla="*/ 12907 h 12907"/>
              <a:gd name="T96" fmla="*/ 12827 w 12827"/>
              <a:gd name="T97" fmla="*/ 11840 h 12907"/>
              <a:gd name="T98" fmla="*/ 12827 w 12827"/>
              <a:gd name="T99" fmla="*/ 8107 h 12907"/>
              <a:gd name="T100" fmla="*/ 11760 w 12827"/>
              <a:gd name="T101" fmla="*/ 7040 h 129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5867" h="5867">
                <a:moveTo>
                  <a:pt x="4800" y="0"/>
                </a:moveTo>
                <a:lnTo>
                  <a:pt x="1067" y="0"/>
                </a:lnTo>
                <a:cubicBezTo>
                  <a:pt x="720" y="0"/>
                  <a:pt x="400" y="160"/>
                  <a:pt x="213" y="427"/>
                </a:cubicBezTo>
                <a:cubicBezTo>
                  <a:pt x="80" y="613"/>
                  <a:pt x="0" y="827"/>
                  <a:pt x="0" y="1067"/>
                </a:cubicBezTo>
                <a:lnTo>
                  <a:pt x="0" y="4800"/>
                </a:lnTo>
                <a:cubicBezTo>
                  <a:pt x="0" y="5387"/>
                  <a:pt x="480" y="5867"/>
                  <a:pt x="1067" y="5867"/>
                </a:cubicBezTo>
                <a:lnTo>
                  <a:pt x="4800" y="5867"/>
                </a:lnTo>
                <a:cubicBezTo>
                  <a:pt x="5387" y="5867"/>
                  <a:pt x="5867" y="5387"/>
                  <a:pt x="5867" y="4800"/>
                </a:cubicBezTo>
                <a:lnTo>
                  <a:pt x="5867" y="1067"/>
                </a:lnTo>
                <a:cubicBezTo>
                  <a:pt x="5867" y="480"/>
                  <a:pt x="5387" y="0"/>
                  <a:pt x="4800" y="0"/>
                </a:cubicBezTo>
              </a:path>
            </a:pathLst>
          </a:custGeom>
          <a:gradFill flip="none" rotWithShape="1">
            <a:gsLst>
              <a:gs pos="75000">
                <a:schemeClr val="accent2"/>
              </a:gs>
              <a:gs pos="20000">
                <a:schemeClr val="accent3"/>
              </a:gs>
              <a:gs pos="0">
                <a:schemeClr val="accent3"/>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sz="3600" dirty="0">
              <a:latin typeface="Roboto" panose="02000000000000000000" pitchFamily="2" charset="0"/>
            </a:endParaRPr>
          </a:p>
        </p:txBody>
      </p:sp>
      <p:sp>
        <p:nvSpPr>
          <p:cNvPr id="3" name="TextBox 2">
            <a:extLst>
              <a:ext uri="{FF2B5EF4-FFF2-40B4-BE49-F238E27FC236}">
                <a16:creationId xmlns:a16="http://schemas.microsoft.com/office/drawing/2014/main" id="{3EAADCD5-971F-97EE-45D5-941C980151B2}"/>
              </a:ext>
            </a:extLst>
          </p:cNvPr>
          <p:cNvSpPr txBox="1"/>
          <p:nvPr/>
        </p:nvSpPr>
        <p:spPr>
          <a:xfrm>
            <a:off x="5886610" y="2018356"/>
            <a:ext cx="2292274" cy="307777"/>
          </a:xfrm>
          <a:prstGeom prst="rect">
            <a:avLst/>
          </a:prstGeom>
          <a:noFill/>
        </p:spPr>
        <p:txBody>
          <a:bodyPr wrap="square" rtlCol="0">
            <a:spAutoFit/>
          </a:bodyPr>
          <a:lstStyle/>
          <a:p>
            <a:r>
              <a:rPr lang="en-US" sz="1400" b="1" dirty="0">
                <a:solidFill>
                  <a:schemeClr val="bg1"/>
                </a:solidFill>
                <a:latin typeface="Roboto" panose="02000000000000000000" pitchFamily="2" charset="0"/>
                <a:ea typeface="Roboto" panose="02000000000000000000" pitchFamily="2" charset="0"/>
                <a:cs typeface="Open Sans" panose="020B0606030504020204" pitchFamily="34" charset="0"/>
              </a:rPr>
              <a:t>Subtitle Services</a:t>
            </a:r>
          </a:p>
        </p:txBody>
      </p:sp>
      <p:sp>
        <p:nvSpPr>
          <p:cNvPr id="4" name="TextBox 3">
            <a:extLst>
              <a:ext uri="{FF2B5EF4-FFF2-40B4-BE49-F238E27FC236}">
                <a16:creationId xmlns:a16="http://schemas.microsoft.com/office/drawing/2014/main" id="{F0512057-6432-DBCC-1C0C-64B3655F7968}"/>
              </a:ext>
            </a:extLst>
          </p:cNvPr>
          <p:cNvSpPr txBox="1"/>
          <p:nvPr/>
        </p:nvSpPr>
        <p:spPr>
          <a:xfrm>
            <a:off x="5886611" y="2371428"/>
            <a:ext cx="2399260" cy="571951"/>
          </a:xfrm>
          <a:prstGeom prst="rect">
            <a:avLst/>
          </a:prstGeom>
          <a:noFill/>
        </p:spPr>
        <p:txBody>
          <a:bodyPr wrap="square" rtlCol="0">
            <a:spAutoFit/>
          </a:bodyPr>
          <a:lstStyle/>
          <a:p>
            <a:pPr>
              <a:lnSpc>
                <a:spcPct val="150000"/>
              </a:lnSpc>
            </a:pPr>
            <a:r>
              <a:rPr lang="en-US" sz="1100" dirty="0">
                <a:solidFill>
                  <a:schemeClr val="bg1"/>
                </a:solidFill>
                <a:latin typeface="Roboto" panose="02000000000000000000" pitchFamily="2" charset="0"/>
                <a:ea typeface="Roboto" panose="02000000000000000000" pitchFamily="2" charset="0"/>
                <a:cs typeface="Open Sans" panose="020B0606030504020204" pitchFamily="34" charset="0"/>
              </a:rPr>
              <a:t>Lorem Ipsum is simply dummy text of the printing and typesetting</a:t>
            </a:r>
            <a:endParaRPr lang="en-ID" sz="1100"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sp>
        <p:nvSpPr>
          <p:cNvPr id="6" name="TextBox 5">
            <a:extLst>
              <a:ext uri="{FF2B5EF4-FFF2-40B4-BE49-F238E27FC236}">
                <a16:creationId xmlns:a16="http://schemas.microsoft.com/office/drawing/2014/main" id="{56ADB55E-BA06-85D9-C658-E124CED42DD0}"/>
              </a:ext>
            </a:extLst>
          </p:cNvPr>
          <p:cNvSpPr txBox="1"/>
          <p:nvPr/>
        </p:nvSpPr>
        <p:spPr>
          <a:xfrm>
            <a:off x="9031080" y="2018356"/>
            <a:ext cx="2292274" cy="307777"/>
          </a:xfrm>
          <a:prstGeom prst="rect">
            <a:avLst/>
          </a:prstGeom>
          <a:noFill/>
        </p:spPr>
        <p:txBody>
          <a:bodyPr wrap="square" rtlCol="0">
            <a:spAutoFit/>
          </a:bodyPr>
          <a:lstStyle/>
          <a:p>
            <a:r>
              <a:rPr lang="en-US" sz="1400" b="1" dirty="0">
                <a:solidFill>
                  <a:schemeClr val="bg1"/>
                </a:solidFill>
                <a:latin typeface="Roboto" panose="02000000000000000000" pitchFamily="2" charset="0"/>
                <a:ea typeface="Roboto" panose="02000000000000000000" pitchFamily="2" charset="0"/>
                <a:cs typeface="Open Sans" panose="020B0606030504020204" pitchFamily="34" charset="0"/>
              </a:rPr>
              <a:t>Subtitle Services</a:t>
            </a:r>
          </a:p>
        </p:txBody>
      </p:sp>
      <p:sp>
        <p:nvSpPr>
          <p:cNvPr id="7" name="TextBox 6">
            <a:extLst>
              <a:ext uri="{FF2B5EF4-FFF2-40B4-BE49-F238E27FC236}">
                <a16:creationId xmlns:a16="http://schemas.microsoft.com/office/drawing/2014/main" id="{F80CA536-6567-C36B-5E25-8C1B447DFD7C}"/>
              </a:ext>
            </a:extLst>
          </p:cNvPr>
          <p:cNvSpPr txBox="1"/>
          <p:nvPr/>
        </p:nvSpPr>
        <p:spPr>
          <a:xfrm>
            <a:off x="9031080" y="2371428"/>
            <a:ext cx="2404384" cy="571951"/>
          </a:xfrm>
          <a:prstGeom prst="rect">
            <a:avLst/>
          </a:prstGeom>
          <a:noFill/>
        </p:spPr>
        <p:txBody>
          <a:bodyPr wrap="square" rtlCol="0">
            <a:spAutoFit/>
          </a:bodyPr>
          <a:lstStyle/>
          <a:p>
            <a:pPr>
              <a:lnSpc>
                <a:spcPct val="150000"/>
              </a:lnSpc>
            </a:pPr>
            <a:r>
              <a:rPr lang="en-US" sz="1100" dirty="0">
                <a:solidFill>
                  <a:schemeClr val="bg1"/>
                </a:solidFill>
                <a:latin typeface="Roboto" panose="02000000000000000000" pitchFamily="2" charset="0"/>
                <a:ea typeface="Roboto" panose="02000000000000000000" pitchFamily="2" charset="0"/>
                <a:cs typeface="Open Sans" panose="020B0606030504020204" pitchFamily="34" charset="0"/>
              </a:rPr>
              <a:t>Lorem Ipsum is simply dummy text of the printing and typesetting</a:t>
            </a:r>
            <a:endParaRPr lang="en-ID" sz="1100"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sp>
        <p:nvSpPr>
          <p:cNvPr id="9" name="TextBox 8">
            <a:extLst>
              <a:ext uri="{FF2B5EF4-FFF2-40B4-BE49-F238E27FC236}">
                <a16:creationId xmlns:a16="http://schemas.microsoft.com/office/drawing/2014/main" id="{206D214B-D9E9-7FDC-71CC-C9B186FAD7FA}"/>
              </a:ext>
            </a:extLst>
          </p:cNvPr>
          <p:cNvSpPr txBox="1"/>
          <p:nvPr/>
        </p:nvSpPr>
        <p:spPr>
          <a:xfrm>
            <a:off x="5886610" y="4662256"/>
            <a:ext cx="2292274" cy="307777"/>
          </a:xfrm>
          <a:prstGeom prst="rect">
            <a:avLst/>
          </a:prstGeom>
          <a:noFill/>
        </p:spPr>
        <p:txBody>
          <a:bodyPr wrap="square" rtlCol="0">
            <a:spAutoFit/>
          </a:bodyPr>
          <a:lstStyle/>
          <a:p>
            <a:r>
              <a:rPr lang="en-US" sz="1400" b="1" dirty="0">
                <a:solidFill>
                  <a:schemeClr val="bg1"/>
                </a:solidFill>
                <a:latin typeface="Roboto" panose="02000000000000000000" pitchFamily="2" charset="0"/>
                <a:ea typeface="Roboto" panose="02000000000000000000" pitchFamily="2" charset="0"/>
                <a:cs typeface="Open Sans" panose="020B0606030504020204" pitchFamily="34" charset="0"/>
              </a:rPr>
              <a:t>Subtitle Services</a:t>
            </a:r>
          </a:p>
        </p:txBody>
      </p:sp>
      <p:sp>
        <p:nvSpPr>
          <p:cNvPr id="10" name="TextBox 9">
            <a:extLst>
              <a:ext uri="{FF2B5EF4-FFF2-40B4-BE49-F238E27FC236}">
                <a16:creationId xmlns:a16="http://schemas.microsoft.com/office/drawing/2014/main" id="{BADE919F-8035-115D-4C3A-D75BADF660D2}"/>
              </a:ext>
            </a:extLst>
          </p:cNvPr>
          <p:cNvSpPr txBox="1"/>
          <p:nvPr/>
        </p:nvSpPr>
        <p:spPr>
          <a:xfrm>
            <a:off x="5886611" y="5015328"/>
            <a:ext cx="2399260" cy="571951"/>
          </a:xfrm>
          <a:prstGeom prst="rect">
            <a:avLst/>
          </a:prstGeom>
          <a:noFill/>
        </p:spPr>
        <p:txBody>
          <a:bodyPr wrap="square" rtlCol="0">
            <a:spAutoFit/>
          </a:bodyPr>
          <a:lstStyle/>
          <a:p>
            <a:pPr>
              <a:lnSpc>
                <a:spcPct val="150000"/>
              </a:lnSpc>
            </a:pPr>
            <a:r>
              <a:rPr lang="en-US" sz="1100" dirty="0">
                <a:solidFill>
                  <a:schemeClr val="bg1"/>
                </a:solidFill>
                <a:latin typeface="Roboto" panose="02000000000000000000" pitchFamily="2" charset="0"/>
                <a:ea typeface="Roboto" panose="02000000000000000000" pitchFamily="2" charset="0"/>
                <a:cs typeface="Open Sans" panose="020B0606030504020204" pitchFamily="34" charset="0"/>
              </a:rPr>
              <a:t>Lorem Ipsum is simply dummy text of the printing and typesetting</a:t>
            </a:r>
            <a:endParaRPr lang="en-ID" sz="1100"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sp>
        <p:nvSpPr>
          <p:cNvPr id="12" name="Icon 24">
            <a:extLst>
              <a:ext uri="{FF2B5EF4-FFF2-40B4-BE49-F238E27FC236}">
                <a16:creationId xmlns:a16="http://schemas.microsoft.com/office/drawing/2014/main" id="{C0C320B4-7488-2EA6-9586-D3F25C185FC1}"/>
              </a:ext>
            </a:extLst>
          </p:cNvPr>
          <p:cNvSpPr/>
          <p:nvPr/>
        </p:nvSpPr>
        <p:spPr>
          <a:xfrm>
            <a:off x="9145380" y="3987946"/>
            <a:ext cx="444687" cy="444687"/>
          </a:xfrm>
          <a:custGeom>
            <a:avLst/>
            <a:gdLst>
              <a:gd name="connsiteX0" fmla="*/ 467016 w 486000"/>
              <a:gd name="connsiteY0" fmla="*/ 334125 h 486000"/>
              <a:gd name="connsiteX1" fmla="*/ 486000 w 486000"/>
              <a:gd name="connsiteY1" fmla="*/ 315141 h 486000"/>
              <a:gd name="connsiteX2" fmla="*/ 486000 w 486000"/>
              <a:gd name="connsiteY2" fmla="*/ 182918 h 486000"/>
              <a:gd name="connsiteX3" fmla="*/ 451012 w 486000"/>
              <a:gd name="connsiteY3" fmla="*/ 118968 h 486000"/>
              <a:gd name="connsiteX4" fmla="*/ 405316 w 486000"/>
              <a:gd name="connsiteY4" fmla="*/ 89708 h 486000"/>
              <a:gd name="connsiteX5" fmla="*/ 405316 w 486000"/>
              <a:gd name="connsiteY5" fmla="*/ 18984 h 486000"/>
              <a:gd name="connsiteX6" fmla="*/ 386332 w 486000"/>
              <a:gd name="connsiteY6" fmla="*/ 0 h 486000"/>
              <a:gd name="connsiteX7" fmla="*/ 99668 w 486000"/>
              <a:gd name="connsiteY7" fmla="*/ 0 h 486000"/>
              <a:gd name="connsiteX8" fmla="*/ 80684 w 486000"/>
              <a:gd name="connsiteY8" fmla="*/ 18984 h 486000"/>
              <a:gd name="connsiteX9" fmla="*/ 80684 w 486000"/>
              <a:gd name="connsiteY9" fmla="*/ 89628 h 486000"/>
              <a:gd name="connsiteX10" fmla="*/ 35019 w 486000"/>
              <a:gd name="connsiteY10" fmla="*/ 118838 h 486000"/>
              <a:gd name="connsiteX11" fmla="*/ 0 w 486000"/>
              <a:gd name="connsiteY11" fmla="*/ 182808 h 486000"/>
              <a:gd name="connsiteX12" fmla="*/ 0 w 486000"/>
              <a:gd name="connsiteY12" fmla="*/ 410063 h 486000"/>
              <a:gd name="connsiteX13" fmla="*/ 75938 w 486000"/>
              <a:gd name="connsiteY13" fmla="*/ 486000 h 486000"/>
              <a:gd name="connsiteX14" fmla="*/ 410063 w 486000"/>
              <a:gd name="connsiteY14" fmla="*/ 486000 h 486000"/>
              <a:gd name="connsiteX15" fmla="*/ 486000 w 486000"/>
              <a:gd name="connsiteY15" fmla="*/ 410063 h 486000"/>
              <a:gd name="connsiteX16" fmla="*/ 467016 w 486000"/>
              <a:gd name="connsiteY16" fmla="*/ 391078 h 486000"/>
              <a:gd name="connsiteX17" fmla="*/ 448031 w 486000"/>
              <a:gd name="connsiteY17" fmla="*/ 410063 h 486000"/>
              <a:gd name="connsiteX18" fmla="*/ 410063 w 486000"/>
              <a:gd name="connsiteY18" fmla="*/ 448031 h 486000"/>
              <a:gd name="connsiteX19" fmla="*/ 75938 w 486000"/>
              <a:gd name="connsiteY19" fmla="*/ 448031 h 486000"/>
              <a:gd name="connsiteX20" fmla="*/ 37969 w 486000"/>
              <a:gd name="connsiteY20" fmla="*/ 410063 h 486000"/>
              <a:gd name="connsiteX21" fmla="*/ 37969 w 486000"/>
              <a:gd name="connsiteY21" fmla="*/ 207569 h 486000"/>
              <a:gd name="connsiteX22" fmla="*/ 169359 w 486000"/>
              <a:gd name="connsiteY22" fmla="*/ 289484 h 486000"/>
              <a:gd name="connsiteX23" fmla="*/ 179384 w 486000"/>
              <a:gd name="connsiteY23" fmla="*/ 292361 h 486000"/>
              <a:gd name="connsiteX24" fmla="*/ 195512 w 486000"/>
              <a:gd name="connsiteY24" fmla="*/ 283418 h 486000"/>
              <a:gd name="connsiteX25" fmla="*/ 189446 w 486000"/>
              <a:gd name="connsiteY25" fmla="*/ 257264 h 486000"/>
              <a:gd name="connsiteX26" fmla="*/ 118652 w 486000"/>
              <a:gd name="connsiteY26" fmla="*/ 213128 h 486000"/>
              <a:gd name="connsiteX27" fmla="*/ 118652 w 486000"/>
              <a:gd name="connsiteY27" fmla="*/ 37969 h 486000"/>
              <a:gd name="connsiteX28" fmla="*/ 367348 w 486000"/>
              <a:gd name="connsiteY28" fmla="*/ 37969 h 486000"/>
              <a:gd name="connsiteX29" fmla="*/ 367348 w 486000"/>
              <a:gd name="connsiteY29" fmla="*/ 212868 h 486000"/>
              <a:gd name="connsiteX30" fmla="*/ 295642 w 486000"/>
              <a:gd name="connsiteY30" fmla="*/ 257345 h 486000"/>
              <a:gd name="connsiteX31" fmla="*/ 289516 w 486000"/>
              <a:gd name="connsiteY31" fmla="*/ 283484 h 486000"/>
              <a:gd name="connsiteX32" fmla="*/ 305667 w 486000"/>
              <a:gd name="connsiteY32" fmla="*/ 292465 h 486000"/>
              <a:gd name="connsiteX33" fmla="*/ 315655 w 486000"/>
              <a:gd name="connsiteY33" fmla="*/ 289610 h 486000"/>
              <a:gd name="connsiteX34" fmla="*/ 448031 w 486000"/>
              <a:gd name="connsiteY34" fmla="*/ 207502 h 486000"/>
              <a:gd name="connsiteX35" fmla="*/ 448031 w 486000"/>
              <a:gd name="connsiteY35" fmla="*/ 315141 h 486000"/>
              <a:gd name="connsiteX36" fmla="*/ 467016 w 486000"/>
              <a:gd name="connsiteY36" fmla="*/ 334125 h 486000"/>
              <a:gd name="connsiteX37" fmla="*/ 42166 w 486000"/>
              <a:gd name="connsiteY37" fmla="*/ 165442 h 486000"/>
              <a:gd name="connsiteX38" fmla="*/ 55477 w 486000"/>
              <a:gd name="connsiteY38" fmla="*/ 150823 h 486000"/>
              <a:gd name="connsiteX39" fmla="*/ 80684 w 486000"/>
              <a:gd name="connsiteY39" fmla="*/ 134700 h 486000"/>
              <a:gd name="connsiteX40" fmla="*/ 80684 w 486000"/>
              <a:gd name="connsiteY40" fmla="*/ 189456 h 486000"/>
              <a:gd name="connsiteX41" fmla="*/ 42166 w 486000"/>
              <a:gd name="connsiteY41" fmla="*/ 165442 h 486000"/>
              <a:gd name="connsiteX42" fmla="*/ 405316 w 486000"/>
              <a:gd name="connsiteY42" fmla="*/ 134794 h 486000"/>
              <a:gd name="connsiteX43" fmla="*/ 430537 w 486000"/>
              <a:gd name="connsiteY43" fmla="*/ 150944 h 486000"/>
              <a:gd name="connsiteX44" fmla="*/ 443784 w 486000"/>
              <a:gd name="connsiteY44" fmla="*/ 165457 h 486000"/>
              <a:gd name="connsiteX45" fmla="*/ 405316 w 486000"/>
              <a:gd name="connsiteY45" fmla="*/ 189317 h 486000"/>
              <a:gd name="connsiteX46" fmla="*/ 405316 w 486000"/>
              <a:gd name="connsiteY46" fmla="*/ 134794 h 486000"/>
              <a:gd name="connsiteX47" fmla="*/ 261035 w 486000"/>
              <a:gd name="connsiteY47" fmla="*/ 301852 h 486000"/>
              <a:gd name="connsiteX48" fmla="*/ 242051 w 486000"/>
              <a:gd name="connsiteY48" fmla="*/ 320836 h 486000"/>
              <a:gd name="connsiteX49" fmla="*/ 242051 w 486000"/>
              <a:gd name="connsiteY49" fmla="*/ 320836 h 486000"/>
              <a:gd name="connsiteX50" fmla="*/ 223066 w 486000"/>
              <a:gd name="connsiteY50" fmla="*/ 301852 h 486000"/>
              <a:gd name="connsiteX51" fmla="*/ 242051 w 486000"/>
              <a:gd name="connsiteY51" fmla="*/ 282867 h 486000"/>
              <a:gd name="connsiteX52" fmla="*/ 242051 w 486000"/>
              <a:gd name="connsiteY52" fmla="*/ 282867 h 486000"/>
              <a:gd name="connsiteX53" fmla="*/ 261035 w 486000"/>
              <a:gd name="connsiteY53" fmla="*/ 301852 h 486000"/>
              <a:gd name="connsiteX54" fmla="*/ 261979 w 486000"/>
              <a:gd name="connsiteY54" fmla="*/ 241102 h 486000"/>
              <a:gd name="connsiteX55" fmla="*/ 242994 w 486000"/>
              <a:gd name="connsiteY55" fmla="*/ 260086 h 486000"/>
              <a:gd name="connsiteX56" fmla="*/ 224010 w 486000"/>
              <a:gd name="connsiteY56" fmla="*/ 241102 h 486000"/>
              <a:gd name="connsiteX57" fmla="*/ 224010 w 486000"/>
              <a:gd name="connsiteY57" fmla="*/ 229711 h 486000"/>
              <a:gd name="connsiteX58" fmla="*/ 256024 w 486000"/>
              <a:gd name="connsiteY58" fmla="*/ 180838 h 486000"/>
              <a:gd name="connsiteX59" fmla="*/ 276218 w 486000"/>
              <a:gd name="connsiteY59" fmla="*/ 150801 h 486000"/>
              <a:gd name="connsiteX60" fmla="*/ 276210 w 486000"/>
              <a:gd name="connsiteY60" fmla="*/ 150242 h 486000"/>
              <a:gd name="connsiteX61" fmla="*/ 242994 w 486000"/>
              <a:gd name="connsiteY61" fmla="*/ 117703 h 486000"/>
              <a:gd name="connsiteX62" fmla="*/ 209777 w 486000"/>
              <a:gd name="connsiteY62" fmla="*/ 150242 h 486000"/>
              <a:gd name="connsiteX63" fmla="*/ 190793 w 486000"/>
              <a:gd name="connsiteY63" fmla="*/ 169227 h 486000"/>
              <a:gd name="connsiteX64" fmla="*/ 171809 w 486000"/>
              <a:gd name="connsiteY64" fmla="*/ 150242 h 486000"/>
              <a:gd name="connsiteX65" fmla="*/ 192781 w 486000"/>
              <a:gd name="connsiteY65" fmla="*/ 100125 h 486000"/>
              <a:gd name="connsiteX66" fmla="*/ 242994 w 486000"/>
              <a:gd name="connsiteY66" fmla="*/ 79734 h 486000"/>
              <a:gd name="connsiteX67" fmla="*/ 293208 w 486000"/>
              <a:gd name="connsiteY67" fmla="*/ 100125 h 486000"/>
              <a:gd name="connsiteX68" fmla="*/ 314174 w 486000"/>
              <a:gd name="connsiteY68" fmla="*/ 149431 h 486000"/>
              <a:gd name="connsiteX69" fmla="*/ 314191 w 486000"/>
              <a:gd name="connsiteY69" fmla="*/ 150238 h 486000"/>
              <a:gd name="connsiteX70" fmla="*/ 270932 w 486000"/>
              <a:gd name="connsiteY70" fmla="*/ 215756 h 486000"/>
              <a:gd name="connsiteX71" fmla="*/ 261978 w 486000"/>
              <a:gd name="connsiteY71" fmla="*/ 229710 h 486000"/>
              <a:gd name="connsiteX72" fmla="*/ 261978 w 486000"/>
              <a:gd name="connsiteY72" fmla="*/ 241102 h 48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486000" h="486000">
                <a:moveTo>
                  <a:pt x="467016" y="334125"/>
                </a:moveTo>
                <a:cubicBezTo>
                  <a:pt x="477501" y="334125"/>
                  <a:pt x="486000" y="325626"/>
                  <a:pt x="486000" y="315141"/>
                </a:cubicBezTo>
                <a:lnTo>
                  <a:pt x="486000" y="182918"/>
                </a:lnTo>
                <a:cubicBezTo>
                  <a:pt x="486000" y="156904"/>
                  <a:pt x="472921" y="132998"/>
                  <a:pt x="451012" y="118968"/>
                </a:cubicBezTo>
                <a:lnTo>
                  <a:pt x="405316" y="89708"/>
                </a:lnTo>
                <a:lnTo>
                  <a:pt x="405316" y="18984"/>
                </a:lnTo>
                <a:cubicBezTo>
                  <a:pt x="405316" y="8499"/>
                  <a:pt x="396817" y="0"/>
                  <a:pt x="386332" y="0"/>
                </a:cubicBezTo>
                <a:lnTo>
                  <a:pt x="99668" y="0"/>
                </a:lnTo>
                <a:cubicBezTo>
                  <a:pt x="89183" y="0"/>
                  <a:pt x="80684" y="8499"/>
                  <a:pt x="80684" y="18984"/>
                </a:cubicBezTo>
                <a:lnTo>
                  <a:pt x="80684" y="89628"/>
                </a:lnTo>
                <a:lnTo>
                  <a:pt x="35019" y="118838"/>
                </a:lnTo>
                <a:cubicBezTo>
                  <a:pt x="13092" y="132865"/>
                  <a:pt x="0" y="156778"/>
                  <a:pt x="0" y="182808"/>
                </a:cubicBezTo>
                <a:lnTo>
                  <a:pt x="0" y="410063"/>
                </a:lnTo>
                <a:cubicBezTo>
                  <a:pt x="0" y="451934"/>
                  <a:pt x="34066" y="486000"/>
                  <a:pt x="75938" y="486000"/>
                </a:cubicBezTo>
                <a:lnTo>
                  <a:pt x="410063" y="486000"/>
                </a:lnTo>
                <a:cubicBezTo>
                  <a:pt x="451934" y="486000"/>
                  <a:pt x="486000" y="451934"/>
                  <a:pt x="486000" y="410063"/>
                </a:cubicBezTo>
                <a:cubicBezTo>
                  <a:pt x="486000" y="399577"/>
                  <a:pt x="477501" y="391078"/>
                  <a:pt x="467016" y="391078"/>
                </a:cubicBezTo>
                <a:cubicBezTo>
                  <a:pt x="456531" y="391078"/>
                  <a:pt x="448031" y="399577"/>
                  <a:pt x="448031" y="410063"/>
                </a:cubicBezTo>
                <a:cubicBezTo>
                  <a:pt x="448031" y="430998"/>
                  <a:pt x="430998" y="448031"/>
                  <a:pt x="410063" y="448031"/>
                </a:cubicBezTo>
                <a:lnTo>
                  <a:pt x="75938" y="448031"/>
                </a:lnTo>
                <a:cubicBezTo>
                  <a:pt x="55002" y="448031"/>
                  <a:pt x="37969" y="430998"/>
                  <a:pt x="37969" y="410063"/>
                </a:cubicBezTo>
                <a:lnTo>
                  <a:pt x="37969" y="207569"/>
                </a:lnTo>
                <a:lnTo>
                  <a:pt x="169359" y="289484"/>
                </a:lnTo>
                <a:cubicBezTo>
                  <a:pt x="172483" y="291433"/>
                  <a:pt x="175955" y="292361"/>
                  <a:pt x="179384" y="292361"/>
                </a:cubicBezTo>
                <a:cubicBezTo>
                  <a:pt x="185720" y="292361"/>
                  <a:pt x="191913" y="289190"/>
                  <a:pt x="195512" y="283418"/>
                </a:cubicBezTo>
                <a:cubicBezTo>
                  <a:pt x="201060" y="274521"/>
                  <a:pt x="198344" y="262811"/>
                  <a:pt x="189446" y="257264"/>
                </a:cubicBezTo>
                <a:lnTo>
                  <a:pt x="118652" y="213128"/>
                </a:lnTo>
                <a:lnTo>
                  <a:pt x="118652" y="37969"/>
                </a:lnTo>
                <a:lnTo>
                  <a:pt x="367348" y="37969"/>
                </a:lnTo>
                <a:lnTo>
                  <a:pt x="367348" y="212868"/>
                </a:lnTo>
                <a:lnTo>
                  <a:pt x="295642" y="257345"/>
                </a:lnTo>
                <a:cubicBezTo>
                  <a:pt x="286731" y="262871"/>
                  <a:pt x="283989" y="274574"/>
                  <a:pt x="289516" y="283484"/>
                </a:cubicBezTo>
                <a:cubicBezTo>
                  <a:pt x="293110" y="289278"/>
                  <a:pt x="299315" y="292465"/>
                  <a:pt x="305667" y="292465"/>
                </a:cubicBezTo>
                <a:cubicBezTo>
                  <a:pt x="309082" y="292465"/>
                  <a:pt x="312540" y="291543"/>
                  <a:pt x="315655" y="289610"/>
                </a:cubicBezTo>
                <a:lnTo>
                  <a:pt x="448031" y="207502"/>
                </a:lnTo>
                <a:lnTo>
                  <a:pt x="448031" y="315141"/>
                </a:lnTo>
                <a:cubicBezTo>
                  <a:pt x="448031" y="325626"/>
                  <a:pt x="456531" y="334125"/>
                  <a:pt x="467016" y="334125"/>
                </a:cubicBezTo>
                <a:close/>
                <a:moveTo>
                  <a:pt x="42166" y="165442"/>
                </a:moveTo>
                <a:cubicBezTo>
                  <a:pt x="45179" y="159581"/>
                  <a:pt x="49709" y="154513"/>
                  <a:pt x="55477" y="150823"/>
                </a:cubicBezTo>
                <a:lnTo>
                  <a:pt x="80684" y="134700"/>
                </a:lnTo>
                <a:lnTo>
                  <a:pt x="80684" y="189456"/>
                </a:lnTo>
                <a:lnTo>
                  <a:pt x="42166" y="165442"/>
                </a:lnTo>
                <a:close/>
                <a:moveTo>
                  <a:pt x="405316" y="134794"/>
                </a:moveTo>
                <a:lnTo>
                  <a:pt x="430537" y="150944"/>
                </a:lnTo>
                <a:cubicBezTo>
                  <a:pt x="436268" y="154613"/>
                  <a:pt x="440774" y="159642"/>
                  <a:pt x="443784" y="165457"/>
                </a:cubicBezTo>
                <a:lnTo>
                  <a:pt x="405316" y="189317"/>
                </a:lnTo>
                <a:lnTo>
                  <a:pt x="405316" y="134794"/>
                </a:lnTo>
                <a:close/>
                <a:moveTo>
                  <a:pt x="261035" y="301852"/>
                </a:moveTo>
                <a:cubicBezTo>
                  <a:pt x="261035" y="312337"/>
                  <a:pt x="252536" y="320836"/>
                  <a:pt x="242051" y="320836"/>
                </a:cubicBezTo>
                <a:lnTo>
                  <a:pt x="242051" y="320836"/>
                </a:lnTo>
                <a:cubicBezTo>
                  <a:pt x="231566" y="320836"/>
                  <a:pt x="223066" y="312337"/>
                  <a:pt x="223066" y="301852"/>
                </a:cubicBezTo>
                <a:cubicBezTo>
                  <a:pt x="223066" y="291367"/>
                  <a:pt x="231566" y="282867"/>
                  <a:pt x="242051" y="282867"/>
                </a:cubicBezTo>
                <a:lnTo>
                  <a:pt x="242051" y="282867"/>
                </a:lnTo>
                <a:cubicBezTo>
                  <a:pt x="252536" y="282867"/>
                  <a:pt x="261035" y="291367"/>
                  <a:pt x="261035" y="301852"/>
                </a:cubicBezTo>
                <a:close/>
                <a:moveTo>
                  <a:pt x="261979" y="241102"/>
                </a:moveTo>
                <a:cubicBezTo>
                  <a:pt x="261979" y="251587"/>
                  <a:pt x="253479" y="260086"/>
                  <a:pt x="242994" y="260086"/>
                </a:cubicBezTo>
                <a:cubicBezTo>
                  <a:pt x="232509" y="260086"/>
                  <a:pt x="224010" y="251587"/>
                  <a:pt x="224010" y="241102"/>
                </a:cubicBezTo>
                <a:lnTo>
                  <a:pt x="224010" y="229711"/>
                </a:lnTo>
                <a:cubicBezTo>
                  <a:pt x="224010" y="208324"/>
                  <a:pt x="236577" y="189140"/>
                  <a:pt x="256024" y="180838"/>
                </a:cubicBezTo>
                <a:cubicBezTo>
                  <a:pt x="268128" y="175671"/>
                  <a:pt x="276005" y="163922"/>
                  <a:pt x="276218" y="150801"/>
                </a:cubicBezTo>
                <a:cubicBezTo>
                  <a:pt x="276213" y="150616"/>
                  <a:pt x="276210" y="150429"/>
                  <a:pt x="276210" y="150242"/>
                </a:cubicBezTo>
                <a:cubicBezTo>
                  <a:pt x="276210" y="131996"/>
                  <a:pt x="261620" y="117703"/>
                  <a:pt x="242994" y="117703"/>
                </a:cubicBezTo>
                <a:cubicBezTo>
                  <a:pt x="224369" y="117703"/>
                  <a:pt x="209777" y="131996"/>
                  <a:pt x="209777" y="150242"/>
                </a:cubicBezTo>
                <a:cubicBezTo>
                  <a:pt x="209777" y="160727"/>
                  <a:pt x="201278" y="169227"/>
                  <a:pt x="190793" y="169227"/>
                </a:cubicBezTo>
                <a:cubicBezTo>
                  <a:pt x="180308" y="169227"/>
                  <a:pt x="171809" y="160727"/>
                  <a:pt x="171809" y="150242"/>
                </a:cubicBezTo>
                <a:cubicBezTo>
                  <a:pt x="171809" y="131205"/>
                  <a:pt x="179256" y="113405"/>
                  <a:pt x="192781" y="100125"/>
                </a:cubicBezTo>
                <a:cubicBezTo>
                  <a:pt x="206169" y="86976"/>
                  <a:pt x="224002" y="79734"/>
                  <a:pt x="242994" y="79734"/>
                </a:cubicBezTo>
                <a:cubicBezTo>
                  <a:pt x="261986" y="79734"/>
                  <a:pt x="279819" y="86976"/>
                  <a:pt x="293208" y="100125"/>
                </a:cubicBezTo>
                <a:cubicBezTo>
                  <a:pt x="306539" y="113217"/>
                  <a:pt x="313966" y="130700"/>
                  <a:pt x="314174" y="149431"/>
                </a:cubicBezTo>
                <a:cubicBezTo>
                  <a:pt x="314186" y="149697"/>
                  <a:pt x="314191" y="149967"/>
                  <a:pt x="314191" y="150238"/>
                </a:cubicBezTo>
                <a:cubicBezTo>
                  <a:pt x="314198" y="178817"/>
                  <a:pt x="297218" y="204534"/>
                  <a:pt x="270932" y="215756"/>
                </a:cubicBezTo>
                <a:cubicBezTo>
                  <a:pt x="265493" y="218077"/>
                  <a:pt x="261978" y="223555"/>
                  <a:pt x="261978" y="229710"/>
                </a:cubicBezTo>
                <a:lnTo>
                  <a:pt x="261978" y="241102"/>
                </a:lnTo>
                <a:close/>
              </a:path>
            </a:pathLst>
          </a:custGeom>
          <a:solidFill>
            <a:schemeClr val="bg1"/>
          </a:solidFill>
          <a:ln w="949" cap="flat">
            <a:noFill/>
            <a:prstDash val="solid"/>
            <a:miter/>
          </a:ln>
        </p:spPr>
        <p:txBody>
          <a:bodyPr rtlCol="0" anchor="ctr"/>
          <a:lstStyle/>
          <a:p>
            <a:endParaRPr lang="en-ID"/>
          </a:p>
        </p:txBody>
      </p:sp>
      <p:sp>
        <p:nvSpPr>
          <p:cNvPr id="13" name="TextBox 12">
            <a:extLst>
              <a:ext uri="{FF2B5EF4-FFF2-40B4-BE49-F238E27FC236}">
                <a16:creationId xmlns:a16="http://schemas.microsoft.com/office/drawing/2014/main" id="{364BBE94-220B-1891-8632-F0D699AB9B59}"/>
              </a:ext>
            </a:extLst>
          </p:cNvPr>
          <p:cNvSpPr txBox="1"/>
          <p:nvPr/>
        </p:nvSpPr>
        <p:spPr>
          <a:xfrm>
            <a:off x="9031080" y="4662256"/>
            <a:ext cx="2292274" cy="307777"/>
          </a:xfrm>
          <a:prstGeom prst="rect">
            <a:avLst/>
          </a:prstGeom>
          <a:noFill/>
        </p:spPr>
        <p:txBody>
          <a:bodyPr wrap="square" rtlCol="0">
            <a:spAutoFit/>
          </a:bodyPr>
          <a:lstStyle/>
          <a:p>
            <a:r>
              <a:rPr lang="en-US" sz="1400" b="1" dirty="0">
                <a:solidFill>
                  <a:schemeClr val="bg1"/>
                </a:solidFill>
                <a:latin typeface="Roboto" panose="02000000000000000000" pitchFamily="2" charset="0"/>
                <a:ea typeface="Roboto" panose="02000000000000000000" pitchFamily="2" charset="0"/>
                <a:cs typeface="Open Sans" panose="020B0606030504020204" pitchFamily="34" charset="0"/>
              </a:rPr>
              <a:t>Subtitle Services</a:t>
            </a:r>
          </a:p>
        </p:txBody>
      </p:sp>
      <p:sp>
        <p:nvSpPr>
          <p:cNvPr id="14" name="TextBox 13">
            <a:extLst>
              <a:ext uri="{FF2B5EF4-FFF2-40B4-BE49-F238E27FC236}">
                <a16:creationId xmlns:a16="http://schemas.microsoft.com/office/drawing/2014/main" id="{99753417-FF0B-F8ED-2236-CA41E147BC42}"/>
              </a:ext>
            </a:extLst>
          </p:cNvPr>
          <p:cNvSpPr txBox="1"/>
          <p:nvPr/>
        </p:nvSpPr>
        <p:spPr>
          <a:xfrm>
            <a:off x="9031080" y="5015328"/>
            <a:ext cx="2404384" cy="571951"/>
          </a:xfrm>
          <a:prstGeom prst="rect">
            <a:avLst/>
          </a:prstGeom>
          <a:noFill/>
        </p:spPr>
        <p:txBody>
          <a:bodyPr wrap="square" rtlCol="0">
            <a:spAutoFit/>
          </a:bodyPr>
          <a:lstStyle/>
          <a:p>
            <a:pPr>
              <a:lnSpc>
                <a:spcPct val="150000"/>
              </a:lnSpc>
            </a:pPr>
            <a:r>
              <a:rPr lang="en-US" sz="1100" dirty="0">
                <a:solidFill>
                  <a:schemeClr val="bg1"/>
                </a:solidFill>
                <a:latin typeface="Roboto" panose="02000000000000000000" pitchFamily="2" charset="0"/>
                <a:ea typeface="Roboto" panose="02000000000000000000" pitchFamily="2" charset="0"/>
                <a:cs typeface="Open Sans" panose="020B0606030504020204" pitchFamily="34" charset="0"/>
              </a:rPr>
              <a:t>Lorem Ipsum is simply dummy text of the printing and typesetting</a:t>
            </a:r>
            <a:endParaRPr lang="en-ID" sz="1100"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sp>
        <p:nvSpPr>
          <p:cNvPr id="15" name="Icon 45">
            <a:extLst>
              <a:ext uri="{FF2B5EF4-FFF2-40B4-BE49-F238E27FC236}">
                <a16:creationId xmlns:a16="http://schemas.microsoft.com/office/drawing/2014/main" id="{A3386F1A-1176-7DFA-1DCB-CA1AE0317861}"/>
              </a:ext>
            </a:extLst>
          </p:cNvPr>
          <p:cNvSpPr/>
          <p:nvPr/>
        </p:nvSpPr>
        <p:spPr>
          <a:xfrm>
            <a:off x="9145380" y="1357780"/>
            <a:ext cx="478677" cy="477950"/>
          </a:xfrm>
          <a:custGeom>
            <a:avLst/>
            <a:gdLst>
              <a:gd name="connsiteX0" fmla="*/ 474939 w 485310"/>
              <a:gd name="connsiteY0" fmla="*/ 10659 h 484573"/>
              <a:gd name="connsiteX1" fmla="*/ 427847 w 485310"/>
              <a:gd name="connsiteY1" fmla="*/ 0 h 484573"/>
              <a:gd name="connsiteX2" fmla="*/ 427499 w 485310"/>
              <a:gd name="connsiteY2" fmla="*/ 0 h 484573"/>
              <a:gd name="connsiteX3" fmla="*/ 221645 w 485310"/>
              <a:gd name="connsiteY3" fmla="*/ 85730 h 484573"/>
              <a:gd name="connsiteX4" fmla="*/ 221482 w 485310"/>
              <a:gd name="connsiteY4" fmla="*/ 85893 h 484573"/>
              <a:gd name="connsiteX5" fmla="*/ 209451 w 485310"/>
              <a:gd name="connsiteY5" fmla="*/ 97953 h 484573"/>
              <a:gd name="connsiteX6" fmla="*/ 52679 w 485310"/>
              <a:gd name="connsiteY6" fmla="*/ 114371 h 484573"/>
              <a:gd name="connsiteX7" fmla="*/ 1 w 485310"/>
              <a:gd name="connsiteY7" fmla="*/ 173173 h 484573"/>
              <a:gd name="connsiteX8" fmla="*/ 75 w 485310"/>
              <a:gd name="connsiteY8" fmla="*/ 200823 h 484573"/>
              <a:gd name="connsiteX9" fmla="*/ 16347 w 485310"/>
              <a:gd name="connsiteY9" fmla="*/ 219515 h 484573"/>
              <a:gd name="connsiteX10" fmla="*/ 106161 w 485310"/>
              <a:gd name="connsiteY10" fmla="*/ 259225 h 484573"/>
              <a:gd name="connsiteX11" fmla="*/ 81187 w 485310"/>
              <a:gd name="connsiteY11" fmla="*/ 317993 h 484573"/>
              <a:gd name="connsiteX12" fmla="*/ 85128 w 485310"/>
              <a:gd name="connsiteY12" fmla="*/ 338648 h 484573"/>
              <a:gd name="connsiteX13" fmla="*/ 143889 w 485310"/>
              <a:gd name="connsiteY13" fmla="*/ 398240 h 484573"/>
              <a:gd name="connsiteX14" fmla="*/ 157402 w 485310"/>
              <a:gd name="connsiteY14" fmla="*/ 403889 h 484573"/>
              <a:gd name="connsiteX15" fmla="*/ 165203 w 485310"/>
              <a:gd name="connsiteY15" fmla="*/ 402207 h 484573"/>
              <a:gd name="connsiteX16" fmla="*/ 222308 w 485310"/>
              <a:gd name="connsiteY16" fmla="*/ 376443 h 484573"/>
              <a:gd name="connsiteX17" fmla="*/ 265752 w 485310"/>
              <a:gd name="connsiteY17" fmla="*/ 470099 h 484573"/>
              <a:gd name="connsiteX18" fmla="*/ 283455 w 485310"/>
              <a:gd name="connsiteY18" fmla="*/ 484274 h 484573"/>
              <a:gd name="connsiteX19" fmla="*/ 301361 w 485310"/>
              <a:gd name="connsiteY19" fmla="*/ 484573 h 484573"/>
              <a:gd name="connsiteX20" fmla="*/ 316004 w 485310"/>
              <a:gd name="connsiteY20" fmla="*/ 484200 h 484573"/>
              <a:gd name="connsiteX21" fmla="*/ 370690 w 485310"/>
              <a:gd name="connsiteY21" fmla="*/ 431739 h 484573"/>
              <a:gd name="connsiteX22" fmla="*/ 387081 w 485310"/>
              <a:gd name="connsiteY22" fmla="*/ 275325 h 484573"/>
              <a:gd name="connsiteX23" fmla="*/ 387163 w 485310"/>
              <a:gd name="connsiteY23" fmla="*/ 273817 h 484573"/>
              <a:gd name="connsiteX24" fmla="*/ 397809 w 485310"/>
              <a:gd name="connsiteY24" fmla="*/ 263325 h 484573"/>
              <a:gd name="connsiteX25" fmla="*/ 398031 w 485310"/>
              <a:gd name="connsiteY25" fmla="*/ 263103 h 484573"/>
              <a:gd name="connsiteX26" fmla="*/ 485311 w 485310"/>
              <a:gd name="connsiteY26" fmla="*/ 58642 h 484573"/>
              <a:gd name="connsiteX27" fmla="*/ 474939 w 485310"/>
              <a:gd name="connsiteY27" fmla="*/ 10659 h 484573"/>
              <a:gd name="connsiteX28" fmla="*/ 37910 w 485310"/>
              <a:gd name="connsiteY28" fmla="*/ 173017 h 484573"/>
              <a:gd name="connsiteX29" fmla="*/ 56635 w 485310"/>
              <a:gd name="connsiteY29" fmla="*/ 152000 h 484573"/>
              <a:gd name="connsiteX30" fmla="*/ 167067 w 485310"/>
              <a:gd name="connsiteY30" fmla="*/ 140435 h 484573"/>
              <a:gd name="connsiteX31" fmla="*/ 99197 w 485310"/>
              <a:gd name="connsiteY31" fmla="*/ 208457 h 484573"/>
              <a:gd name="connsiteX32" fmla="*/ 37947 w 485310"/>
              <a:gd name="connsiteY32" fmla="*/ 185303 h 484573"/>
              <a:gd name="connsiteX33" fmla="*/ 37910 w 485310"/>
              <a:gd name="connsiteY33" fmla="*/ 173017 h 484573"/>
              <a:gd name="connsiteX34" fmla="*/ 161636 w 485310"/>
              <a:gd name="connsiteY34" fmla="*/ 362298 h 484573"/>
              <a:gd name="connsiteX35" fmla="*/ 121034 w 485310"/>
              <a:gd name="connsiteY35" fmla="*/ 321124 h 484573"/>
              <a:gd name="connsiteX36" fmla="*/ 135336 w 485310"/>
              <a:gd name="connsiteY36" fmla="*/ 287466 h 484573"/>
              <a:gd name="connsiteX37" fmla="*/ 194756 w 485310"/>
              <a:gd name="connsiteY37" fmla="*/ 347354 h 484573"/>
              <a:gd name="connsiteX38" fmla="*/ 332988 w 485310"/>
              <a:gd name="connsiteY38" fmla="*/ 427805 h 484573"/>
              <a:gd name="connsiteX39" fmla="*/ 313437 w 485310"/>
              <a:gd name="connsiteY39" fmla="*/ 446453 h 484573"/>
              <a:gd name="connsiteX40" fmla="*/ 298390 w 485310"/>
              <a:gd name="connsiteY40" fmla="*/ 446731 h 484573"/>
              <a:gd name="connsiteX41" fmla="*/ 273420 w 485310"/>
              <a:gd name="connsiteY41" fmla="*/ 385877 h 484573"/>
              <a:gd name="connsiteX42" fmla="*/ 344742 w 485310"/>
              <a:gd name="connsiteY42" fmla="*/ 315608 h 484573"/>
              <a:gd name="connsiteX43" fmla="*/ 371064 w 485310"/>
              <a:gd name="connsiteY43" fmla="*/ 236514 h 484573"/>
              <a:gd name="connsiteX44" fmla="*/ 253268 w 485310"/>
              <a:gd name="connsiteY44" fmla="*/ 352564 h 484573"/>
              <a:gd name="connsiteX45" fmla="*/ 131439 w 485310"/>
              <a:gd name="connsiteY45" fmla="*/ 229763 h 484573"/>
              <a:gd name="connsiteX46" fmla="*/ 248264 w 485310"/>
              <a:gd name="connsiteY46" fmla="*/ 112674 h 484573"/>
              <a:gd name="connsiteX47" fmla="*/ 427499 w 485310"/>
              <a:gd name="connsiteY47" fmla="*/ 37835 h 484573"/>
              <a:gd name="connsiteX48" fmla="*/ 427847 w 485310"/>
              <a:gd name="connsiteY48" fmla="*/ 37835 h 484573"/>
              <a:gd name="connsiteX49" fmla="*/ 446927 w 485310"/>
              <a:gd name="connsiteY49" fmla="*/ 38224 h 484573"/>
              <a:gd name="connsiteX50" fmla="*/ 447402 w 485310"/>
              <a:gd name="connsiteY50" fmla="*/ 58646 h 484573"/>
              <a:gd name="connsiteX51" fmla="*/ 371064 w 485310"/>
              <a:gd name="connsiteY51" fmla="*/ 236514 h 484573"/>
              <a:gd name="connsiteX52" fmla="*/ 84910 w 485310"/>
              <a:gd name="connsiteY52" fmla="*/ 398433 h 484573"/>
              <a:gd name="connsiteX53" fmla="*/ 85150 w 485310"/>
              <a:gd name="connsiteY53" fmla="*/ 425184 h 484573"/>
              <a:gd name="connsiteX54" fmla="*/ 32550 w 485310"/>
              <a:gd name="connsiteY54" fmla="*/ 478628 h 484573"/>
              <a:gd name="connsiteX55" fmla="*/ 19029 w 485310"/>
              <a:gd name="connsiteY55" fmla="*/ 484289 h 484573"/>
              <a:gd name="connsiteX56" fmla="*/ 5746 w 485310"/>
              <a:gd name="connsiteY56" fmla="*/ 478865 h 484573"/>
              <a:gd name="connsiteX57" fmla="*/ 5505 w 485310"/>
              <a:gd name="connsiteY57" fmla="*/ 452113 h 484573"/>
              <a:gd name="connsiteX58" fmla="*/ 58106 w 485310"/>
              <a:gd name="connsiteY58" fmla="*/ 398673 h 484573"/>
              <a:gd name="connsiteX59" fmla="*/ 84910 w 485310"/>
              <a:gd name="connsiteY59" fmla="*/ 398433 h 484573"/>
              <a:gd name="connsiteX60" fmla="*/ 5627 w 485310"/>
              <a:gd name="connsiteY60" fmla="*/ 382269 h 484573"/>
              <a:gd name="connsiteX61" fmla="*/ 5627 w 485310"/>
              <a:gd name="connsiteY61" fmla="*/ 355514 h 484573"/>
              <a:gd name="connsiteX62" fmla="*/ 22685 w 485310"/>
              <a:gd name="connsiteY62" fmla="*/ 338489 h 484573"/>
              <a:gd name="connsiteX63" fmla="*/ 49493 w 485310"/>
              <a:gd name="connsiteY63" fmla="*/ 338489 h 484573"/>
              <a:gd name="connsiteX64" fmla="*/ 49493 w 485310"/>
              <a:gd name="connsiteY64" fmla="*/ 365244 h 484573"/>
              <a:gd name="connsiteX65" fmla="*/ 32431 w 485310"/>
              <a:gd name="connsiteY65" fmla="*/ 382269 h 484573"/>
              <a:gd name="connsiteX66" fmla="*/ 19029 w 485310"/>
              <a:gd name="connsiteY66" fmla="*/ 387811 h 484573"/>
              <a:gd name="connsiteX67" fmla="*/ 5627 w 485310"/>
              <a:gd name="connsiteY67" fmla="*/ 382269 h 484573"/>
              <a:gd name="connsiteX68" fmla="*/ 146160 w 485310"/>
              <a:gd name="connsiteY68" fmla="*/ 434970 h 484573"/>
              <a:gd name="connsiteX69" fmla="*/ 146160 w 485310"/>
              <a:gd name="connsiteY69" fmla="*/ 461722 h 484573"/>
              <a:gd name="connsiteX70" fmla="*/ 129102 w 485310"/>
              <a:gd name="connsiteY70" fmla="*/ 478747 h 484573"/>
              <a:gd name="connsiteX71" fmla="*/ 115696 w 485310"/>
              <a:gd name="connsiteY71" fmla="*/ 484289 h 484573"/>
              <a:gd name="connsiteX72" fmla="*/ 102294 w 485310"/>
              <a:gd name="connsiteY72" fmla="*/ 478747 h 484573"/>
              <a:gd name="connsiteX73" fmla="*/ 102294 w 485310"/>
              <a:gd name="connsiteY73" fmla="*/ 451995 h 484573"/>
              <a:gd name="connsiteX74" fmla="*/ 119352 w 485310"/>
              <a:gd name="connsiteY74" fmla="*/ 434970 h 484573"/>
              <a:gd name="connsiteX75" fmla="*/ 146160 w 485310"/>
              <a:gd name="connsiteY75" fmla="*/ 434970 h 484573"/>
              <a:gd name="connsiteX76" fmla="*/ 284988 w 485310"/>
              <a:gd name="connsiteY76" fmla="*/ 248145 h 484573"/>
              <a:gd name="connsiteX77" fmla="*/ 284988 w 485310"/>
              <a:gd name="connsiteY77" fmla="*/ 274896 h 484573"/>
              <a:gd name="connsiteX78" fmla="*/ 271582 w 485310"/>
              <a:gd name="connsiteY78" fmla="*/ 280438 h 484573"/>
              <a:gd name="connsiteX79" fmla="*/ 258180 w 485310"/>
              <a:gd name="connsiteY79" fmla="*/ 274896 h 484573"/>
              <a:gd name="connsiteX80" fmla="*/ 209847 w 485310"/>
              <a:gd name="connsiteY80" fmla="*/ 226657 h 484573"/>
              <a:gd name="connsiteX81" fmla="*/ 209847 w 485310"/>
              <a:gd name="connsiteY81" fmla="*/ 199906 h 484573"/>
              <a:gd name="connsiteX82" fmla="*/ 236651 w 485310"/>
              <a:gd name="connsiteY82" fmla="*/ 199906 h 484573"/>
              <a:gd name="connsiteX83" fmla="*/ 383844 w 485310"/>
              <a:gd name="connsiteY83" fmla="*/ 133041 h 484573"/>
              <a:gd name="connsiteX84" fmla="*/ 384233 w 485310"/>
              <a:gd name="connsiteY84" fmla="*/ 159793 h 484573"/>
              <a:gd name="connsiteX85" fmla="*/ 370634 w 485310"/>
              <a:gd name="connsiteY85" fmla="*/ 165527 h 484573"/>
              <a:gd name="connsiteX86" fmla="*/ 357429 w 485310"/>
              <a:gd name="connsiteY86" fmla="*/ 160181 h 484573"/>
              <a:gd name="connsiteX87" fmla="*/ 324257 w 485310"/>
              <a:gd name="connsiteY87" fmla="*/ 128021 h 484573"/>
              <a:gd name="connsiteX88" fmla="*/ 323868 w 485310"/>
              <a:gd name="connsiteY88" fmla="*/ 101269 h 484573"/>
              <a:gd name="connsiteX89" fmla="*/ 350672 w 485310"/>
              <a:gd name="connsiteY89" fmla="*/ 100881 h 484573"/>
              <a:gd name="connsiteX90" fmla="*/ 338548 w 485310"/>
              <a:gd name="connsiteY90" fmla="*/ 194715 h 484573"/>
              <a:gd name="connsiteX91" fmla="*/ 338548 w 485310"/>
              <a:gd name="connsiteY91" fmla="*/ 221471 h 484573"/>
              <a:gd name="connsiteX92" fmla="*/ 325146 w 485310"/>
              <a:gd name="connsiteY92" fmla="*/ 227009 h 484573"/>
              <a:gd name="connsiteX93" fmla="*/ 311740 w 485310"/>
              <a:gd name="connsiteY93" fmla="*/ 221471 h 484573"/>
              <a:gd name="connsiteX94" fmla="*/ 263407 w 485310"/>
              <a:gd name="connsiteY94" fmla="*/ 173228 h 484573"/>
              <a:gd name="connsiteX95" fmla="*/ 263407 w 485310"/>
              <a:gd name="connsiteY95" fmla="*/ 146476 h 484573"/>
              <a:gd name="connsiteX96" fmla="*/ 290215 w 485310"/>
              <a:gd name="connsiteY96" fmla="*/ 146476 h 4845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Lst>
            <a:rect l="l" t="t" r="r" b="b"/>
            <a:pathLst>
              <a:path w="485310" h="484573">
                <a:moveTo>
                  <a:pt x="474939" y="10659"/>
                </a:moveTo>
                <a:cubicBezTo>
                  <a:pt x="464500" y="0"/>
                  <a:pt x="450672" y="4"/>
                  <a:pt x="427847" y="0"/>
                </a:cubicBezTo>
                <a:lnTo>
                  <a:pt x="427499" y="0"/>
                </a:lnTo>
                <a:cubicBezTo>
                  <a:pt x="368664" y="0"/>
                  <a:pt x="282195" y="26508"/>
                  <a:pt x="221645" y="85730"/>
                </a:cubicBezTo>
                <a:cubicBezTo>
                  <a:pt x="221590" y="85786"/>
                  <a:pt x="221538" y="85838"/>
                  <a:pt x="221482" y="85893"/>
                </a:cubicBezTo>
                <a:lnTo>
                  <a:pt x="209451" y="97953"/>
                </a:lnTo>
                <a:lnTo>
                  <a:pt x="52679" y="114371"/>
                </a:lnTo>
                <a:cubicBezTo>
                  <a:pt x="22522" y="117529"/>
                  <a:pt x="-125" y="142809"/>
                  <a:pt x="1" y="173173"/>
                </a:cubicBezTo>
                <a:cubicBezTo>
                  <a:pt x="41" y="182925"/>
                  <a:pt x="75" y="200819"/>
                  <a:pt x="75" y="200823"/>
                </a:cubicBezTo>
                <a:cubicBezTo>
                  <a:pt x="93" y="210224"/>
                  <a:pt x="7024" y="218184"/>
                  <a:pt x="16347" y="219515"/>
                </a:cubicBezTo>
                <a:cubicBezTo>
                  <a:pt x="16940" y="219596"/>
                  <a:pt x="71522" y="227722"/>
                  <a:pt x="106161" y="259225"/>
                </a:cubicBezTo>
                <a:lnTo>
                  <a:pt x="81187" y="317993"/>
                </a:lnTo>
                <a:cubicBezTo>
                  <a:pt x="78194" y="325039"/>
                  <a:pt x="79750" y="333195"/>
                  <a:pt x="85128" y="338648"/>
                </a:cubicBezTo>
                <a:lnTo>
                  <a:pt x="143889" y="398240"/>
                </a:lnTo>
                <a:cubicBezTo>
                  <a:pt x="147530" y="401934"/>
                  <a:pt x="152424" y="403889"/>
                  <a:pt x="157402" y="403889"/>
                </a:cubicBezTo>
                <a:cubicBezTo>
                  <a:pt x="160040" y="403889"/>
                  <a:pt x="162699" y="403338"/>
                  <a:pt x="165203" y="402207"/>
                </a:cubicBezTo>
                <a:lnTo>
                  <a:pt x="222308" y="376443"/>
                </a:lnTo>
                <a:cubicBezTo>
                  <a:pt x="244719" y="403072"/>
                  <a:pt x="260973" y="451729"/>
                  <a:pt x="265752" y="470099"/>
                </a:cubicBezTo>
                <a:cubicBezTo>
                  <a:pt x="267852" y="478218"/>
                  <a:pt x="275057" y="483989"/>
                  <a:pt x="283455" y="484274"/>
                </a:cubicBezTo>
                <a:cubicBezTo>
                  <a:pt x="283999" y="484296"/>
                  <a:pt x="292371" y="484573"/>
                  <a:pt x="301361" y="484573"/>
                </a:cubicBezTo>
                <a:cubicBezTo>
                  <a:pt x="306491" y="484573"/>
                  <a:pt x="311818" y="484481"/>
                  <a:pt x="316004" y="484200"/>
                </a:cubicBezTo>
                <a:cubicBezTo>
                  <a:pt x="344708" y="482255"/>
                  <a:pt x="367708" y="460191"/>
                  <a:pt x="370690" y="431739"/>
                </a:cubicBezTo>
                <a:lnTo>
                  <a:pt x="387081" y="275325"/>
                </a:lnTo>
                <a:cubicBezTo>
                  <a:pt x="387133" y="274819"/>
                  <a:pt x="387148" y="274316"/>
                  <a:pt x="387163" y="273817"/>
                </a:cubicBezTo>
                <a:lnTo>
                  <a:pt x="397809" y="263325"/>
                </a:lnTo>
                <a:cubicBezTo>
                  <a:pt x="397887" y="263251"/>
                  <a:pt x="397957" y="263177"/>
                  <a:pt x="398031" y="263103"/>
                </a:cubicBezTo>
                <a:cubicBezTo>
                  <a:pt x="458322" y="201703"/>
                  <a:pt x="485311" y="116172"/>
                  <a:pt x="485311" y="58642"/>
                </a:cubicBezTo>
                <a:cubicBezTo>
                  <a:pt x="485311" y="35321"/>
                  <a:pt x="485311" y="21243"/>
                  <a:pt x="474939" y="10659"/>
                </a:cubicBezTo>
                <a:close/>
                <a:moveTo>
                  <a:pt x="37910" y="173017"/>
                </a:moveTo>
                <a:cubicBezTo>
                  <a:pt x="37869" y="163553"/>
                  <a:pt x="44289" y="153294"/>
                  <a:pt x="56635" y="152000"/>
                </a:cubicBezTo>
                <a:lnTo>
                  <a:pt x="167067" y="140435"/>
                </a:lnTo>
                <a:lnTo>
                  <a:pt x="99197" y="208457"/>
                </a:lnTo>
                <a:cubicBezTo>
                  <a:pt x="76234" y="195858"/>
                  <a:pt x="52938" y="188874"/>
                  <a:pt x="37947" y="185303"/>
                </a:cubicBezTo>
                <a:cubicBezTo>
                  <a:pt x="37936" y="180955"/>
                  <a:pt x="37921" y="176478"/>
                  <a:pt x="37910" y="173017"/>
                </a:cubicBezTo>
                <a:close/>
                <a:moveTo>
                  <a:pt x="161636" y="362298"/>
                </a:moveTo>
                <a:lnTo>
                  <a:pt x="121034" y="321124"/>
                </a:lnTo>
                <a:lnTo>
                  <a:pt x="135336" y="287466"/>
                </a:lnTo>
                <a:lnTo>
                  <a:pt x="194756" y="347354"/>
                </a:lnTo>
                <a:close/>
                <a:moveTo>
                  <a:pt x="332988" y="427805"/>
                </a:moveTo>
                <a:cubicBezTo>
                  <a:pt x="331732" y="439795"/>
                  <a:pt x="321971" y="445877"/>
                  <a:pt x="313437" y="446453"/>
                </a:cubicBezTo>
                <a:cubicBezTo>
                  <a:pt x="309529" y="446719"/>
                  <a:pt x="303821" y="446771"/>
                  <a:pt x="298390" y="446731"/>
                </a:cubicBezTo>
                <a:cubicBezTo>
                  <a:pt x="293826" y="432246"/>
                  <a:pt x="285462" y="408610"/>
                  <a:pt x="273420" y="385877"/>
                </a:cubicBezTo>
                <a:lnTo>
                  <a:pt x="344742" y="315608"/>
                </a:lnTo>
                <a:close/>
                <a:moveTo>
                  <a:pt x="371064" y="236514"/>
                </a:moveTo>
                <a:lnTo>
                  <a:pt x="253268" y="352564"/>
                </a:lnTo>
                <a:lnTo>
                  <a:pt x="131439" y="229763"/>
                </a:lnTo>
                <a:lnTo>
                  <a:pt x="248264" y="112674"/>
                </a:lnTo>
                <a:cubicBezTo>
                  <a:pt x="300887" y="61252"/>
                  <a:pt x="378050" y="37835"/>
                  <a:pt x="427499" y="37835"/>
                </a:cubicBezTo>
                <a:lnTo>
                  <a:pt x="427847" y="37835"/>
                </a:lnTo>
                <a:cubicBezTo>
                  <a:pt x="435126" y="37846"/>
                  <a:pt x="442519" y="37835"/>
                  <a:pt x="446927" y="38224"/>
                </a:cubicBezTo>
                <a:cubicBezTo>
                  <a:pt x="447402" y="43078"/>
                  <a:pt x="447402" y="51529"/>
                  <a:pt x="447402" y="58646"/>
                </a:cubicBezTo>
                <a:cubicBezTo>
                  <a:pt x="447402" y="106837"/>
                  <a:pt x="423513" y="183033"/>
                  <a:pt x="371064" y="236514"/>
                </a:cubicBezTo>
                <a:close/>
                <a:moveTo>
                  <a:pt x="84910" y="398433"/>
                </a:moveTo>
                <a:cubicBezTo>
                  <a:pt x="92377" y="405753"/>
                  <a:pt x="92485" y="417731"/>
                  <a:pt x="85150" y="425184"/>
                </a:cubicBezTo>
                <a:lnTo>
                  <a:pt x="32550" y="478628"/>
                </a:lnTo>
                <a:cubicBezTo>
                  <a:pt x="28842" y="482399"/>
                  <a:pt x="23934" y="484289"/>
                  <a:pt x="19029" y="484289"/>
                </a:cubicBezTo>
                <a:cubicBezTo>
                  <a:pt x="14232" y="484289"/>
                  <a:pt x="9435" y="482484"/>
                  <a:pt x="5746" y="478865"/>
                </a:cubicBezTo>
                <a:cubicBezTo>
                  <a:pt x="-1722" y="471545"/>
                  <a:pt x="-1829" y="459567"/>
                  <a:pt x="5505" y="452113"/>
                </a:cubicBezTo>
                <a:lnTo>
                  <a:pt x="58106" y="398673"/>
                </a:lnTo>
                <a:cubicBezTo>
                  <a:pt x="65444" y="391220"/>
                  <a:pt x="77442" y="391112"/>
                  <a:pt x="84910" y="398433"/>
                </a:cubicBezTo>
                <a:close/>
                <a:moveTo>
                  <a:pt x="5627" y="382269"/>
                </a:moveTo>
                <a:cubicBezTo>
                  <a:pt x="-1774" y="374879"/>
                  <a:pt x="-1774" y="362904"/>
                  <a:pt x="5627" y="355514"/>
                </a:cubicBezTo>
                <a:lnTo>
                  <a:pt x="22685" y="338489"/>
                </a:lnTo>
                <a:cubicBezTo>
                  <a:pt x="30087" y="331102"/>
                  <a:pt x="42088" y="331102"/>
                  <a:pt x="49493" y="338489"/>
                </a:cubicBezTo>
                <a:cubicBezTo>
                  <a:pt x="56894" y="345879"/>
                  <a:pt x="56894" y="357854"/>
                  <a:pt x="49493" y="365244"/>
                </a:cubicBezTo>
                <a:lnTo>
                  <a:pt x="32431" y="382269"/>
                </a:lnTo>
                <a:cubicBezTo>
                  <a:pt x="28731" y="385962"/>
                  <a:pt x="23878" y="387811"/>
                  <a:pt x="19029" y="387811"/>
                </a:cubicBezTo>
                <a:cubicBezTo>
                  <a:pt x="14177" y="387811"/>
                  <a:pt x="9328" y="385962"/>
                  <a:pt x="5627" y="382269"/>
                </a:cubicBezTo>
                <a:close/>
                <a:moveTo>
                  <a:pt x="146160" y="434970"/>
                </a:moveTo>
                <a:cubicBezTo>
                  <a:pt x="153561" y="442357"/>
                  <a:pt x="153561" y="454335"/>
                  <a:pt x="146160" y="461722"/>
                </a:cubicBezTo>
                <a:lnTo>
                  <a:pt x="129102" y="478747"/>
                </a:lnTo>
                <a:cubicBezTo>
                  <a:pt x="125401" y="482440"/>
                  <a:pt x="120548" y="484289"/>
                  <a:pt x="115696" y="484289"/>
                </a:cubicBezTo>
                <a:cubicBezTo>
                  <a:pt x="110847" y="484289"/>
                  <a:pt x="105994" y="482440"/>
                  <a:pt x="102294" y="478747"/>
                </a:cubicBezTo>
                <a:cubicBezTo>
                  <a:pt x="94893" y="471360"/>
                  <a:pt x="94893" y="459382"/>
                  <a:pt x="102294" y="451995"/>
                </a:cubicBezTo>
                <a:lnTo>
                  <a:pt x="119352" y="434970"/>
                </a:lnTo>
                <a:cubicBezTo>
                  <a:pt x="126757" y="427580"/>
                  <a:pt x="138759" y="427580"/>
                  <a:pt x="146160" y="434970"/>
                </a:cubicBezTo>
                <a:close/>
                <a:moveTo>
                  <a:pt x="284988" y="248145"/>
                </a:moveTo>
                <a:cubicBezTo>
                  <a:pt x="292389" y="255531"/>
                  <a:pt x="292389" y="267510"/>
                  <a:pt x="284988" y="274896"/>
                </a:cubicBezTo>
                <a:cubicBezTo>
                  <a:pt x="281288" y="278593"/>
                  <a:pt x="276435" y="280438"/>
                  <a:pt x="271582" y="280438"/>
                </a:cubicBezTo>
                <a:cubicBezTo>
                  <a:pt x="266733" y="280438"/>
                  <a:pt x="261881" y="278593"/>
                  <a:pt x="258180" y="274896"/>
                </a:cubicBezTo>
                <a:lnTo>
                  <a:pt x="209847" y="226657"/>
                </a:lnTo>
                <a:cubicBezTo>
                  <a:pt x="202446" y="219271"/>
                  <a:pt x="202446" y="207292"/>
                  <a:pt x="209847" y="199906"/>
                </a:cubicBezTo>
                <a:cubicBezTo>
                  <a:pt x="217248" y="192515"/>
                  <a:pt x="229250" y="192515"/>
                  <a:pt x="236651" y="199906"/>
                </a:cubicBezTo>
                <a:close/>
                <a:moveTo>
                  <a:pt x="383844" y="133041"/>
                </a:moveTo>
                <a:cubicBezTo>
                  <a:pt x="391352" y="140321"/>
                  <a:pt x="391526" y="152299"/>
                  <a:pt x="384233" y="159793"/>
                </a:cubicBezTo>
                <a:cubicBezTo>
                  <a:pt x="380517" y="163608"/>
                  <a:pt x="375576" y="165527"/>
                  <a:pt x="370634" y="165527"/>
                </a:cubicBezTo>
                <a:cubicBezTo>
                  <a:pt x="365874" y="165527"/>
                  <a:pt x="361111" y="163753"/>
                  <a:pt x="357429" y="160181"/>
                </a:cubicBezTo>
                <a:lnTo>
                  <a:pt x="324257" y="128021"/>
                </a:lnTo>
                <a:cubicBezTo>
                  <a:pt x="316748" y="120741"/>
                  <a:pt x="316574" y="108763"/>
                  <a:pt x="323868" y="101269"/>
                </a:cubicBezTo>
                <a:cubicBezTo>
                  <a:pt x="331162" y="93775"/>
                  <a:pt x="343164" y="93601"/>
                  <a:pt x="350672" y="100881"/>
                </a:cubicBezTo>
                <a:close/>
                <a:moveTo>
                  <a:pt x="338548" y="194715"/>
                </a:moveTo>
                <a:cubicBezTo>
                  <a:pt x="345949" y="202102"/>
                  <a:pt x="345949" y="214080"/>
                  <a:pt x="338548" y="221471"/>
                </a:cubicBezTo>
                <a:cubicBezTo>
                  <a:pt x="334847" y="225164"/>
                  <a:pt x="329995" y="227009"/>
                  <a:pt x="325146" y="227009"/>
                </a:cubicBezTo>
                <a:cubicBezTo>
                  <a:pt x="320293" y="227009"/>
                  <a:pt x="315445" y="225164"/>
                  <a:pt x="311740" y="221471"/>
                </a:cubicBezTo>
                <a:lnTo>
                  <a:pt x="263407" y="173228"/>
                </a:lnTo>
                <a:cubicBezTo>
                  <a:pt x="256006" y="165841"/>
                  <a:pt x="256006" y="153863"/>
                  <a:pt x="263407" y="146476"/>
                </a:cubicBezTo>
                <a:cubicBezTo>
                  <a:pt x="270808" y="139090"/>
                  <a:pt x="282810" y="139090"/>
                  <a:pt x="290215" y="146476"/>
                </a:cubicBezTo>
                <a:close/>
              </a:path>
            </a:pathLst>
          </a:custGeom>
          <a:solidFill>
            <a:schemeClr val="bg1"/>
          </a:solidFill>
          <a:ln w="932" cap="flat">
            <a:noFill/>
            <a:prstDash val="solid"/>
            <a:miter/>
          </a:ln>
        </p:spPr>
        <p:txBody>
          <a:bodyPr rtlCol="0" anchor="ctr"/>
          <a:lstStyle/>
          <a:p>
            <a:endParaRPr lang="en-ID"/>
          </a:p>
        </p:txBody>
      </p:sp>
      <p:sp>
        <p:nvSpPr>
          <p:cNvPr id="16" name="Icon 27">
            <a:extLst>
              <a:ext uri="{FF2B5EF4-FFF2-40B4-BE49-F238E27FC236}">
                <a16:creationId xmlns:a16="http://schemas.microsoft.com/office/drawing/2014/main" id="{91B172B5-DCB2-5A74-D768-2B26EABE7D95}"/>
              </a:ext>
            </a:extLst>
          </p:cNvPr>
          <p:cNvSpPr/>
          <p:nvPr/>
        </p:nvSpPr>
        <p:spPr>
          <a:xfrm>
            <a:off x="5978775" y="3987092"/>
            <a:ext cx="476137" cy="461727"/>
          </a:xfrm>
          <a:custGeom>
            <a:avLst/>
            <a:gdLst>
              <a:gd name="connsiteX0" fmla="*/ 482530 w 484577"/>
              <a:gd name="connsiteY0" fmla="*/ 302572 h 485518"/>
              <a:gd name="connsiteX1" fmla="*/ 412530 w 484577"/>
              <a:gd name="connsiteY1" fmla="*/ 453133 h 485518"/>
              <a:gd name="connsiteX2" fmla="*/ 412449 w 484577"/>
              <a:gd name="connsiteY2" fmla="*/ 453218 h 485518"/>
              <a:gd name="connsiteX3" fmla="*/ 387856 w 484577"/>
              <a:gd name="connsiteY3" fmla="*/ 479518 h 485518"/>
              <a:gd name="connsiteX4" fmla="*/ 374036 w 484577"/>
              <a:gd name="connsiteY4" fmla="*/ 485515 h 485518"/>
              <a:gd name="connsiteX5" fmla="*/ 361097 w 484577"/>
              <a:gd name="connsiteY5" fmla="*/ 480388 h 485518"/>
              <a:gd name="connsiteX6" fmla="*/ 360228 w 484577"/>
              <a:gd name="connsiteY6" fmla="*/ 453581 h 485518"/>
              <a:gd name="connsiteX7" fmla="*/ 384777 w 484577"/>
              <a:gd name="connsiteY7" fmla="*/ 427321 h 485518"/>
              <a:gd name="connsiteX8" fmla="*/ 444965 w 484577"/>
              <a:gd name="connsiteY8" fmla="*/ 297839 h 485518"/>
              <a:gd name="connsiteX9" fmla="*/ 466111 w 484577"/>
              <a:gd name="connsiteY9" fmla="*/ 281385 h 485518"/>
              <a:gd name="connsiteX10" fmla="*/ 482530 w 484577"/>
              <a:gd name="connsiteY10" fmla="*/ 302572 h 485518"/>
              <a:gd name="connsiteX11" fmla="*/ 394100 w 484577"/>
              <a:gd name="connsiteY11" fmla="*/ 324853 h 485518"/>
              <a:gd name="connsiteX12" fmla="*/ 353011 w 484577"/>
              <a:gd name="connsiteY12" fmla="*/ 371049 h 485518"/>
              <a:gd name="connsiteX13" fmla="*/ 338871 w 484577"/>
              <a:gd name="connsiteY13" fmla="*/ 377395 h 485518"/>
              <a:gd name="connsiteX14" fmla="*/ 326282 w 484577"/>
              <a:gd name="connsiteY14" fmla="*/ 372587 h 485518"/>
              <a:gd name="connsiteX15" fmla="*/ 324744 w 484577"/>
              <a:gd name="connsiteY15" fmla="*/ 345809 h 485518"/>
              <a:gd name="connsiteX16" fmla="*/ 365940 w 484577"/>
              <a:gd name="connsiteY16" fmla="*/ 299494 h 485518"/>
              <a:gd name="connsiteX17" fmla="*/ 366180 w 484577"/>
              <a:gd name="connsiteY17" fmla="*/ 299232 h 485518"/>
              <a:gd name="connsiteX18" fmla="*/ 371061 w 484577"/>
              <a:gd name="connsiteY18" fmla="*/ 288548 h 485518"/>
              <a:gd name="connsiteX19" fmla="*/ 371061 w 484577"/>
              <a:gd name="connsiteY19" fmla="*/ 284103 h 485518"/>
              <a:gd name="connsiteX20" fmla="*/ 365142 w 484577"/>
              <a:gd name="connsiteY20" fmla="*/ 272423 h 485518"/>
              <a:gd name="connsiteX21" fmla="*/ 338390 w 484577"/>
              <a:gd name="connsiteY21" fmla="*/ 273465 h 485518"/>
              <a:gd name="connsiteX22" fmla="*/ 268875 w 484577"/>
              <a:gd name="connsiteY22" fmla="*/ 349295 h 485518"/>
              <a:gd name="connsiteX23" fmla="*/ 270960 w 484577"/>
              <a:gd name="connsiteY23" fmla="*/ 351532 h 485518"/>
              <a:gd name="connsiteX24" fmla="*/ 292650 w 484577"/>
              <a:gd name="connsiteY24" fmla="*/ 410230 h 485518"/>
              <a:gd name="connsiteX25" fmla="*/ 266561 w 484577"/>
              <a:gd name="connsiteY25" fmla="*/ 467019 h 485518"/>
              <a:gd name="connsiteX26" fmla="*/ 252053 w 484577"/>
              <a:gd name="connsiteY26" fmla="*/ 480470 h 485518"/>
              <a:gd name="connsiteX27" fmla="*/ 239202 w 484577"/>
              <a:gd name="connsiteY27" fmla="*/ 485519 h 485518"/>
              <a:gd name="connsiteX28" fmla="*/ 225302 w 484577"/>
              <a:gd name="connsiteY28" fmla="*/ 479433 h 485518"/>
              <a:gd name="connsiteX29" fmla="*/ 226337 w 484577"/>
              <a:gd name="connsiteY29" fmla="*/ 452629 h 485518"/>
              <a:gd name="connsiteX30" fmla="*/ 240829 w 484577"/>
              <a:gd name="connsiteY30" fmla="*/ 439190 h 485518"/>
              <a:gd name="connsiteX31" fmla="*/ 254814 w 484577"/>
              <a:gd name="connsiteY31" fmla="*/ 408767 h 485518"/>
              <a:gd name="connsiteX32" fmla="*/ 243228 w 484577"/>
              <a:gd name="connsiteY32" fmla="*/ 377362 h 485518"/>
              <a:gd name="connsiteX33" fmla="*/ 146477 w 484577"/>
              <a:gd name="connsiteY33" fmla="*/ 273524 h 485518"/>
              <a:gd name="connsiteX34" fmla="*/ 133257 w 484577"/>
              <a:gd name="connsiteY34" fmla="*/ 267394 h 485518"/>
              <a:gd name="connsiteX35" fmla="*/ 119667 w 484577"/>
              <a:gd name="connsiteY35" fmla="*/ 272427 h 485518"/>
              <a:gd name="connsiteX36" fmla="*/ 113688 w 484577"/>
              <a:gd name="connsiteY36" fmla="*/ 284781 h 485518"/>
              <a:gd name="connsiteX37" fmla="*/ 113692 w 484577"/>
              <a:gd name="connsiteY37" fmla="*/ 287978 h 485518"/>
              <a:gd name="connsiteX38" fmla="*/ 118591 w 484577"/>
              <a:gd name="connsiteY38" fmla="*/ 299191 h 485518"/>
              <a:gd name="connsiteX39" fmla="*/ 183244 w 484577"/>
              <a:gd name="connsiteY39" fmla="*/ 368208 h 485518"/>
              <a:gd name="connsiteX40" fmla="*/ 182398 w 484577"/>
              <a:gd name="connsiteY40" fmla="*/ 395024 h 485518"/>
              <a:gd name="connsiteX41" fmla="*/ 155634 w 484577"/>
              <a:gd name="connsiteY41" fmla="*/ 394172 h 485518"/>
              <a:gd name="connsiteX42" fmla="*/ 90933 w 484577"/>
              <a:gd name="connsiteY42" fmla="*/ 325098 h 485518"/>
              <a:gd name="connsiteX43" fmla="*/ 90840 w 484577"/>
              <a:gd name="connsiteY43" fmla="*/ 324999 h 485518"/>
              <a:gd name="connsiteX44" fmla="*/ 75945 w 484577"/>
              <a:gd name="connsiteY44" fmla="*/ 290845 h 485518"/>
              <a:gd name="connsiteX45" fmla="*/ 75908 w 484577"/>
              <a:gd name="connsiteY45" fmla="*/ 290375 h 485518"/>
              <a:gd name="connsiteX46" fmla="*/ 75823 w 484577"/>
              <a:gd name="connsiteY46" fmla="*/ 283736 h 485518"/>
              <a:gd name="connsiteX47" fmla="*/ 75764 w 484577"/>
              <a:gd name="connsiteY47" fmla="*/ 169586 h 485518"/>
              <a:gd name="connsiteX48" fmla="*/ 75760 w 484577"/>
              <a:gd name="connsiteY48" fmla="*/ 164611 h 485518"/>
              <a:gd name="connsiteX49" fmla="*/ 75731 w 484577"/>
              <a:gd name="connsiteY49" fmla="*/ 104891 h 485518"/>
              <a:gd name="connsiteX50" fmla="*/ 75738 w 484577"/>
              <a:gd name="connsiteY50" fmla="*/ 104324 h 485518"/>
              <a:gd name="connsiteX51" fmla="*/ 70470 w 484577"/>
              <a:gd name="connsiteY51" fmla="*/ 91322 h 485518"/>
              <a:gd name="connsiteX52" fmla="*/ 56484 w 484577"/>
              <a:gd name="connsiteY52" fmla="*/ 85273 h 485518"/>
              <a:gd name="connsiteX53" fmla="*/ 37962 w 484577"/>
              <a:gd name="connsiteY53" fmla="*/ 102980 h 485518"/>
              <a:gd name="connsiteX54" fmla="*/ 37932 w 484577"/>
              <a:gd name="connsiteY54" fmla="*/ 262971 h 485518"/>
              <a:gd name="connsiteX55" fmla="*/ 37929 w 484577"/>
              <a:gd name="connsiteY55" fmla="*/ 263393 h 485518"/>
              <a:gd name="connsiteX56" fmla="*/ 98929 w 484577"/>
              <a:gd name="connsiteY56" fmla="*/ 427317 h 485518"/>
              <a:gd name="connsiteX57" fmla="*/ 123482 w 484577"/>
              <a:gd name="connsiteY57" fmla="*/ 453581 h 485518"/>
              <a:gd name="connsiteX58" fmla="*/ 122609 w 484577"/>
              <a:gd name="connsiteY58" fmla="*/ 480388 h 485518"/>
              <a:gd name="connsiteX59" fmla="*/ 109669 w 484577"/>
              <a:gd name="connsiteY59" fmla="*/ 485515 h 485518"/>
              <a:gd name="connsiteX60" fmla="*/ 95853 w 484577"/>
              <a:gd name="connsiteY60" fmla="*/ 479518 h 485518"/>
              <a:gd name="connsiteX61" fmla="*/ 71261 w 484577"/>
              <a:gd name="connsiteY61" fmla="*/ 453218 h 485518"/>
              <a:gd name="connsiteX62" fmla="*/ 71180 w 484577"/>
              <a:gd name="connsiteY62" fmla="*/ 453133 h 485518"/>
              <a:gd name="connsiteX63" fmla="*/ 67 w 484577"/>
              <a:gd name="connsiteY63" fmla="*/ 262759 h 485518"/>
              <a:gd name="connsiteX64" fmla="*/ 97 w 484577"/>
              <a:gd name="connsiteY64" fmla="*/ 102654 h 485518"/>
              <a:gd name="connsiteX65" fmla="*/ 104 w 484577"/>
              <a:gd name="connsiteY65" fmla="*/ 102102 h 485518"/>
              <a:gd name="connsiteX66" fmla="*/ 55855 w 484577"/>
              <a:gd name="connsiteY66" fmla="*/ 47327 h 485518"/>
              <a:gd name="connsiteX67" fmla="*/ 57593 w 484577"/>
              <a:gd name="connsiteY67" fmla="*/ 47353 h 485518"/>
              <a:gd name="connsiteX68" fmla="*/ 97366 w 484577"/>
              <a:gd name="connsiteY68" fmla="*/ 64622 h 485518"/>
              <a:gd name="connsiteX69" fmla="*/ 104402 w 484577"/>
              <a:gd name="connsiteY69" fmla="*/ 73260 h 485518"/>
              <a:gd name="connsiteX70" fmla="*/ 125359 w 484577"/>
              <a:gd name="connsiteY70" fmla="*/ 47982 h 485518"/>
              <a:gd name="connsiteX71" fmla="*/ 360960 w 484577"/>
              <a:gd name="connsiteY71" fmla="*/ 49649 h 485518"/>
              <a:gd name="connsiteX72" fmla="*/ 380159 w 484577"/>
              <a:gd name="connsiteY72" fmla="*/ 73068 h 485518"/>
              <a:gd name="connsiteX73" fmla="*/ 386610 w 484577"/>
              <a:gd name="connsiteY73" fmla="*/ 64881 h 485518"/>
              <a:gd name="connsiteX74" fmla="*/ 426116 w 484577"/>
              <a:gd name="connsiteY74" fmla="*/ 47353 h 485518"/>
              <a:gd name="connsiteX75" fmla="*/ 484548 w 484577"/>
              <a:gd name="connsiteY75" fmla="*/ 102102 h 485518"/>
              <a:gd name="connsiteX76" fmla="*/ 484556 w 484577"/>
              <a:gd name="connsiteY76" fmla="*/ 102654 h 485518"/>
              <a:gd name="connsiteX77" fmla="*/ 484578 w 484577"/>
              <a:gd name="connsiteY77" fmla="*/ 205728 h 485518"/>
              <a:gd name="connsiteX78" fmla="*/ 465649 w 484577"/>
              <a:gd name="connsiteY78" fmla="*/ 224702 h 485518"/>
              <a:gd name="connsiteX79" fmla="*/ 465645 w 484577"/>
              <a:gd name="connsiteY79" fmla="*/ 224702 h 485518"/>
              <a:gd name="connsiteX80" fmla="*/ 446713 w 484577"/>
              <a:gd name="connsiteY80" fmla="*/ 205736 h 485518"/>
              <a:gd name="connsiteX81" fmla="*/ 446695 w 484577"/>
              <a:gd name="connsiteY81" fmla="*/ 102984 h 485518"/>
              <a:gd name="connsiteX82" fmla="*/ 440890 w 484577"/>
              <a:gd name="connsiteY82" fmla="*/ 90315 h 485518"/>
              <a:gd name="connsiteX83" fmla="*/ 427225 w 484577"/>
              <a:gd name="connsiteY83" fmla="*/ 85273 h 485518"/>
              <a:gd name="connsiteX84" fmla="*/ 414016 w 484577"/>
              <a:gd name="connsiteY84" fmla="*/ 91059 h 485518"/>
              <a:gd name="connsiteX85" fmla="*/ 409010 w 484577"/>
              <a:gd name="connsiteY85" fmla="*/ 104324 h 485518"/>
              <a:gd name="connsiteX86" fmla="*/ 409022 w 484577"/>
              <a:gd name="connsiteY86" fmla="*/ 104891 h 485518"/>
              <a:gd name="connsiteX87" fmla="*/ 408925 w 484577"/>
              <a:gd name="connsiteY87" fmla="*/ 282800 h 485518"/>
              <a:gd name="connsiteX88" fmla="*/ 394100 w 484577"/>
              <a:gd name="connsiteY88" fmla="*/ 324853 h 485518"/>
              <a:gd name="connsiteX89" fmla="*/ 354867 w 484577"/>
              <a:gd name="connsiteY89" fmla="*/ 229543 h 485518"/>
              <a:gd name="connsiteX90" fmla="*/ 333997 w 484577"/>
              <a:gd name="connsiteY90" fmla="*/ 76287 h 485518"/>
              <a:gd name="connsiteX91" fmla="*/ 151945 w 484577"/>
              <a:gd name="connsiteY91" fmla="*/ 74997 h 485518"/>
              <a:gd name="connsiteX92" fmla="*/ 129777 w 484577"/>
              <a:gd name="connsiteY92" fmla="*/ 229513 h 485518"/>
              <a:gd name="connsiteX93" fmla="*/ 134721 w 484577"/>
              <a:gd name="connsiteY93" fmla="*/ 229484 h 485518"/>
              <a:gd name="connsiteX94" fmla="*/ 174208 w 484577"/>
              <a:gd name="connsiteY94" fmla="*/ 247698 h 485518"/>
              <a:gd name="connsiteX95" fmla="*/ 216654 w 484577"/>
              <a:gd name="connsiteY95" fmla="*/ 293249 h 485518"/>
              <a:gd name="connsiteX96" fmla="*/ 269045 w 484577"/>
              <a:gd name="connsiteY96" fmla="*/ 293027 h 485518"/>
              <a:gd name="connsiteX97" fmla="*/ 310555 w 484577"/>
              <a:gd name="connsiteY97" fmla="*/ 247750 h 485518"/>
              <a:gd name="connsiteX98" fmla="*/ 354867 w 484577"/>
              <a:gd name="connsiteY98" fmla="*/ 229543 h 485518"/>
              <a:gd name="connsiteX99" fmla="*/ 248575 w 484577"/>
              <a:gd name="connsiteY99" fmla="*/ 145871 h 485518"/>
              <a:gd name="connsiteX100" fmla="*/ 235978 w 484577"/>
              <a:gd name="connsiteY100" fmla="*/ 145871 h 485518"/>
              <a:gd name="connsiteX101" fmla="*/ 229993 w 484577"/>
              <a:gd name="connsiteY101" fmla="*/ 139341 h 485518"/>
              <a:gd name="connsiteX102" fmla="*/ 229993 w 484577"/>
              <a:gd name="connsiteY102" fmla="*/ 138541 h 485518"/>
              <a:gd name="connsiteX103" fmla="*/ 235978 w 484577"/>
              <a:gd name="connsiteY103" fmla="*/ 132703 h 485518"/>
              <a:gd name="connsiteX104" fmla="*/ 259366 w 484577"/>
              <a:gd name="connsiteY104" fmla="*/ 132703 h 485518"/>
              <a:gd name="connsiteX105" fmla="*/ 278298 w 484577"/>
              <a:gd name="connsiteY105" fmla="*/ 113733 h 485518"/>
              <a:gd name="connsiteX106" fmla="*/ 259366 w 484577"/>
              <a:gd name="connsiteY106" fmla="*/ 94764 h 485518"/>
              <a:gd name="connsiteX107" fmla="*/ 259366 w 484577"/>
              <a:gd name="connsiteY107" fmla="*/ 91919 h 485518"/>
              <a:gd name="connsiteX108" fmla="*/ 240433 w 484577"/>
              <a:gd name="connsiteY108" fmla="*/ 72953 h 485518"/>
              <a:gd name="connsiteX109" fmla="*/ 221501 w 484577"/>
              <a:gd name="connsiteY109" fmla="*/ 91919 h 485518"/>
              <a:gd name="connsiteX110" fmla="*/ 221501 w 484577"/>
              <a:gd name="connsiteY110" fmla="*/ 97226 h 485518"/>
              <a:gd name="connsiteX111" fmla="*/ 192132 w 484577"/>
              <a:gd name="connsiteY111" fmla="*/ 138541 h 485518"/>
              <a:gd name="connsiteX112" fmla="*/ 192132 w 484577"/>
              <a:gd name="connsiteY112" fmla="*/ 139341 h 485518"/>
              <a:gd name="connsiteX113" fmla="*/ 235978 w 484577"/>
              <a:gd name="connsiteY113" fmla="*/ 183806 h 485518"/>
              <a:gd name="connsiteX114" fmla="*/ 248575 w 484577"/>
              <a:gd name="connsiteY114" fmla="*/ 183806 h 485518"/>
              <a:gd name="connsiteX115" fmla="*/ 254634 w 484577"/>
              <a:gd name="connsiteY115" fmla="*/ 189496 h 485518"/>
              <a:gd name="connsiteX116" fmla="*/ 254634 w 484577"/>
              <a:gd name="connsiteY116" fmla="*/ 197101 h 485518"/>
              <a:gd name="connsiteX117" fmla="*/ 248575 w 484577"/>
              <a:gd name="connsiteY117" fmla="*/ 202887 h 485518"/>
              <a:gd name="connsiteX118" fmla="*/ 210143 w 484577"/>
              <a:gd name="connsiteY118" fmla="*/ 202887 h 485518"/>
              <a:gd name="connsiteX119" fmla="*/ 191211 w 484577"/>
              <a:gd name="connsiteY119" fmla="*/ 221857 h 485518"/>
              <a:gd name="connsiteX120" fmla="*/ 210143 w 484577"/>
              <a:gd name="connsiteY120" fmla="*/ 240822 h 485518"/>
              <a:gd name="connsiteX121" fmla="*/ 221501 w 484577"/>
              <a:gd name="connsiteY121" fmla="*/ 240822 h 485518"/>
              <a:gd name="connsiteX122" fmla="*/ 221501 w 484577"/>
              <a:gd name="connsiteY122" fmla="*/ 242719 h 485518"/>
              <a:gd name="connsiteX123" fmla="*/ 240433 w 484577"/>
              <a:gd name="connsiteY123" fmla="*/ 261689 h 485518"/>
              <a:gd name="connsiteX124" fmla="*/ 259366 w 484577"/>
              <a:gd name="connsiteY124" fmla="*/ 242719 h 485518"/>
              <a:gd name="connsiteX125" fmla="*/ 259366 w 484577"/>
              <a:gd name="connsiteY125" fmla="*/ 239485 h 485518"/>
              <a:gd name="connsiteX126" fmla="*/ 292495 w 484577"/>
              <a:gd name="connsiteY126" fmla="*/ 197101 h 485518"/>
              <a:gd name="connsiteX127" fmla="*/ 292495 w 484577"/>
              <a:gd name="connsiteY127" fmla="*/ 189500 h 485518"/>
              <a:gd name="connsiteX128" fmla="*/ 248575 w 484577"/>
              <a:gd name="connsiteY128" fmla="*/ 145871 h 485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Lst>
            <a:rect l="l" t="t" r="r" b="b"/>
            <a:pathLst>
              <a:path w="484577" h="485518">
                <a:moveTo>
                  <a:pt x="482530" y="302572"/>
                </a:moveTo>
                <a:cubicBezTo>
                  <a:pt x="475416" y="359188"/>
                  <a:pt x="451212" y="411252"/>
                  <a:pt x="412530" y="453133"/>
                </a:cubicBezTo>
                <a:cubicBezTo>
                  <a:pt x="412501" y="453158"/>
                  <a:pt x="412474" y="453188"/>
                  <a:pt x="412449" y="453218"/>
                </a:cubicBezTo>
                <a:lnTo>
                  <a:pt x="387856" y="479518"/>
                </a:lnTo>
                <a:cubicBezTo>
                  <a:pt x="384129" y="483500"/>
                  <a:pt x="379090" y="485515"/>
                  <a:pt x="374036" y="485515"/>
                </a:cubicBezTo>
                <a:cubicBezTo>
                  <a:pt x="369401" y="485515"/>
                  <a:pt x="364750" y="483818"/>
                  <a:pt x="361097" y="480388"/>
                </a:cubicBezTo>
                <a:cubicBezTo>
                  <a:pt x="353470" y="473228"/>
                  <a:pt x="353078" y="461223"/>
                  <a:pt x="360228" y="453581"/>
                </a:cubicBezTo>
                <a:lnTo>
                  <a:pt x="384777" y="427321"/>
                </a:lnTo>
                <a:cubicBezTo>
                  <a:pt x="418038" y="391297"/>
                  <a:pt x="438850" y="346524"/>
                  <a:pt x="444965" y="297839"/>
                </a:cubicBezTo>
                <a:cubicBezTo>
                  <a:pt x="446269" y="287440"/>
                  <a:pt x="455744" y="280081"/>
                  <a:pt x="466111" y="281385"/>
                </a:cubicBezTo>
                <a:cubicBezTo>
                  <a:pt x="476481" y="282695"/>
                  <a:pt x="483835" y="292182"/>
                  <a:pt x="482530" y="302572"/>
                </a:cubicBezTo>
                <a:close/>
                <a:moveTo>
                  <a:pt x="394100" y="324853"/>
                </a:moveTo>
                <a:lnTo>
                  <a:pt x="353011" y="371049"/>
                </a:lnTo>
                <a:cubicBezTo>
                  <a:pt x="349270" y="375254"/>
                  <a:pt x="344084" y="377395"/>
                  <a:pt x="338871" y="377395"/>
                </a:cubicBezTo>
                <a:cubicBezTo>
                  <a:pt x="334390" y="377395"/>
                  <a:pt x="329891" y="375810"/>
                  <a:pt x="326282" y="372587"/>
                </a:cubicBezTo>
                <a:cubicBezTo>
                  <a:pt x="318478" y="365616"/>
                  <a:pt x="317787" y="353628"/>
                  <a:pt x="324744" y="345809"/>
                </a:cubicBezTo>
                <a:lnTo>
                  <a:pt x="365940" y="299494"/>
                </a:lnTo>
                <a:cubicBezTo>
                  <a:pt x="366017" y="299405"/>
                  <a:pt x="366099" y="299317"/>
                  <a:pt x="366180" y="299232"/>
                </a:cubicBezTo>
                <a:cubicBezTo>
                  <a:pt x="369009" y="296168"/>
                  <a:pt x="370617" y="292411"/>
                  <a:pt x="371061" y="288548"/>
                </a:cubicBezTo>
                <a:lnTo>
                  <a:pt x="371061" y="284103"/>
                </a:lnTo>
                <a:cubicBezTo>
                  <a:pt x="370551" y="279780"/>
                  <a:pt x="368576" y="275610"/>
                  <a:pt x="365142" y="272423"/>
                </a:cubicBezTo>
                <a:cubicBezTo>
                  <a:pt x="357481" y="265323"/>
                  <a:pt x="345480" y="265789"/>
                  <a:pt x="338390" y="273465"/>
                </a:cubicBezTo>
                <a:lnTo>
                  <a:pt x="268875" y="349295"/>
                </a:lnTo>
                <a:lnTo>
                  <a:pt x="270960" y="351532"/>
                </a:lnTo>
                <a:cubicBezTo>
                  <a:pt x="285807" y="367604"/>
                  <a:pt x="293490" y="388430"/>
                  <a:pt x="292650" y="410230"/>
                </a:cubicBezTo>
                <a:cubicBezTo>
                  <a:pt x="291807" y="432033"/>
                  <a:pt x="282542" y="452199"/>
                  <a:pt x="266561" y="467019"/>
                </a:cubicBezTo>
                <a:lnTo>
                  <a:pt x="252053" y="480470"/>
                </a:lnTo>
                <a:cubicBezTo>
                  <a:pt x="248412" y="483848"/>
                  <a:pt x="243802" y="485519"/>
                  <a:pt x="239202" y="485519"/>
                </a:cubicBezTo>
                <a:cubicBezTo>
                  <a:pt x="234107" y="485519"/>
                  <a:pt x="229032" y="483474"/>
                  <a:pt x="225302" y="479433"/>
                </a:cubicBezTo>
                <a:cubicBezTo>
                  <a:pt x="218200" y="471747"/>
                  <a:pt x="218661" y="459741"/>
                  <a:pt x="226337" y="452629"/>
                </a:cubicBezTo>
                <a:lnTo>
                  <a:pt x="240829" y="439190"/>
                </a:lnTo>
                <a:cubicBezTo>
                  <a:pt x="249403" y="431240"/>
                  <a:pt x="254364" y="420438"/>
                  <a:pt x="254814" y="408767"/>
                </a:cubicBezTo>
                <a:cubicBezTo>
                  <a:pt x="255266" y="397091"/>
                  <a:pt x="251151" y="385937"/>
                  <a:pt x="243228" y="377362"/>
                </a:cubicBezTo>
                <a:lnTo>
                  <a:pt x="146477" y="273524"/>
                </a:lnTo>
                <a:cubicBezTo>
                  <a:pt x="142983" y="269745"/>
                  <a:pt x="138311" y="267590"/>
                  <a:pt x="133257" y="267394"/>
                </a:cubicBezTo>
                <a:cubicBezTo>
                  <a:pt x="128195" y="267201"/>
                  <a:pt x="123378" y="268986"/>
                  <a:pt x="119667" y="272427"/>
                </a:cubicBezTo>
                <a:cubicBezTo>
                  <a:pt x="116054" y="275773"/>
                  <a:pt x="114066" y="280217"/>
                  <a:pt x="113688" y="284781"/>
                </a:cubicBezTo>
                <a:lnTo>
                  <a:pt x="113692" y="287978"/>
                </a:lnTo>
                <a:cubicBezTo>
                  <a:pt x="114035" y="292019"/>
                  <a:pt x="115647" y="295983"/>
                  <a:pt x="118591" y="299191"/>
                </a:cubicBezTo>
                <a:lnTo>
                  <a:pt x="183244" y="368208"/>
                </a:lnTo>
                <a:cubicBezTo>
                  <a:pt x="190402" y="375851"/>
                  <a:pt x="190020" y="387852"/>
                  <a:pt x="182398" y="395024"/>
                </a:cubicBezTo>
                <a:cubicBezTo>
                  <a:pt x="174774" y="402191"/>
                  <a:pt x="162792" y="401810"/>
                  <a:pt x="155634" y="394172"/>
                </a:cubicBezTo>
                <a:lnTo>
                  <a:pt x="90933" y="325098"/>
                </a:lnTo>
                <a:cubicBezTo>
                  <a:pt x="90900" y="325065"/>
                  <a:pt x="90874" y="325032"/>
                  <a:pt x="90840" y="324999"/>
                </a:cubicBezTo>
                <a:cubicBezTo>
                  <a:pt x="81834" y="315249"/>
                  <a:pt x="76906" y="303161"/>
                  <a:pt x="75945" y="290845"/>
                </a:cubicBezTo>
                <a:cubicBezTo>
                  <a:pt x="75930" y="290689"/>
                  <a:pt x="75923" y="290534"/>
                  <a:pt x="75908" y="290375"/>
                </a:cubicBezTo>
                <a:cubicBezTo>
                  <a:pt x="75753" y="288167"/>
                  <a:pt x="75723" y="285948"/>
                  <a:pt x="75823" y="283736"/>
                </a:cubicBezTo>
                <a:lnTo>
                  <a:pt x="75764" y="169586"/>
                </a:lnTo>
                <a:cubicBezTo>
                  <a:pt x="75734" y="167930"/>
                  <a:pt x="75742" y="166271"/>
                  <a:pt x="75760" y="164611"/>
                </a:cubicBezTo>
                <a:lnTo>
                  <a:pt x="75731" y="104891"/>
                </a:lnTo>
                <a:cubicBezTo>
                  <a:pt x="75731" y="104702"/>
                  <a:pt x="75734" y="104513"/>
                  <a:pt x="75738" y="104324"/>
                </a:cubicBezTo>
                <a:cubicBezTo>
                  <a:pt x="75879" y="99516"/>
                  <a:pt x="74008" y="94900"/>
                  <a:pt x="70470" y="91322"/>
                </a:cubicBezTo>
                <a:cubicBezTo>
                  <a:pt x="66821" y="87633"/>
                  <a:pt x="61723" y="85425"/>
                  <a:pt x="56484" y="85273"/>
                </a:cubicBezTo>
                <a:cubicBezTo>
                  <a:pt x="46343" y="84973"/>
                  <a:pt x="38380" y="92571"/>
                  <a:pt x="37962" y="102980"/>
                </a:cubicBezTo>
                <a:lnTo>
                  <a:pt x="37932" y="262971"/>
                </a:lnTo>
                <a:cubicBezTo>
                  <a:pt x="37932" y="263111"/>
                  <a:pt x="37932" y="263251"/>
                  <a:pt x="37929" y="263393"/>
                </a:cubicBezTo>
                <a:cubicBezTo>
                  <a:pt x="36542" y="324991"/>
                  <a:pt x="58207" y="383207"/>
                  <a:pt x="98929" y="427317"/>
                </a:cubicBezTo>
                <a:lnTo>
                  <a:pt x="123482" y="453581"/>
                </a:lnTo>
                <a:cubicBezTo>
                  <a:pt x="130631" y="461223"/>
                  <a:pt x="130239" y="473228"/>
                  <a:pt x="122609" y="480388"/>
                </a:cubicBezTo>
                <a:cubicBezTo>
                  <a:pt x="118960" y="483818"/>
                  <a:pt x="114309" y="485515"/>
                  <a:pt x="109669" y="485515"/>
                </a:cubicBezTo>
                <a:cubicBezTo>
                  <a:pt x="104619" y="485515"/>
                  <a:pt x="99580" y="483504"/>
                  <a:pt x="95853" y="479518"/>
                </a:cubicBezTo>
                <a:lnTo>
                  <a:pt x="71261" y="453218"/>
                </a:lnTo>
                <a:cubicBezTo>
                  <a:pt x="71235" y="453188"/>
                  <a:pt x="71206" y="453158"/>
                  <a:pt x="71180" y="453133"/>
                </a:cubicBezTo>
                <a:cubicBezTo>
                  <a:pt x="23765" y="401799"/>
                  <a:pt x="-1482" y="334196"/>
                  <a:pt x="67" y="262759"/>
                </a:cubicBezTo>
                <a:lnTo>
                  <a:pt x="97" y="102654"/>
                </a:lnTo>
                <a:cubicBezTo>
                  <a:pt x="97" y="102469"/>
                  <a:pt x="101" y="102287"/>
                  <a:pt x="104" y="102102"/>
                </a:cubicBezTo>
                <a:cubicBezTo>
                  <a:pt x="1014" y="71067"/>
                  <a:pt x="25355" y="47327"/>
                  <a:pt x="55855" y="47327"/>
                </a:cubicBezTo>
                <a:cubicBezTo>
                  <a:pt x="56432" y="47327"/>
                  <a:pt x="57013" y="47334"/>
                  <a:pt x="57593" y="47353"/>
                </a:cubicBezTo>
                <a:cubicBezTo>
                  <a:pt x="72666" y="47793"/>
                  <a:pt x="86788" y="53928"/>
                  <a:pt x="97366" y="64622"/>
                </a:cubicBezTo>
                <a:cubicBezTo>
                  <a:pt x="100024" y="67307"/>
                  <a:pt x="102371" y="70200"/>
                  <a:pt x="104402" y="73260"/>
                </a:cubicBezTo>
                <a:cubicBezTo>
                  <a:pt x="110516" y="64207"/>
                  <a:pt x="117522" y="55724"/>
                  <a:pt x="125359" y="47982"/>
                </a:cubicBezTo>
                <a:cubicBezTo>
                  <a:pt x="190775" y="-16642"/>
                  <a:pt x="296465" y="-15890"/>
                  <a:pt x="360960" y="49649"/>
                </a:cubicBezTo>
                <a:cubicBezTo>
                  <a:pt x="368154" y="56961"/>
                  <a:pt x="374554" y="64811"/>
                  <a:pt x="380159" y="73068"/>
                </a:cubicBezTo>
                <a:cubicBezTo>
                  <a:pt x="382037" y="70175"/>
                  <a:pt x="384185" y="67433"/>
                  <a:pt x="386610" y="64881"/>
                </a:cubicBezTo>
                <a:cubicBezTo>
                  <a:pt x="396939" y="54020"/>
                  <a:pt x="410973" y="47793"/>
                  <a:pt x="426116" y="47353"/>
                </a:cubicBezTo>
                <a:cubicBezTo>
                  <a:pt x="457416" y="46460"/>
                  <a:pt x="483639" y="70993"/>
                  <a:pt x="484548" y="102102"/>
                </a:cubicBezTo>
                <a:cubicBezTo>
                  <a:pt x="484556" y="102283"/>
                  <a:pt x="484556" y="102469"/>
                  <a:pt x="484556" y="102654"/>
                </a:cubicBezTo>
                <a:lnTo>
                  <a:pt x="484578" y="205728"/>
                </a:lnTo>
                <a:cubicBezTo>
                  <a:pt x="484578" y="216204"/>
                  <a:pt x="476104" y="224698"/>
                  <a:pt x="465649" y="224702"/>
                </a:cubicBezTo>
                <a:lnTo>
                  <a:pt x="465645" y="224702"/>
                </a:lnTo>
                <a:cubicBezTo>
                  <a:pt x="455190" y="224702"/>
                  <a:pt x="446716" y="216211"/>
                  <a:pt x="446713" y="205736"/>
                </a:cubicBezTo>
                <a:lnTo>
                  <a:pt x="446695" y="102984"/>
                </a:lnTo>
                <a:cubicBezTo>
                  <a:pt x="446495" y="98101"/>
                  <a:pt x="444439" y="93608"/>
                  <a:pt x="440890" y="90315"/>
                </a:cubicBezTo>
                <a:cubicBezTo>
                  <a:pt x="437226" y="86914"/>
                  <a:pt x="432409" y="85136"/>
                  <a:pt x="427225" y="85273"/>
                </a:cubicBezTo>
                <a:cubicBezTo>
                  <a:pt x="422113" y="85425"/>
                  <a:pt x="417421" y="87477"/>
                  <a:pt x="414016" y="91059"/>
                </a:cubicBezTo>
                <a:cubicBezTo>
                  <a:pt x="410641" y="94604"/>
                  <a:pt x="408866" y="99316"/>
                  <a:pt x="409010" y="104324"/>
                </a:cubicBezTo>
                <a:cubicBezTo>
                  <a:pt x="409018" y="104513"/>
                  <a:pt x="409022" y="104702"/>
                  <a:pt x="409022" y="104891"/>
                </a:cubicBezTo>
                <a:lnTo>
                  <a:pt x="408925" y="282800"/>
                </a:lnTo>
                <a:cubicBezTo>
                  <a:pt x="409857" y="297731"/>
                  <a:pt x="404974" y="313004"/>
                  <a:pt x="394100" y="324853"/>
                </a:cubicBezTo>
                <a:close/>
                <a:moveTo>
                  <a:pt x="354867" y="229543"/>
                </a:moveTo>
                <a:cubicBezTo>
                  <a:pt x="382595" y="179687"/>
                  <a:pt x="374269" y="117212"/>
                  <a:pt x="333997" y="76287"/>
                </a:cubicBezTo>
                <a:cubicBezTo>
                  <a:pt x="284162" y="25638"/>
                  <a:pt x="202491" y="25060"/>
                  <a:pt x="151945" y="74997"/>
                </a:cubicBezTo>
                <a:cubicBezTo>
                  <a:pt x="110871" y="115570"/>
                  <a:pt x="102039" y="179517"/>
                  <a:pt x="129777" y="229513"/>
                </a:cubicBezTo>
                <a:cubicBezTo>
                  <a:pt x="131416" y="229439"/>
                  <a:pt x="133064" y="229421"/>
                  <a:pt x="134721" y="229484"/>
                </a:cubicBezTo>
                <a:cubicBezTo>
                  <a:pt x="149882" y="230073"/>
                  <a:pt x="163905" y="236541"/>
                  <a:pt x="174208" y="247698"/>
                </a:cubicBezTo>
                <a:lnTo>
                  <a:pt x="216654" y="293249"/>
                </a:lnTo>
                <a:cubicBezTo>
                  <a:pt x="233878" y="296735"/>
                  <a:pt x="251857" y="296657"/>
                  <a:pt x="269045" y="293027"/>
                </a:cubicBezTo>
                <a:lnTo>
                  <a:pt x="310555" y="247750"/>
                </a:lnTo>
                <a:cubicBezTo>
                  <a:pt x="322382" y="234944"/>
                  <a:pt x="338730" y="228825"/>
                  <a:pt x="354867" y="229543"/>
                </a:cubicBezTo>
                <a:close/>
                <a:moveTo>
                  <a:pt x="248575" y="145871"/>
                </a:moveTo>
                <a:lnTo>
                  <a:pt x="235978" y="145871"/>
                </a:lnTo>
                <a:cubicBezTo>
                  <a:pt x="232788" y="145871"/>
                  <a:pt x="229993" y="142818"/>
                  <a:pt x="229993" y="139341"/>
                </a:cubicBezTo>
                <a:lnTo>
                  <a:pt x="229993" y="138541"/>
                </a:lnTo>
                <a:cubicBezTo>
                  <a:pt x="229993" y="135210"/>
                  <a:pt x="232566" y="132703"/>
                  <a:pt x="235978" y="132703"/>
                </a:cubicBezTo>
                <a:lnTo>
                  <a:pt x="259366" y="132703"/>
                </a:lnTo>
                <a:cubicBezTo>
                  <a:pt x="269821" y="132703"/>
                  <a:pt x="278298" y="124208"/>
                  <a:pt x="278298" y="113733"/>
                </a:cubicBezTo>
                <a:cubicBezTo>
                  <a:pt x="278298" y="103258"/>
                  <a:pt x="269821" y="94764"/>
                  <a:pt x="259366" y="94764"/>
                </a:cubicBezTo>
                <a:lnTo>
                  <a:pt x="259366" y="91919"/>
                </a:lnTo>
                <a:cubicBezTo>
                  <a:pt x="259366" y="81443"/>
                  <a:pt x="250889" y="72953"/>
                  <a:pt x="240433" y="72953"/>
                </a:cubicBezTo>
                <a:cubicBezTo>
                  <a:pt x="229978" y="72953"/>
                  <a:pt x="221501" y="81443"/>
                  <a:pt x="221501" y="91919"/>
                </a:cubicBezTo>
                <a:lnTo>
                  <a:pt x="221501" y="97226"/>
                </a:lnTo>
                <a:cubicBezTo>
                  <a:pt x="204417" y="103213"/>
                  <a:pt x="192132" y="119467"/>
                  <a:pt x="192132" y="138541"/>
                </a:cubicBezTo>
                <a:lnTo>
                  <a:pt x="192132" y="139341"/>
                </a:lnTo>
                <a:cubicBezTo>
                  <a:pt x="192132" y="163859"/>
                  <a:pt x="211800" y="183806"/>
                  <a:pt x="235978" y="183806"/>
                </a:cubicBezTo>
                <a:lnTo>
                  <a:pt x="248575" y="183806"/>
                </a:lnTo>
                <a:cubicBezTo>
                  <a:pt x="252027" y="183806"/>
                  <a:pt x="254634" y="186251"/>
                  <a:pt x="254634" y="189496"/>
                </a:cubicBezTo>
                <a:lnTo>
                  <a:pt x="254634" y="197101"/>
                </a:lnTo>
                <a:cubicBezTo>
                  <a:pt x="254634" y="200398"/>
                  <a:pt x="252027" y="202887"/>
                  <a:pt x="248575" y="202887"/>
                </a:cubicBezTo>
                <a:lnTo>
                  <a:pt x="210143" y="202887"/>
                </a:lnTo>
                <a:cubicBezTo>
                  <a:pt x="199688" y="202887"/>
                  <a:pt x="191211" y="211377"/>
                  <a:pt x="191211" y="221857"/>
                </a:cubicBezTo>
                <a:cubicBezTo>
                  <a:pt x="191211" y="232332"/>
                  <a:pt x="199688" y="240822"/>
                  <a:pt x="210143" y="240822"/>
                </a:cubicBezTo>
                <a:lnTo>
                  <a:pt x="221501" y="240822"/>
                </a:lnTo>
                <a:lnTo>
                  <a:pt x="221501" y="242719"/>
                </a:lnTo>
                <a:cubicBezTo>
                  <a:pt x="221501" y="253195"/>
                  <a:pt x="229978" y="261689"/>
                  <a:pt x="240433" y="261689"/>
                </a:cubicBezTo>
                <a:cubicBezTo>
                  <a:pt x="250889" y="261689"/>
                  <a:pt x="259366" y="253195"/>
                  <a:pt x="259366" y="242719"/>
                </a:cubicBezTo>
                <a:lnTo>
                  <a:pt x="259366" y="239485"/>
                </a:lnTo>
                <a:cubicBezTo>
                  <a:pt x="278384" y="234684"/>
                  <a:pt x="292495" y="217504"/>
                  <a:pt x="292495" y="197101"/>
                </a:cubicBezTo>
                <a:lnTo>
                  <a:pt x="292495" y="189500"/>
                </a:lnTo>
                <a:cubicBezTo>
                  <a:pt x="292495" y="165441"/>
                  <a:pt x="272790" y="145871"/>
                  <a:pt x="248575" y="145871"/>
                </a:cubicBezTo>
                <a:close/>
              </a:path>
            </a:pathLst>
          </a:custGeom>
          <a:solidFill>
            <a:schemeClr val="bg1"/>
          </a:solidFill>
          <a:ln w="930" cap="flat">
            <a:noFill/>
            <a:prstDash val="solid"/>
            <a:miter/>
          </a:ln>
        </p:spPr>
        <p:txBody>
          <a:bodyPr rtlCol="0" anchor="ctr"/>
          <a:lstStyle/>
          <a:p>
            <a:endParaRPr lang="en-ID"/>
          </a:p>
        </p:txBody>
      </p:sp>
      <p:sp>
        <p:nvSpPr>
          <p:cNvPr id="17" name="Shape 4903">
            <a:extLst>
              <a:ext uri="{FF2B5EF4-FFF2-40B4-BE49-F238E27FC236}">
                <a16:creationId xmlns:a16="http://schemas.microsoft.com/office/drawing/2014/main" id="{8802120E-9E5E-4AF3-8A08-AA665345ABEE}"/>
              </a:ext>
            </a:extLst>
          </p:cNvPr>
          <p:cNvSpPr/>
          <p:nvPr/>
        </p:nvSpPr>
        <p:spPr>
          <a:xfrm>
            <a:off x="5978775" y="1357068"/>
            <a:ext cx="529799" cy="469019"/>
          </a:xfrm>
          <a:custGeom>
            <a:avLst/>
            <a:gdLst/>
            <a:ahLst/>
            <a:cxnLst/>
            <a:rect l="0" t="0" r="0" b="0"/>
            <a:pathLst>
              <a:path w="120000" h="120000" extrusionOk="0">
                <a:moveTo>
                  <a:pt x="117009" y="65310"/>
                </a:moveTo>
                <a:lnTo>
                  <a:pt x="117009" y="65310"/>
                </a:lnTo>
                <a:lnTo>
                  <a:pt x="117009" y="65310"/>
                </a:lnTo>
                <a:cubicBezTo>
                  <a:pt x="61993" y="91073"/>
                  <a:pt x="61993" y="91073"/>
                  <a:pt x="61993" y="91073"/>
                </a:cubicBezTo>
                <a:lnTo>
                  <a:pt x="61993" y="91073"/>
                </a:lnTo>
                <a:lnTo>
                  <a:pt x="61993" y="91073"/>
                </a:lnTo>
                <a:lnTo>
                  <a:pt x="61993" y="91073"/>
                </a:lnTo>
                <a:cubicBezTo>
                  <a:pt x="61993" y="92655"/>
                  <a:pt x="60598" y="92655"/>
                  <a:pt x="60598" y="92655"/>
                </a:cubicBezTo>
                <a:cubicBezTo>
                  <a:pt x="59202" y="92655"/>
                  <a:pt x="59202" y="92655"/>
                  <a:pt x="57807" y="91073"/>
                </a:cubicBezTo>
                <a:lnTo>
                  <a:pt x="57807" y="91073"/>
                </a:lnTo>
                <a:lnTo>
                  <a:pt x="57807" y="91073"/>
                </a:lnTo>
                <a:lnTo>
                  <a:pt x="57807" y="91073"/>
                </a:lnTo>
                <a:cubicBezTo>
                  <a:pt x="2990" y="65310"/>
                  <a:pt x="2990" y="65310"/>
                  <a:pt x="2990" y="65310"/>
                </a:cubicBezTo>
                <a:lnTo>
                  <a:pt x="2990" y="65310"/>
                </a:lnTo>
                <a:cubicBezTo>
                  <a:pt x="1395" y="65310"/>
                  <a:pt x="0" y="62146"/>
                  <a:pt x="0" y="60564"/>
                </a:cubicBezTo>
                <a:cubicBezTo>
                  <a:pt x="0" y="55819"/>
                  <a:pt x="2990" y="54237"/>
                  <a:pt x="5780" y="54237"/>
                </a:cubicBezTo>
                <a:cubicBezTo>
                  <a:pt x="7176" y="54237"/>
                  <a:pt x="7176" y="54237"/>
                  <a:pt x="8571" y="54237"/>
                </a:cubicBezTo>
                <a:lnTo>
                  <a:pt x="8571" y="54237"/>
                </a:lnTo>
                <a:lnTo>
                  <a:pt x="8571" y="54237"/>
                </a:lnTo>
                <a:lnTo>
                  <a:pt x="8571" y="54237"/>
                </a:lnTo>
                <a:cubicBezTo>
                  <a:pt x="60598" y="78192"/>
                  <a:pt x="60598" y="78192"/>
                  <a:pt x="60598" y="78192"/>
                </a:cubicBezTo>
                <a:cubicBezTo>
                  <a:pt x="112823" y="54237"/>
                  <a:pt x="112823" y="54237"/>
                  <a:pt x="112823" y="54237"/>
                </a:cubicBezTo>
                <a:lnTo>
                  <a:pt x="112823" y="54237"/>
                </a:lnTo>
                <a:lnTo>
                  <a:pt x="112823" y="54237"/>
                </a:lnTo>
                <a:lnTo>
                  <a:pt x="112823" y="54237"/>
                </a:lnTo>
                <a:lnTo>
                  <a:pt x="114219" y="54237"/>
                </a:lnTo>
                <a:cubicBezTo>
                  <a:pt x="118405" y="54237"/>
                  <a:pt x="119800" y="55819"/>
                  <a:pt x="119800" y="60564"/>
                </a:cubicBezTo>
                <a:cubicBezTo>
                  <a:pt x="119800" y="62146"/>
                  <a:pt x="118405" y="65310"/>
                  <a:pt x="117009" y="65310"/>
                </a:cubicBezTo>
                <a:close/>
                <a:moveTo>
                  <a:pt x="117009" y="38192"/>
                </a:moveTo>
                <a:lnTo>
                  <a:pt x="117009" y="38192"/>
                </a:lnTo>
                <a:lnTo>
                  <a:pt x="117009" y="38192"/>
                </a:lnTo>
                <a:cubicBezTo>
                  <a:pt x="61993" y="63728"/>
                  <a:pt x="61993" y="63728"/>
                  <a:pt x="61993" y="63728"/>
                </a:cubicBezTo>
                <a:lnTo>
                  <a:pt x="61993" y="63728"/>
                </a:lnTo>
                <a:lnTo>
                  <a:pt x="61993" y="63728"/>
                </a:lnTo>
                <a:lnTo>
                  <a:pt x="61993" y="63728"/>
                </a:lnTo>
                <a:lnTo>
                  <a:pt x="60598" y="63728"/>
                </a:lnTo>
                <a:cubicBezTo>
                  <a:pt x="59202" y="63728"/>
                  <a:pt x="59202" y="63728"/>
                  <a:pt x="57807" y="63728"/>
                </a:cubicBezTo>
                <a:lnTo>
                  <a:pt x="57807" y="63728"/>
                </a:lnTo>
                <a:lnTo>
                  <a:pt x="57807" y="63728"/>
                </a:lnTo>
                <a:lnTo>
                  <a:pt x="57807" y="63728"/>
                </a:lnTo>
                <a:cubicBezTo>
                  <a:pt x="2990" y="38192"/>
                  <a:pt x="2990" y="38192"/>
                  <a:pt x="2990" y="38192"/>
                </a:cubicBezTo>
                <a:lnTo>
                  <a:pt x="2990" y="38192"/>
                </a:lnTo>
                <a:cubicBezTo>
                  <a:pt x="1395" y="36610"/>
                  <a:pt x="0" y="35028"/>
                  <a:pt x="0" y="31864"/>
                </a:cubicBezTo>
                <a:cubicBezTo>
                  <a:pt x="0" y="30282"/>
                  <a:pt x="1395" y="27118"/>
                  <a:pt x="2990" y="27118"/>
                </a:cubicBezTo>
                <a:lnTo>
                  <a:pt x="2990" y="27118"/>
                </a:lnTo>
                <a:cubicBezTo>
                  <a:pt x="57807" y="1581"/>
                  <a:pt x="57807" y="1581"/>
                  <a:pt x="57807" y="1581"/>
                </a:cubicBezTo>
                <a:lnTo>
                  <a:pt x="57807" y="1581"/>
                </a:lnTo>
                <a:lnTo>
                  <a:pt x="57807" y="1581"/>
                </a:lnTo>
                <a:lnTo>
                  <a:pt x="57807" y="1581"/>
                </a:lnTo>
                <a:cubicBezTo>
                  <a:pt x="59202" y="0"/>
                  <a:pt x="59202" y="0"/>
                  <a:pt x="60598" y="0"/>
                </a:cubicBezTo>
                <a:cubicBezTo>
                  <a:pt x="60598" y="0"/>
                  <a:pt x="61993" y="0"/>
                  <a:pt x="61993" y="1581"/>
                </a:cubicBezTo>
                <a:lnTo>
                  <a:pt x="61993" y="1581"/>
                </a:lnTo>
                <a:lnTo>
                  <a:pt x="61993" y="1581"/>
                </a:lnTo>
                <a:lnTo>
                  <a:pt x="61993" y="1581"/>
                </a:lnTo>
                <a:cubicBezTo>
                  <a:pt x="117009" y="27118"/>
                  <a:pt x="117009" y="27118"/>
                  <a:pt x="117009" y="27118"/>
                </a:cubicBezTo>
                <a:lnTo>
                  <a:pt x="117009" y="27118"/>
                </a:lnTo>
                <a:cubicBezTo>
                  <a:pt x="118405" y="27118"/>
                  <a:pt x="119800" y="30282"/>
                  <a:pt x="119800" y="31864"/>
                </a:cubicBezTo>
                <a:cubicBezTo>
                  <a:pt x="119800" y="35028"/>
                  <a:pt x="118405" y="36610"/>
                  <a:pt x="117009" y="38192"/>
                </a:cubicBezTo>
                <a:close/>
                <a:moveTo>
                  <a:pt x="5780" y="81355"/>
                </a:moveTo>
                <a:lnTo>
                  <a:pt x="5780" y="81355"/>
                </a:lnTo>
                <a:cubicBezTo>
                  <a:pt x="7176" y="81355"/>
                  <a:pt x="7176" y="81355"/>
                  <a:pt x="8571" y="81355"/>
                </a:cubicBezTo>
                <a:lnTo>
                  <a:pt x="8571" y="81355"/>
                </a:lnTo>
                <a:lnTo>
                  <a:pt x="8571" y="81355"/>
                </a:lnTo>
                <a:lnTo>
                  <a:pt x="8571" y="81355"/>
                </a:lnTo>
                <a:cubicBezTo>
                  <a:pt x="60598" y="106892"/>
                  <a:pt x="60598" y="106892"/>
                  <a:pt x="60598" y="106892"/>
                </a:cubicBezTo>
                <a:cubicBezTo>
                  <a:pt x="112823" y="81355"/>
                  <a:pt x="112823" y="81355"/>
                  <a:pt x="112823" y="81355"/>
                </a:cubicBezTo>
                <a:lnTo>
                  <a:pt x="112823" y="81355"/>
                </a:lnTo>
                <a:lnTo>
                  <a:pt x="112823" y="81355"/>
                </a:lnTo>
                <a:lnTo>
                  <a:pt x="112823" y="81355"/>
                </a:lnTo>
                <a:lnTo>
                  <a:pt x="114219" y="81355"/>
                </a:lnTo>
                <a:cubicBezTo>
                  <a:pt x="118405" y="81355"/>
                  <a:pt x="119800" y="84519"/>
                  <a:pt x="119800" y="87683"/>
                </a:cubicBezTo>
                <a:cubicBezTo>
                  <a:pt x="119800" y="91073"/>
                  <a:pt x="118405" y="92655"/>
                  <a:pt x="117009" y="94237"/>
                </a:cubicBezTo>
                <a:lnTo>
                  <a:pt x="117009" y="94237"/>
                </a:lnTo>
                <a:cubicBezTo>
                  <a:pt x="61993" y="119774"/>
                  <a:pt x="61993" y="119774"/>
                  <a:pt x="61993" y="119774"/>
                </a:cubicBezTo>
                <a:lnTo>
                  <a:pt x="61993" y="119774"/>
                </a:lnTo>
                <a:lnTo>
                  <a:pt x="61993" y="119774"/>
                </a:lnTo>
                <a:lnTo>
                  <a:pt x="61993" y="119774"/>
                </a:lnTo>
                <a:lnTo>
                  <a:pt x="60598" y="119774"/>
                </a:lnTo>
                <a:cubicBezTo>
                  <a:pt x="59202" y="119774"/>
                  <a:pt x="59202" y="119774"/>
                  <a:pt x="57807" y="119774"/>
                </a:cubicBezTo>
                <a:lnTo>
                  <a:pt x="57807" y="119774"/>
                </a:lnTo>
                <a:lnTo>
                  <a:pt x="57807" y="119774"/>
                </a:lnTo>
                <a:lnTo>
                  <a:pt x="57807" y="119774"/>
                </a:lnTo>
                <a:cubicBezTo>
                  <a:pt x="2990" y="94237"/>
                  <a:pt x="2990" y="94237"/>
                  <a:pt x="2990" y="94237"/>
                </a:cubicBezTo>
                <a:lnTo>
                  <a:pt x="2990" y="94237"/>
                </a:lnTo>
                <a:cubicBezTo>
                  <a:pt x="1395" y="92655"/>
                  <a:pt x="0" y="91073"/>
                  <a:pt x="0" y="87683"/>
                </a:cubicBezTo>
                <a:cubicBezTo>
                  <a:pt x="0" y="84519"/>
                  <a:pt x="2990" y="81355"/>
                  <a:pt x="5780" y="81355"/>
                </a:cubicBezTo>
                <a:close/>
              </a:path>
            </a:pathLst>
          </a:custGeom>
          <a:solidFill>
            <a:schemeClr val="bg1"/>
          </a:solidFill>
          <a:ln>
            <a:noFill/>
          </a:ln>
        </p:spPr>
        <p:txBody>
          <a:bodyPr lIns="45713" tIns="22850" rIns="45713" bIns="22850" anchor="ctr" anchorCtr="0">
            <a:noAutofit/>
          </a:bodyPr>
          <a:lstStyle/>
          <a:p>
            <a:endParaRPr>
              <a:solidFill>
                <a:schemeClr val="dk1"/>
              </a:solidFill>
              <a:latin typeface="Roboto"/>
              <a:ea typeface="Roboto"/>
              <a:cs typeface="Roboto"/>
              <a:sym typeface="Roboto"/>
            </a:endParaRPr>
          </a:p>
        </p:txBody>
      </p:sp>
      <p:sp>
        <p:nvSpPr>
          <p:cNvPr id="18" name="TextBox 17">
            <a:extLst>
              <a:ext uri="{FF2B5EF4-FFF2-40B4-BE49-F238E27FC236}">
                <a16:creationId xmlns:a16="http://schemas.microsoft.com/office/drawing/2014/main" id="{FCC680A2-1E14-B882-F3E7-8B7C2D76DE51}"/>
              </a:ext>
            </a:extLst>
          </p:cNvPr>
          <p:cNvSpPr txBox="1"/>
          <p:nvPr/>
        </p:nvSpPr>
        <p:spPr>
          <a:xfrm>
            <a:off x="1022021" y="3816565"/>
            <a:ext cx="3751685" cy="1587614"/>
          </a:xfrm>
          <a:prstGeom prst="rect">
            <a:avLst/>
          </a:prstGeom>
          <a:noFill/>
        </p:spPr>
        <p:txBody>
          <a:bodyPr wrap="square" rtlCol="0">
            <a:spAutoFit/>
          </a:bodyPr>
          <a:lstStyle/>
          <a:p>
            <a:pPr algn="just">
              <a:lnSpc>
                <a:spcPct val="150000"/>
              </a:lnSpc>
            </a:pPr>
            <a:r>
              <a:rPr lang="en-US" sz="1100" dirty="0">
                <a:solidFill>
                  <a:schemeClr val="bg1"/>
                </a:solidFill>
                <a:latin typeface="Roboto" panose="02000000000000000000" pitchFamily="2" charset="0"/>
                <a:ea typeface="Roboto" panose="02000000000000000000" pitchFamily="2" charset="0"/>
                <a:cs typeface="Open Sans" panose="020B0606030504020204" pitchFamily="34" charset="0"/>
              </a:rPr>
              <a:t>Lorem Ipsum is simply dummy text of the printing and typesetting industry. Lorem Ipsum has been the industry's standard dummy text ever since the 1500s, when an unknown printer took a galley of type, Lorem Ipsum is simply dummy text of the printing. Lorem Ipsum is simply dummy text of the printing </a:t>
            </a:r>
            <a:endParaRPr lang="en-ID" sz="1100"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sp>
        <p:nvSpPr>
          <p:cNvPr id="19" name="TextBox 18">
            <a:extLst>
              <a:ext uri="{FF2B5EF4-FFF2-40B4-BE49-F238E27FC236}">
                <a16:creationId xmlns:a16="http://schemas.microsoft.com/office/drawing/2014/main" id="{72B74F9B-120B-7046-9324-4AD573C1DFDE}"/>
              </a:ext>
            </a:extLst>
          </p:cNvPr>
          <p:cNvSpPr txBox="1"/>
          <p:nvPr/>
        </p:nvSpPr>
        <p:spPr>
          <a:xfrm>
            <a:off x="1019660" y="3447139"/>
            <a:ext cx="2593108" cy="307777"/>
          </a:xfrm>
          <a:prstGeom prst="rect">
            <a:avLst/>
          </a:prstGeom>
          <a:noFill/>
        </p:spPr>
        <p:txBody>
          <a:bodyPr wrap="square" rtlCol="0">
            <a:spAutoFit/>
          </a:bodyPr>
          <a:lstStyle/>
          <a:p>
            <a:r>
              <a:rPr lang="en-US" sz="1400" b="1" dirty="0">
                <a:solidFill>
                  <a:schemeClr val="bg1"/>
                </a:solidFill>
                <a:latin typeface="Roboto" panose="02000000000000000000" pitchFamily="2" charset="0"/>
                <a:ea typeface="Roboto" panose="02000000000000000000" pitchFamily="2" charset="0"/>
                <a:cs typeface="Open Sans" panose="020B0606030504020204" pitchFamily="34" charset="0"/>
              </a:rPr>
              <a:t>Subtitle Text Here</a:t>
            </a:r>
          </a:p>
        </p:txBody>
      </p:sp>
      <p:sp>
        <p:nvSpPr>
          <p:cNvPr id="20" name="TextBox 19">
            <a:extLst>
              <a:ext uri="{FF2B5EF4-FFF2-40B4-BE49-F238E27FC236}">
                <a16:creationId xmlns:a16="http://schemas.microsoft.com/office/drawing/2014/main" id="{B3891874-5290-9AD7-C593-7BCFFDF3429F}"/>
              </a:ext>
            </a:extLst>
          </p:cNvPr>
          <p:cNvSpPr txBox="1"/>
          <p:nvPr/>
        </p:nvSpPr>
        <p:spPr>
          <a:xfrm>
            <a:off x="1014928" y="2018356"/>
            <a:ext cx="4204281" cy="1077218"/>
          </a:xfrm>
          <a:prstGeom prst="rect">
            <a:avLst/>
          </a:prstGeom>
          <a:noFill/>
        </p:spPr>
        <p:txBody>
          <a:bodyPr wrap="square" rtlCol="0">
            <a:spAutoFit/>
          </a:bodyPr>
          <a:lstStyle/>
          <a:p>
            <a:r>
              <a:rPr lang="id-ID" sz="3200" dirty="0">
                <a:solidFill>
                  <a:schemeClr val="bg1"/>
                </a:solidFill>
                <a:latin typeface="Montserrat SemiBold" panose="00000700000000000000" pitchFamily="2" charset="0"/>
              </a:rPr>
              <a:t>Our Services</a:t>
            </a:r>
            <a:endParaRPr lang="en-US" sz="3200" dirty="0">
              <a:solidFill>
                <a:schemeClr val="bg1"/>
              </a:solidFill>
              <a:latin typeface="Montserrat SemiBold" panose="00000700000000000000" pitchFamily="2" charset="0"/>
            </a:endParaRPr>
          </a:p>
          <a:p>
            <a:r>
              <a:rPr lang="id-ID"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rPr>
              <a:t>Company </a:t>
            </a:r>
            <a:r>
              <a:rPr lang="id-ID" sz="3200" dirty="0" err="1">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rPr>
              <a:t>Name</a:t>
            </a:r>
            <a:endParaRPr lang="en-US"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endParaRPr>
          </a:p>
        </p:txBody>
      </p:sp>
      <p:sp>
        <p:nvSpPr>
          <p:cNvPr id="21" name="TextBox 20">
            <a:extLst>
              <a:ext uri="{FF2B5EF4-FFF2-40B4-BE49-F238E27FC236}">
                <a16:creationId xmlns:a16="http://schemas.microsoft.com/office/drawing/2014/main" id="{3EDD9AFF-3942-3C04-2662-682E6B7591A4}"/>
              </a:ext>
            </a:extLst>
          </p:cNvPr>
          <p:cNvSpPr txBox="1"/>
          <p:nvPr/>
        </p:nvSpPr>
        <p:spPr>
          <a:xfrm>
            <a:off x="1014927" y="1682004"/>
            <a:ext cx="1753288" cy="307777"/>
          </a:xfrm>
          <a:prstGeom prst="rect">
            <a:avLst/>
          </a:prstGeom>
          <a:noFill/>
        </p:spPr>
        <p:txBody>
          <a:bodyPr wrap="square" rtlCol="0">
            <a:spAutoFit/>
          </a:bodyPr>
          <a:lstStyle/>
          <a:p>
            <a:r>
              <a:rPr lang="id-ID" sz="1400" dirty="0">
                <a:solidFill>
                  <a:schemeClr val="accent3"/>
                </a:solidFill>
                <a:latin typeface="Roboto" panose="02000000000000000000" pitchFamily="2" charset="0"/>
                <a:ea typeface="Roboto" panose="02000000000000000000" pitchFamily="2" charset="0"/>
              </a:rPr>
              <a:t>Services Here</a:t>
            </a:r>
            <a:endParaRPr lang="en-US" sz="1400" dirty="0">
              <a:solidFill>
                <a:schemeClr val="accent3"/>
              </a:solidFill>
              <a:latin typeface="Roboto" panose="02000000000000000000" pitchFamily="2" charset="0"/>
              <a:ea typeface="Roboto" panose="02000000000000000000" pitchFamily="2" charset="0"/>
            </a:endParaRPr>
          </a:p>
        </p:txBody>
      </p:sp>
      <p:grpSp>
        <p:nvGrpSpPr>
          <p:cNvPr id="22" name="组合 12">
            <a:extLst>
              <a:ext uri="{FF2B5EF4-FFF2-40B4-BE49-F238E27FC236}">
                <a16:creationId xmlns:a16="http://schemas.microsoft.com/office/drawing/2014/main" id="{97D486D4-4D0E-490B-5D51-475DFB24232B}"/>
              </a:ext>
            </a:extLst>
          </p:cNvPr>
          <p:cNvGrpSpPr/>
          <p:nvPr/>
        </p:nvGrpSpPr>
        <p:grpSpPr>
          <a:xfrm>
            <a:off x="399137" y="416651"/>
            <a:ext cx="524980" cy="519841"/>
            <a:chOff x="1792574" y="2237071"/>
            <a:chExt cx="736313" cy="729106"/>
          </a:xfrm>
        </p:grpSpPr>
        <p:sp>
          <p:nvSpPr>
            <p:cNvPr id="23" name="椭圆 31">
              <a:extLst>
                <a:ext uri="{FF2B5EF4-FFF2-40B4-BE49-F238E27FC236}">
                  <a16:creationId xmlns:a16="http://schemas.microsoft.com/office/drawing/2014/main" id="{BA2C8E0B-1033-D1D7-DD77-6CA770DB0749}"/>
                </a:ext>
              </a:extLst>
            </p:cNvPr>
            <p:cNvSpPr/>
            <p:nvPr/>
          </p:nvSpPr>
          <p:spPr>
            <a:xfrm>
              <a:off x="1792574" y="2310825"/>
              <a:ext cx="655352" cy="655352"/>
            </a:xfrm>
            <a:prstGeom prst="ellipse">
              <a:avLst/>
            </a:prstGeom>
            <a:gradFill flip="none" rotWithShape="1">
              <a:gsLst>
                <a:gs pos="75000">
                  <a:schemeClr val="accent3"/>
                </a:gs>
                <a:gs pos="20000">
                  <a:schemeClr val="accent1"/>
                </a:gs>
                <a:gs pos="1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椭圆 32">
              <a:extLst>
                <a:ext uri="{FF2B5EF4-FFF2-40B4-BE49-F238E27FC236}">
                  <a16:creationId xmlns:a16="http://schemas.microsoft.com/office/drawing/2014/main" id="{2F4C557B-D9DD-7CEB-C0D5-CD536D23CE18}"/>
                </a:ext>
              </a:extLst>
            </p:cNvPr>
            <p:cNvSpPr/>
            <p:nvPr/>
          </p:nvSpPr>
          <p:spPr>
            <a:xfrm>
              <a:off x="2376826" y="2237071"/>
              <a:ext cx="152061" cy="152061"/>
            </a:xfrm>
            <a:prstGeom prst="ellipse">
              <a:avLst/>
            </a:prstGeom>
            <a:gradFill flip="none" rotWithShape="1">
              <a:gsLst>
                <a:gs pos="75000">
                  <a:schemeClr val="accent4"/>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5" name="TextBox 24">
            <a:extLst>
              <a:ext uri="{FF2B5EF4-FFF2-40B4-BE49-F238E27FC236}">
                <a16:creationId xmlns:a16="http://schemas.microsoft.com/office/drawing/2014/main" id="{6674A1B5-EB69-1C9E-B9F2-0A2BEDC490CF}"/>
              </a:ext>
            </a:extLst>
          </p:cNvPr>
          <p:cNvSpPr txBox="1"/>
          <p:nvPr/>
        </p:nvSpPr>
        <p:spPr>
          <a:xfrm>
            <a:off x="1081762" y="564364"/>
            <a:ext cx="1641475" cy="276999"/>
          </a:xfrm>
          <a:prstGeom prst="rect">
            <a:avLst/>
          </a:prstGeom>
          <a:noFill/>
        </p:spPr>
        <p:txBody>
          <a:bodyPr wrap="square" rtlCol="0">
            <a:spAutoFit/>
          </a:bodyPr>
          <a:lstStyle/>
          <a:p>
            <a:r>
              <a:rPr lang="id-ID" sz="1200" dirty="0">
                <a:solidFill>
                  <a:schemeClr val="bg1"/>
                </a:solidFill>
                <a:latin typeface="Roboto" panose="02000000000000000000" pitchFamily="2" charset="0"/>
                <a:ea typeface="Roboto" panose="02000000000000000000" pitchFamily="2" charset="0"/>
              </a:rPr>
              <a:t>Company </a:t>
            </a:r>
            <a:r>
              <a:rPr lang="id-ID" sz="1200" dirty="0" err="1">
                <a:solidFill>
                  <a:schemeClr val="bg1"/>
                </a:solidFill>
                <a:latin typeface="Roboto" panose="02000000000000000000" pitchFamily="2" charset="0"/>
                <a:ea typeface="Roboto" panose="02000000000000000000" pitchFamily="2" charset="0"/>
              </a:rPr>
              <a:t>Name</a:t>
            </a:r>
            <a:endParaRPr lang="en-US" sz="1200" dirty="0">
              <a:solidFill>
                <a:schemeClr val="bg1"/>
              </a:solidFill>
              <a:latin typeface="Roboto" panose="02000000000000000000" pitchFamily="2" charset="0"/>
              <a:ea typeface="Roboto" panose="02000000000000000000" pitchFamily="2" charset="0"/>
            </a:endParaRPr>
          </a:p>
        </p:txBody>
      </p:sp>
      <p:sp>
        <p:nvSpPr>
          <p:cNvPr id="26" name="椭圆 30">
            <a:extLst>
              <a:ext uri="{FF2B5EF4-FFF2-40B4-BE49-F238E27FC236}">
                <a16:creationId xmlns:a16="http://schemas.microsoft.com/office/drawing/2014/main" id="{81A4E52E-0035-C9B6-E2DD-53B9B2E363B0}"/>
              </a:ext>
            </a:extLst>
          </p:cNvPr>
          <p:cNvSpPr/>
          <p:nvPr/>
        </p:nvSpPr>
        <p:spPr>
          <a:xfrm>
            <a:off x="4557806" y="1733866"/>
            <a:ext cx="431800" cy="431800"/>
          </a:xfrm>
          <a:prstGeom prst="ellipse">
            <a:avLst/>
          </a:prstGeom>
          <a:gradFill flip="none" rotWithShape="1">
            <a:gsLst>
              <a:gs pos="75000">
                <a:schemeClr val="accent2"/>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41878143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50F0C269-529E-500E-A0B0-B29A2E29672C}"/>
              </a:ext>
            </a:extLst>
          </p:cNvPr>
          <p:cNvSpPr>
            <a:spLocks noGrp="1"/>
          </p:cNvSpPr>
          <p:nvPr>
            <p:ph type="pic" sz="quarter" idx="10"/>
          </p:nvPr>
        </p:nvSpPr>
        <p:spPr/>
        <p:txBody>
          <a:bodyPr/>
          <a:lstStyle/>
          <a:p>
            <a:endParaRPr lang="en-US"/>
          </a:p>
        </p:txBody>
      </p:sp>
      <p:sp>
        <p:nvSpPr>
          <p:cNvPr id="3" name="Freeform 27">
            <a:extLst>
              <a:ext uri="{FF2B5EF4-FFF2-40B4-BE49-F238E27FC236}">
                <a16:creationId xmlns:a16="http://schemas.microsoft.com/office/drawing/2014/main" id="{3A4C509A-92B0-4937-5B04-E450949875C7}"/>
              </a:ext>
            </a:extLst>
          </p:cNvPr>
          <p:cNvSpPr/>
          <p:nvPr/>
        </p:nvSpPr>
        <p:spPr>
          <a:xfrm>
            <a:off x="0" y="0"/>
            <a:ext cx="12205447" cy="4159422"/>
          </a:xfrm>
          <a:custGeom>
            <a:avLst/>
            <a:gdLst/>
            <a:ahLst/>
            <a:cxnLst/>
            <a:rect l="l" t="t" r="r" b="b"/>
            <a:pathLst>
              <a:path w="12206732" h="4152900">
                <a:moveTo>
                  <a:pt x="12192000" y="1920457"/>
                </a:moveTo>
                <a:lnTo>
                  <a:pt x="12200543" y="1957930"/>
                </a:lnTo>
                <a:cubicBezTo>
                  <a:pt x="12204669" y="1986738"/>
                  <a:pt x="12206732" y="2017208"/>
                  <a:pt x="12206732" y="2049339"/>
                </a:cubicBezTo>
                <a:lnTo>
                  <a:pt x="12206732" y="2622439"/>
                </a:lnTo>
                <a:lnTo>
                  <a:pt x="12192000" y="2622439"/>
                </a:lnTo>
                <a:close/>
                <a:moveTo>
                  <a:pt x="9492259" y="1898615"/>
                </a:moveTo>
                <a:cubicBezTo>
                  <a:pt x="9534321" y="1898615"/>
                  <a:pt x="9569373" y="1910591"/>
                  <a:pt x="9597415" y="1934544"/>
                </a:cubicBezTo>
                <a:cubicBezTo>
                  <a:pt x="9625457" y="1958496"/>
                  <a:pt x="9639478" y="1991503"/>
                  <a:pt x="9639478" y="2033565"/>
                </a:cubicBezTo>
                <a:lnTo>
                  <a:pt x="9336278" y="2033565"/>
                </a:lnTo>
                <a:cubicBezTo>
                  <a:pt x="9344456" y="1989166"/>
                  <a:pt x="9361982" y="1955575"/>
                  <a:pt x="9388855" y="1932791"/>
                </a:cubicBezTo>
                <a:cubicBezTo>
                  <a:pt x="9415729" y="1910007"/>
                  <a:pt x="9450196" y="1898615"/>
                  <a:pt x="9492259" y="1898615"/>
                </a:cubicBezTo>
                <a:close/>
                <a:moveTo>
                  <a:pt x="10568584" y="1626962"/>
                </a:moveTo>
                <a:cubicBezTo>
                  <a:pt x="10471606" y="1626962"/>
                  <a:pt x="10385437" y="1647409"/>
                  <a:pt x="10310076" y="1688303"/>
                </a:cubicBezTo>
                <a:cubicBezTo>
                  <a:pt x="10234714" y="1729197"/>
                  <a:pt x="10176002" y="1787617"/>
                  <a:pt x="10133939" y="1863563"/>
                </a:cubicBezTo>
                <a:cubicBezTo>
                  <a:pt x="10091877" y="1939509"/>
                  <a:pt x="10070846" y="2028308"/>
                  <a:pt x="10070846" y="2129959"/>
                </a:cubicBezTo>
                <a:cubicBezTo>
                  <a:pt x="10070846" y="2232778"/>
                  <a:pt x="10091877" y="2322160"/>
                  <a:pt x="10133939" y="2398106"/>
                </a:cubicBezTo>
                <a:cubicBezTo>
                  <a:pt x="10176002" y="2474052"/>
                  <a:pt x="10234714" y="2532472"/>
                  <a:pt x="10310076" y="2573366"/>
                </a:cubicBezTo>
                <a:cubicBezTo>
                  <a:pt x="10385437" y="2614260"/>
                  <a:pt x="10471606" y="2634707"/>
                  <a:pt x="10568584" y="2634707"/>
                </a:cubicBezTo>
                <a:cubicBezTo>
                  <a:pt x="10693603" y="2634707"/>
                  <a:pt x="10798759" y="2600240"/>
                  <a:pt x="10884052" y="2531304"/>
                </a:cubicBezTo>
                <a:cubicBezTo>
                  <a:pt x="10969345" y="2462368"/>
                  <a:pt x="11024260" y="2367144"/>
                  <a:pt x="11048796" y="2245630"/>
                </a:cubicBezTo>
                <a:lnTo>
                  <a:pt x="10684256" y="2245630"/>
                </a:lnTo>
                <a:cubicBezTo>
                  <a:pt x="10664393" y="2309892"/>
                  <a:pt x="10623498" y="2342023"/>
                  <a:pt x="10561574" y="2342023"/>
                </a:cubicBezTo>
                <a:cubicBezTo>
                  <a:pt x="10518343" y="2342023"/>
                  <a:pt x="10484167" y="2323913"/>
                  <a:pt x="10459046" y="2287693"/>
                </a:cubicBezTo>
                <a:cubicBezTo>
                  <a:pt x="10433926" y="2251472"/>
                  <a:pt x="10421366" y="2198894"/>
                  <a:pt x="10421366" y="2129959"/>
                </a:cubicBezTo>
                <a:cubicBezTo>
                  <a:pt x="10421366" y="2061023"/>
                  <a:pt x="10433926" y="2008737"/>
                  <a:pt x="10459046" y="1973101"/>
                </a:cubicBezTo>
                <a:cubicBezTo>
                  <a:pt x="10484167" y="1937465"/>
                  <a:pt x="10518343" y="1919647"/>
                  <a:pt x="10561574" y="1919647"/>
                </a:cubicBezTo>
                <a:cubicBezTo>
                  <a:pt x="10622330" y="1919647"/>
                  <a:pt x="10663224" y="1951778"/>
                  <a:pt x="10684256" y="2016039"/>
                </a:cubicBezTo>
                <a:lnTo>
                  <a:pt x="11048796" y="2016039"/>
                </a:lnTo>
                <a:cubicBezTo>
                  <a:pt x="11024260" y="1893358"/>
                  <a:pt x="10969345" y="1797841"/>
                  <a:pt x="10884052" y="1729489"/>
                </a:cubicBezTo>
                <a:cubicBezTo>
                  <a:pt x="10798759" y="1661138"/>
                  <a:pt x="10693603" y="1626962"/>
                  <a:pt x="10568584" y="1626962"/>
                </a:cubicBezTo>
                <a:close/>
                <a:moveTo>
                  <a:pt x="9494012" y="1626962"/>
                </a:moveTo>
                <a:cubicBezTo>
                  <a:pt x="9395866" y="1626962"/>
                  <a:pt x="9309112" y="1647409"/>
                  <a:pt x="9233750" y="1688303"/>
                </a:cubicBezTo>
                <a:cubicBezTo>
                  <a:pt x="9158388" y="1729197"/>
                  <a:pt x="9099676" y="1787325"/>
                  <a:pt x="9057614" y="1862687"/>
                </a:cubicBezTo>
                <a:cubicBezTo>
                  <a:pt x="9015552" y="1938049"/>
                  <a:pt x="8994520" y="2027139"/>
                  <a:pt x="8994520" y="2129959"/>
                </a:cubicBezTo>
                <a:cubicBezTo>
                  <a:pt x="8994520" y="2232778"/>
                  <a:pt x="9015844" y="2322160"/>
                  <a:pt x="9058490" y="2398106"/>
                </a:cubicBezTo>
                <a:cubicBezTo>
                  <a:pt x="9101137" y="2474052"/>
                  <a:pt x="9160141" y="2532472"/>
                  <a:pt x="9235503" y="2573366"/>
                </a:cubicBezTo>
                <a:cubicBezTo>
                  <a:pt x="9310865" y="2614260"/>
                  <a:pt x="9397034" y="2634707"/>
                  <a:pt x="9494012" y="2634707"/>
                </a:cubicBezTo>
                <a:cubicBezTo>
                  <a:pt x="9574631" y="2634707"/>
                  <a:pt x="9648240" y="2619518"/>
                  <a:pt x="9714839" y="2589140"/>
                </a:cubicBezTo>
                <a:cubicBezTo>
                  <a:pt x="9781438" y="2558761"/>
                  <a:pt x="9836645" y="2516991"/>
                  <a:pt x="9880460" y="2463829"/>
                </a:cubicBezTo>
                <a:cubicBezTo>
                  <a:pt x="9924275" y="2410667"/>
                  <a:pt x="9953777" y="2350202"/>
                  <a:pt x="9968966" y="2282435"/>
                </a:cubicBezTo>
                <a:lnTo>
                  <a:pt x="9602673" y="2282435"/>
                </a:lnTo>
                <a:cubicBezTo>
                  <a:pt x="9578136" y="2333844"/>
                  <a:pt x="9537242" y="2359549"/>
                  <a:pt x="9479991" y="2359549"/>
                </a:cubicBezTo>
                <a:cubicBezTo>
                  <a:pt x="9439097" y="2359549"/>
                  <a:pt x="9405505" y="2346405"/>
                  <a:pt x="9379216" y="2320116"/>
                </a:cubicBezTo>
                <a:cubicBezTo>
                  <a:pt x="9352927" y="2293827"/>
                  <a:pt x="9338030" y="2253809"/>
                  <a:pt x="9334525" y="2200063"/>
                </a:cubicBezTo>
                <a:lnTo>
                  <a:pt x="9984740" y="2200063"/>
                </a:lnTo>
                <a:cubicBezTo>
                  <a:pt x="9988245" y="2173189"/>
                  <a:pt x="9989997" y="2146316"/>
                  <a:pt x="9989997" y="2119443"/>
                </a:cubicBezTo>
                <a:cubicBezTo>
                  <a:pt x="9989997" y="2018960"/>
                  <a:pt x="9968966" y="1931623"/>
                  <a:pt x="9926904" y="1857429"/>
                </a:cubicBezTo>
                <a:cubicBezTo>
                  <a:pt x="9884841" y="1783236"/>
                  <a:pt x="9826421" y="1726276"/>
                  <a:pt x="9751644" y="1686551"/>
                </a:cubicBezTo>
                <a:cubicBezTo>
                  <a:pt x="9676866" y="1646825"/>
                  <a:pt x="9590989" y="1626962"/>
                  <a:pt x="9494012" y="1626962"/>
                </a:cubicBezTo>
                <a:close/>
                <a:moveTo>
                  <a:pt x="7924978" y="1386856"/>
                </a:moveTo>
                <a:lnTo>
                  <a:pt x="7924978" y="1660262"/>
                </a:lnTo>
                <a:lnTo>
                  <a:pt x="8250961" y="1660262"/>
                </a:lnTo>
                <a:lnTo>
                  <a:pt x="8250961" y="2622439"/>
                </a:lnTo>
                <a:lnTo>
                  <a:pt x="8594470" y="2622439"/>
                </a:lnTo>
                <a:lnTo>
                  <a:pt x="8594470" y="1660262"/>
                </a:lnTo>
                <a:lnTo>
                  <a:pt x="8923959" y="1660262"/>
                </a:lnTo>
                <a:lnTo>
                  <a:pt x="8923959" y="1386856"/>
                </a:lnTo>
                <a:close/>
                <a:moveTo>
                  <a:pt x="0" y="0"/>
                </a:moveTo>
                <a:lnTo>
                  <a:pt x="12192000" y="0"/>
                </a:lnTo>
                <a:lnTo>
                  <a:pt x="12192000" y="1920457"/>
                </a:lnTo>
                <a:lnTo>
                  <a:pt x="12181976" y="1876489"/>
                </a:lnTo>
                <a:cubicBezTo>
                  <a:pt x="12165472" y="1825517"/>
                  <a:pt x="12140717" y="1781191"/>
                  <a:pt x="12107710" y="1743510"/>
                </a:cubicBezTo>
                <a:cubicBezTo>
                  <a:pt x="12041695" y="1668148"/>
                  <a:pt x="11952604" y="1630468"/>
                  <a:pt x="11840438" y="1630468"/>
                </a:cubicBezTo>
                <a:cubicBezTo>
                  <a:pt x="11772671" y="1630468"/>
                  <a:pt x="11712790" y="1644196"/>
                  <a:pt x="11660796" y="1671654"/>
                </a:cubicBezTo>
                <a:cubicBezTo>
                  <a:pt x="11608803" y="1699111"/>
                  <a:pt x="11567617" y="1735039"/>
                  <a:pt x="11537238" y="1779439"/>
                </a:cubicBezTo>
                <a:lnTo>
                  <a:pt x="11537238" y="1325515"/>
                </a:lnTo>
                <a:lnTo>
                  <a:pt x="11193728" y="1325515"/>
                </a:lnTo>
                <a:lnTo>
                  <a:pt x="11193728" y="2622439"/>
                </a:lnTo>
                <a:lnTo>
                  <a:pt x="11537238" y="2622439"/>
                </a:lnTo>
                <a:lnTo>
                  <a:pt x="11537238" y="2094906"/>
                </a:lnTo>
                <a:cubicBezTo>
                  <a:pt x="11537238" y="2038823"/>
                  <a:pt x="11551844" y="1994716"/>
                  <a:pt x="11581053" y="1962585"/>
                </a:cubicBezTo>
                <a:cubicBezTo>
                  <a:pt x="11610263" y="1930454"/>
                  <a:pt x="11650573" y="1914389"/>
                  <a:pt x="11701983" y="1914389"/>
                </a:cubicBezTo>
                <a:cubicBezTo>
                  <a:pt x="11751055" y="1914389"/>
                  <a:pt x="11790197" y="1930454"/>
                  <a:pt x="11819407" y="1962585"/>
                </a:cubicBezTo>
                <a:cubicBezTo>
                  <a:pt x="11848617" y="1994716"/>
                  <a:pt x="11863222" y="2038823"/>
                  <a:pt x="11863222" y="2094906"/>
                </a:cubicBezTo>
                <a:lnTo>
                  <a:pt x="11863222" y="2622439"/>
                </a:lnTo>
                <a:lnTo>
                  <a:pt x="12192000" y="2622439"/>
                </a:lnTo>
                <a:lnTo>
                  <a:pt x="12192000" y="4152900"/>
                </a:lnTo>
                <a:lnTo>
                  <a:pt x="0" y="4152900"/>
                </a:lnTo>
                <a:close/>
              </a:path>
            </a:pathLst>
          </a:cu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TextBox 26">
            <a:extLst>
              <a:ext uri="{FF2B5EF4-FFF2-40B4-BE49-F238E27FC236}">
                <a16:creationId xmlns:a16="http://schemas.microsoft.com/office/drawing/2014/main" id="{2A81C3EF-ABC0-AD27-EB36-E48124B3C924}"/>
              </a:ext>
            </a:extLst>
          </p:cNvPr>
          <p:cNvSpPr txBox="1"/>
          <p:nvPr/>
        </p:nvSpPr>
        <p:spPr>
          <a:xfrm>
            <a:off x="977368" y="1939530"/>
            <a:ext cx="4581264" cy="1077218"/>
          </a:xfrm>
          <a:prstGeom prst="rect">
            <a:avLst/>
          </a:prstGeom>
          <a:noFill/>
        </p:spPr>
        <p:txBody>
          <a:bodyPr wrap="square" rtlCol="0">
            <a:spAutoFit/>
          </a:bodyPr>
          <a:lstStyle/>
          <a:p>
            <a:r>
              <a:rPr lang="id-ID" sz="3200" dirty="0">
                <a:solidFill>
                  <a:schemeClr val="bg1"/>
                </a:solidFill>
                <a:latin typeface="Montserrat SemiBold" panose="00000700000000000000" pitchFamily="2" charset="0"/>
              </a:rPr>
              <a:t>Best Services</a:t>
            </a:r>
            <a:endParaRPr lang="en-US" sz="3200" dirty="0">
              <a:solidFill>
                <a:schemeClr val="bg1"/>
              </a:solidFill>
              <a:latin typeface="Montserrat SemiBold" panose="00000700000000000000" pitchFamily="2" charset="0"/>
            </a:endParaRPr>
          </a:p>
          <a:p>
            <a:r>
              <a:rPr lang="id-ID"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rPr>
              <a:t>Company </a:t>
            </a:r>
            <a:r>
              <a:rPr lang="id-ID" sz="3200" dirty="0" err="1">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rPr>
              <a:t>Name</a:t>
            </a:r>
            <a:endParaRPr lang="en-US"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endParaRPr>
          </a:p>
        </p:txBody>
      </p:sp>
      <p:sp>
        <p:nvSpPr>
          <p:cNvPr id="28" name="TextBox 27">
            <a:extLst>
              <a:ext uri="{FF2B5EF4-FFF2-40B4-BE49-F238E27FC236}">
                <a16:creationId xmlns:a16="http://schemas.microsoft.com/office/drawing/2014/main" id="{4E8F2C42-9320-A8D8-2820-3C8AB4F311D9}"/>
              </a:ext>
            </a:extLst>
          </p:cNvPr>
          <p:cNvSpPr txBox="1"/>
          <p:nvPr/>
        </p:nvSpPr>
        <p:spPr>
          <a:xfrm>
            <a:off x="977367" y="1603178"/>
            <a:ext cx="1753288" cy="307777"/>
          </a:xfrm>
          <a:prstGeom prst="rect">
            <a:avLst/>
          </a:prstGeom>
          <a:noFill/>
        </p:spPr>
        <p:txBody>
          <a:bodyPr wrap="square" rtlCol="0">
            <a:spAutoFit/>
          </a:bodyPr>
          <a:lstStyle/>
          <a:p>
            <a:r>
              <a:rPr lang="id-ID" sz="1400" dirty="0">
                <a:solidFill>
                  <a:schemeClr val="accent3"/>
                </a:solidFill>
                <a:latin typeface="Roboto" panose="02000000000000000000" pitchFamily="2" charset="0"/>
                <a:ea typeface="Roboto" panose="02000000000000000000" pitchFamily="2" charset="0"/>
              </a:rPr>
              <a:t>Services Here</a:t>
            </a:r>
            <a:endParaRPr lang="en-US" sz="1400" dirty="0">
              <a:solidFill>
                <a:schemeClr val="accent3"/>
              </a:solidFill>
              <a:latin typeface="Roboto" panose="02000000000000000000" pitchFamily="2" charset="0"/>
              <a:ea typeface="Roboto" panose="02000000000000000000" pitchFamily="2" charset="0"/>
            </a:endParaRPr>
          </a:p>
        </p:txBody>
      </p:sp>
      <p:grpSp>
        <p:nvGrpSpPr>
          <p:cNvPr id="29" name="组合 12">
            <a:extLst>
              <a:ext uri="{FF2B5EF4-FFF2-40B4-BE49-F238E27FC236}">
                <a16:creationId xmlns:a16="http://schemas.microsoft.com/office/drawing/2014/main" id="{1233F266-F2C2-8928-F581-9E28249D2BF3}"/>
              </a:ext>
            </a:extLst>
          </p:cNvPr>
          <p:cNvGrpSpPr/>
          <p:nvPr/>
        </p:nvGrpSpPr>
        <p:grpSpPr>
          <a:xfrm>
            <a:off x="399137" y="416651"/>
            <a:ext cx="524980" cy="519841"/>
            <a:chOff x="1792574" y="2237071"/>
            <a:chExt cx="736313" cy="729106"/>
          </a:xfrm>
        </p:grpSpPr>
        <p:sp>
          <p:nvSpPr>
            <p:cNvPr id="30" name="椭圆 31">
              <a:extLst>
                <a:ext uri="{FF2B5EF4-FFF2-40B4-BE49-F238E27FC236}">
                  <a16:creationId xmlns:a16="http://schemas.microsoft.com/office/drawing/2014/main" id="{D2623272-7CEA-798A-FCA2-70B6B264F1FE}"/>
                </a:ext>
              </a:extLst>
            </p:cNvPr>
            <p:cNvSpPr/>
            <p:nvPr/>
          </p:nvSpPr>
          <p:spPr>
            <a:xfrm>
              <a:off x="1792574" y="2310825"/>
              <a:ext cx="655352" cy="655352"/>
            </a:xfrm>
            <a:prstGeom prst="ellipse">
              <a:avLst/>
            </a:prstGeom>
            <a:gradFill flip="none" rotWithShape="1">
              <a:gsLst>
                <a:gs pos="75000">
                  <a:schemeClr val="accent3"/>
                </a:gs>
                <a:gs pos="20000">
                  <a:schemeClr val="accent1"/>
                </a:gs>
                <a:gs pos="1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 name="椭圆 32">
              <a:extLst>
                <a:ext uri="{FF2B5EF4-FFF2-40B4-BE49-F238E27FC236}">
                  <a16:creationId xmlns:a16="http://schemas.microsoft.com/office/drawing/2014/main" id="{C1BAFD82-0511-46E3-9224-44A44FF7A6D9}"/>
                </a:ext>
              </a:extLst>
            </p:cNvPr>
            <p:cNvSpPr/>
            <p:nvPr/>
          </p:nvSpPr>
          <p:spPr>
            <a:xfrm>
              <a:off x="2376826" y="2237071"/>
              <a:ext cx="152061" cy="152061"/>
            </a:xfrm>
            <a:prstGeom prst="ellipse">
              <a:avLst/>
            </a:prstGeom>
            <a:gradFill flip="none" rotWithShape="1">
              <a:gsLst>
                <a:gs pos="75000">
                  <a:schemeClr val="accent4"/>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2" name="TextBox 31">
            <a:extLst>
              <a:ext uri="{FF2B5EF4-FFF2-40B4-BE49-F238E27FC236}">
                <a16:creationId xmlns:a16="http://schemas.microsoft.com/office/drawing/2014/main" id="{0E91ACD8-100C-D0D9-4D71-8DF066D64DA2}"/>
              </a:ext>
            </a:extLst>
          </p:cNvPr>
          <p:cNvSpPr txBox="1"/>
          <p:nvPr/>
        </p:nvSpPr>
        <p:spPr>
          <a:xfrm>
            <a:off x="1081762" y="564364"/>
            <a:ext cx="1641475" cy="276999"/>
          </a:xfrm>
          <a:prstGeom prst="rect">
            <a:avLst/>
          </a:prstGeom>
          <a:noFill/>
        </p:spPr>
        <p:txBody>
          <a:bodyPr wrap="square" rtlCol="0">
            <a:spAutoFit/>
          </a:bodyPr>
          <a:lstStyle/>
          <a:p>
            <a:r>
              <a:rPr lang="id-ID" sz="1200" dirty="0">
                <a:solidFill>
                  <a:schemeClr val="bg1"/>
                </a:solidFill>
                <a:latin typeface="Roboto" panose="02000000000000000000" pitchFamily="2" charset="0"/>
                <a:ea typeface="Roboto" panose="02000000000000000000" pitchFamily="2" charset="0"/>
              </a:rPr>
              <a:t>Company </a:t>
            </a:r>
            <a:r>
              <a:rPr lang="id-ID" sz="1200" dirty="0" err="1">
                <a:solidFill>
                  <a:schemeClr val="bg1"/>
                </a:solidFill>
                <a:latin typeface="Roboto" panose="02000000000000000000" pitchFamily="2" charset="0"/>
                <a:ea typeface="Roboto" panose="02000000000000000000" pitchFamily="2" charset="0"/>
              </a:rPr>
              <a:t>Name</a:t>
            </a:r>
            <a:endParaRPr lang="en-US" sz="1200" dirty="0">
              <a:solidFill>
                <a:schemeClr val="bg1"/>
              </a:solidFill>
              <a:latin typeface="Roboto" panose="02000000000000000000" pitchFamily="2" charset="0"/>
              <a:ea typeface="Roboto" panose="02000000000000000000" pitchFamily="2" charset="0"/>
            </a:endParaRPr>
          </a:p>
        </p:txBody>
      </p:sp>
      <p:sp>
        <p:nvSpPr>
          <p:cNvPr id="33" name="椭圆 12">
            <a:extLst>
              <a:ext uri="{FF2B5EF4-FFF2-40B4-BE49-F238E27FC236}">
                <a16:creationId xmlns:a16="http://schemas.microsoft.com/office/drawing/2014/main" id="{E69094C2-4860-BE9F-EB7C-A12000A64C80}"/>
              </a:ext>
            </a:extLst>
          </p:cNvPr>
          <p:cNvSpPr/>
          <p:nvPr/>
        </p:nvSpPr>
        <p:spPr>
          <a:xfrm>
            <a:off x="1007058" y="3683957"/>
            <a:ext cx="966461" cy="966461"/>
          </a:xfrm>
          <a:prstGeom prst="ellipse">
            <a:avLst/>
          </a:prstGeom>
          <a:gradFill flip="none" rotWithShape="1">
            <a:gsLst>
              <a:gs pos="75000">
                <a:schemeClr val="accent3">
                  <a:alpha val="70000"/>
                </a:schemeClr>
              </a:gs>
              <a:gs pos="20000">
                <a:schemeClr val="accent1">
                  <a:alpha val="70000"/>
                </a:schemeClr>
              </a:gs>
              <a:gs pos="0">
                <a:schemeClr val="accent1">
                  <a:alpha val="7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椭圆 12">
            <a:extLst>
              <a:ext uri="{FF2B5EF4-FFF2-40B4-BE49-F238E27FC236}">
                <a16:creationId xmlns:a16="http://schemas.microsoft.com/office/drawing/2014/main" id="{DA37CAD0-9FC3-4432-29B4-7D3DCA37DA90}"/>
              </a:ext>
            </a:extLst>
          </p:cNvPr>
          <p:cNvSpPr/>
          <p:nvPr/>
        </p:nvSpPr>
        <p:spPr>
          <a:xfrm>
            <a:off x="4630901" y="3690305"/>
            <a:ext cx="966461" cy="966461"/>
          </a:xfrm>
          <a:prstGeom prst="ellipse">
            <a:avLst/>
          </a:prstGeom>
          <a:gradFill flip="none" rotWithShape="1">
            <a:gsLst>
              <a:gs pos="75000">
                <a:schemeClr val="accent3">
                  <a:alpha val="70000"/>
                </a:schemeClr>
              </a:gs>
              <a:gs pos="20000">
                <a:schemeClr val="accent1">
                  <a:alpha val="70000"/>
                </a:schemeClr>
              </a:gs>
              <a:gs pos="0">
                <a:schemeClr val="accent1">
                  <a:alpha val="7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 name="椭圆 12">
            <a:extLst>
              <a:ext uri="{FF2B5EF4-FFF2-40B4-BE49-F238E27FC236}">
                <a16:creationId xmlns:a16="http://schemas.microsoft.com/office/drawing/2014/main" id="{EAEF385B-3A16-2A86-305B-F500E764CF6F}"/>
              </a:ext>
            </a:extLst>
          </p:cNvPr>
          <p:cNvSpPr/>
          <p:nvPr/>
        </p:nvSpPr>
        <p:spPr>
          <a:xfrm>
            <a:off x="8228967" y="3696190"/>
            <a:ext cx="966461" cy="966461"/>
          </a:xfrm>
          <a:prstGeom prst="ellipse">
            <a:avLst/>
          </a:prstGeom>
          <a:gradFill flip="none" rotWithShape="1">
            <a:gsLst>
              <a:gs pos="75000">
                <a:schemeClr val="accent3">
                  <a:alpha val="70000"/>
                </a:schemeClr>
              </a:gs>
              <a:gs pos="20000">
                <a:schemeClr val="accent1">
                  <a:alpha val="70000"/>
                </a:schemeClr>
              </a:gs>
              <a:gs pos="0">
                <a:schemeClr val="accent1">
                  <a:alpha val="7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TextBox 6">
            <a:extLst>
              <a:ext uri="{FF2B5EF4-FFF2-40B4-BE49-F238E27FC236}">
                <a16:creationId xmlns:a16="http://schemas.microsoft.com/office/drawing/2014/main" id="{CDFAC79F-C7F6-5B4E-2D80-D1409B83D0BC}"/>
              </a:ext>
            </a:extLst>
          </p:cNvPr>
          <p:cNvSpPr txBox="1"/>
          <p:nvPr/>
        </p:nvSpPr>
        <p:spPr>
          <a:xfrm>
            <a:off x="1045790" y="5303056"/>
            <a:ext cx="2732834" cy="825867"/>
          </a:xfrm>
          <a:prstGeom prst="rect">
            <a:avLst/>
          </a:prstGeom>
          <a:noFill/>
        </p:spPr>
        <p:txBody>
          <a:bodyPr wrap="square" rtlCol="0">
            <a:spAutoFit/>
          </a:bodyPr>
          <a:lstStyle/>
          <a:p>
            <a:pPr algn="just">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 dummy text of the printing and typesetting industry. Lorem Ipsum has been</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8" name="TextBox 7">
            <a:extLst>
              <a:ext uri="{FF2B5EF4-FFF2-40B4-BE49-F238E27FC236}">
                <a16:creationId xmlns:a16="http://schemas.microsoft.com/office/drawing/2014/main" id="{1750E767-01DB-017B-5540-9B6F12EB0793}"/>
              </a:ext>
            </a:extLst>
          </p:cNvPr>
          <p:cNvSpPr txBox="1"/>
          <p:nvPr/>
        </p:nvSpPr>
        <p:spPr>
          <a:xfrm>
            <a:off x="1045789" y="4942239"/>
            <a:ext cx="2108200" cy="307777"/>
          </a:xfrm>
          <a:prstGeom prst="rect">
            <a:avLst/>
          </a:prstGeom>
          <a:noFill/>
        </p:spPr>
        <p:txBody>
          <a:bodyPr wrap="square" rtlCol="0">
            <a:spAutoFit/>
          </a:bodyPr>
          <a:lstStyle/>
          <a:p>
            <a:r>
              <a:rPr lang="en-US" sz="1400" b="1" dirty="0">
                <a:solidFill>
                  <a:schemeClr val="bg1"/>
                </a:solidFill>
                <a:latin typeface="Roboto" panose="02000000000000000000" pitchFamily="2" charset="0"/>
                <a:ea typeface="Roboto" panose="02000000000000000000" pitchFamily="2" charset="0"/>
              </a:rPr>
              <a:t>Service Here</a:t>
            </a:r>
          </a:p>
        </p:txBody>
      </p:sp>
      <p:sp>
        <p:nvSpPr>
          <p:cNvPr id="9" name="Shape 4903">
            <a:extLst>
              <a:ext uri="{FF2B5EF4-FFF2-40B4-BE49-F238E27FC236}">
                <a16:creationId xmlns:a16="http://schemas.microsoft.com/office/drawing/2014/main" id="{A485DDB4-57A3-D726-D999-F71AE7C9AD4B}"/>
              </a:ext>
            </a:extLst>
          </p:cNvPr>
          <p:cNvSpPr/>
          <p:nvPr/>
        </p:nvSpPr>
        <p:spPr>
          <a:xfrm>
            <a:off x="1225061" y="3930048"/>
            <a:ext cx="530456" cy="464755"/>
          </a:xfrm>
          <a:custGeom>
            <a:avLst/>
            <a:gdLst/>
            <a:ahLst/>
            <a:cxnLst/>
            <a:rect l="0" t="0" r="0" b="0"/>
            <a:pathLst>
              <a:path w="120000" h="120000" extrusionOk="0">
                <a:moveTo>
                  <a:pt x="117009" y="65310"/>
                </a:moveTo>
                <a:lnTo>
                  <a:pt x="117009" y="65310"/>
                </a:lnTo>
                <a:lnTo>
                  <a:pt x="117009" y="65310"/>
                </a:lnTo>
                <a:cubicBezTo>
                  <a:pt x="61993" y="91073"/>
                  <a:pt x="61993" y="91073"/>
                  <a:pt x="61993" y="91073"/>
                </a:cubicBezTo>
                <a:lnTo>
                  <a:pt x="61993" y="91073"/>
                </a:lnTo>
                <a:lnTo>
                  <a:pt x="61993" y="91073"/>
                </a:lnTo>
                <a:lnTo>
                  <a:pt x="61993" y="91073"/>
                </a:lnTo>
                <a:cubicBezTo>
                  <a:pt x="61993" y="92655"/>
                  <a:pt x="60598" y="92655"/>
                  <a:pt x="60598" y="92655"/>
                </a:cubicBezTo>
                <a:cubicBezTo>
                  <a:pt x="59202" y="92655"/>
                  <a:pt x="59202" y="92655"/>
                  <a:pt x="57807" y="91073"/>
                </a:cubicBezTo>
                <a:lnTo>
                  <a:pt x="57807" y="91073"/>
                </a:lnTo>
                <a:lnTo>
                  <a:pt x="57807" y="91073"/>
                </a:lnTo>
                <a:lnTo>
                  <a:pt x="57807" y="91073"/>
                </a:lnTo>
                <a:cubicBezTo>
                  <a:pt x="2990" y="65310"/>
                  <a:pt x="2990" y="65310"/>
                  <a:pt x="2990" y="65310"/>
                </a:cubicBezTo>
                <a:lnTo>
                  <a:pt x="2990" y="65310"/>
                </a:lnTo>
                <a:cubicBezTo>
                  <a:pt x="1395" y="65310"/>
                  <a:pt x="0" y="62146"/>
                  <a:pt x="0" y="60564"/>
                </a:cubicBezTo>
                <a:cubicBezTo>
                  <a:pt x="0" y="55819"/>
                  <a:pt x="2990" y="54237"/>
                  <a:pt x="5780" y="54237"/>
                </a:cubicBezTo>
                <a:cubicBezTo>
                  <a:pt x="7176" y="54237"/>
                  <a:pt x="7176" y="54237"/>
                  <a:pt x="8571" y="54237"/>
                </a:cubicBezTo>
                <a:lnTo>
                  <a:pt x="8571" y="54237"/>
                </a:lnTo>
                <a:lnTo>
                  <a:pt x="8571" y="54237"/>
                </a:lnTo>
                <a:lnTo>
                  <a:pt x="8571" y="54237"/>
                </a:lnTo>
                <a:cubicBezTo>
                  <a:pt x="60598" y="78192"/>
                  <a:pt x="60598" y="78192"/>
                  <a:pt x="60598" y="78192"/>
                </a:cubicBezTo>
                <a:cubicBezTo>
                  <a:pt x="112823" y="54237"/>
                  <a:pt x="112823" y="54237"/>
                  <a:pt x="112823" y="54237"/>
                </a:cubicBezTo>
                <a:lnTo>
                  <a:pt x="112823" y="54237"/>
                </a:lnTo>
                <a:lnTo>
                  <a:pt x="112823" y="54237"/>
                </a:lnTo>
                <a:lnTo>
                  <a:pt x="112823" y="54237"/>
                </a:lnTo>
                <a:lnTo>
                  <a:pt x="114219" y="54237"/>
                </a:lnTo>
                <a:cubicBezTo>
                  <a:pt x="118405" y="54237"/>
                  <a:pt x="119800" y="55819"/>
                  <a:pt x="119800" y="60564"/>
                </a:cubicBezTo>
                <a:cubicBezTo>
                  <a:pt x="119800" y="62146"/>
                  <a:pt x="118405" y="65310"/>
                  <a:pt x="117009" y="65310"/>
                </a:cubicBezTo>
                <a:close/>
                <a:moveTo>
                  <a:pt x="117009" y="38192"/>
                </a:moveTo>
                <a:lnTo>
                  <a:pt x="117009" y="38192"/>
                </a:lnTo>
                <a:lnTo>
                  <a:pt x="117009" y="38192"/>
                </a:lnTo>
                <a:cubicBezTo>
                  <a:pt x="61993" y="63728"/>
                  <a:pt x="61993" y="63728"/>
                  <a:pt x="61993" y="63728"/>
                </a:cubicBezTo>
                <a:lnTo>
                  <a:pt x="61993" y="63728"/>
                </a:lnTo>
                <a:lnTo>
                  <a:pt x="61993" y="63728"/>
                </a:lnTo>
                <a:lnTo>
                  <a:pt x="61993" y="63728"/>
                </a:lnTo>
                <a:lnTo>
                  <a:pt x="60598" y="63728"/>
                </a:lnTo>
                <a:cubicBezTo>
                  <a:pt x="59202" y="63728"/>
                  <a:pt x="59202" y="63728"/>
                  <a:pt x="57807" y="63728"/>
                </a:cubicBezTo>
                <a:lnTo>
                  <a:pt x="57807" y="63728"/>
                </a:lnTo>
                <a:lnTo>
                  <a:pt x="57807" y="63728"/>
                </a:lnTo>
                <a:lnTo>
                  <a:pt x="57807" y="63728"/>
                </a:lnTo>
                <a:cubicBezTo>
                  <a:pt x="2990" y="38192"/>
                  <a:pt x="2990" y="38192"/>
                  <a:pt x="2990" y="38192"/>
                </a:cubicBezTo>
                <a:lnTo>
                  <a:pt x="2990" y="38192"/>
                </a:lnTo>
                <a:cubicBezTo>
                  <a:pt x="1395" y="36610"/>
                  <a:pt x="0" y="35028"/>
                  <a:pt x="0" y="31864"/>
                </a:cubicBezTo>
                <a:cubicBezTo>
                  <a:pt x="0" y="30282"/>
                  <a:pt x="1395" y="27118"/>
                  <a:pt x="2990" y="27118"/>
                </a:cubicBezTo>
                <a:lnTo>
                  <a:pt x="2990" y="27118"/>
                </a:lnTo>
                <a:cubicBezTo>
                  <a:pt x="57807" y="1581"/>
                  <a:pt x="57807" y="1581"/>
                  <a:pt x="57807" y="1581"/>
                </a:cubicBezTo>
                <a:lnTo>
                  <a:pt x="57807" y="1581"/>
                </a:lnTo>
                <a:lnTo>
                  <a:pt x="57807" y="1581"/>
                </a:lnTo>
                <a:lnTo>
                  <a:pt x="57807" y="1581"/>
                </a:lnTo>
                <a:cubicBezTo>
                  <a:pt x="59202" y="0"/>
                  <a:pt x="59202" y="0"/>
                  <a:pt x="60598" y="0"/>
                </a:cubicBezTo>
                <a:cubicBezTo>
                  <a:pt x="60598" y="0"/>
                  <a:pt x="61993" y="0"/>
                  <a:pt x="61993" y="1581"/>
                </a:cubicBezTo>
                <a:lnTo>
                  <a:pt x="61993" y="1581"/>
                </a:lnTo>
                <a:lnTo>
                  <a:pt x="61993" y="1581"/>
                </a:lnTo>
                <a:lnTo>
                  <a:pt x="61993" y="1581"/>
                </a:lnTo>
                <a:cubicBezTo>
                  <a:pt x="117009" y="27118"/>
                  <a:pt x="117009" y="27118"/>
                  <a:pt x="117009" y="27118"/>
                </a:cubicBezTo>
                <a:lnTo>
                  <a:pt x="117009" y="27118"/>
                </a:lnTo>
                <a:cubicBezTo>
                  <a:pt x="118405" y="27118"/>
                  <a:pt x="119800" y="30282"/>
                  <a:pt x="119800" y="31864"/>
                </a:cubicBezTo>
                <a:cubicBezTo>
                  <a:pt x="119800" y="35028"/>
                  <a:pt x="118405" y="36610"/>
                  <a:pt x="117009" y="38192"/>
                </a:cubicBezTo>
                <a:close/>
                <a:moveTo>
                  <a:pt x="5780" y="81355"/>
                </a:moveTo>
                <a:lnTo>
                  <a:pt x="5780" y="81355"/>
                </a:lnTo>
                <a:cubicBezTo>
                  <a:pt x="7176" y="81355"/>
                  <a:pt x="7176" y="81355"/>
                  <a:pt x="8571" y="81355"/>
                </a:cubicBezTo>
                <a:lnTo>
                  <a:pt x="8571" y="81355"/>
                </a:lnTo>
                <a:lnTo>
                  <a:pt x="8571" y="81355"/>
                </a:lnTo>
                <a:lnTo>
                  <a:pt x="8571" y="81355"/>
                </a:lnTo>
                <a:cubicBezTo>
                  <a:pt x="60598" y="106892"/>
                  <a:pt x="60598" y="106892"/>
                  <a:pt x="60598" y="106892"/>
                </a:cubicBezTo>
                <a:cubicBezTo>
                  <a:pt x="112823" y="81355"/>
                  <a:pt x="112823" y="81355"/>
                  <a:pt x="112823" y="81355"/>
                </a:cubicBezTo>
                <a:lnTo>
                  <a:pt x="112823" y="81355"/>
                </a:lnTo>
                <a:lnTo>
                  <a:pt x="112823" y="81355"/>
                </a:lnTo>
                <a:lnTo>
                  <a:pt x="112823" y="81355"/>
                </a:lnTo>
                <a:lnTo>
                  <a:pt x="114219" y="81355"/>
                </a:lnTo>
                <a:cubicBezTo>
                  <a:pt x="118405" y="81355"/>
                  <a:pt x="119800" y="84519"/>
                  <a:pt x="119800" y="87683"/>
                </a:cubicBezTo>
                <a:cubicBezTo>
                  <a:pt x="119800" y="91073"/>
                  <a:pt x="118405" y="92655"/>
                  <a:pt x="117009" y="94237"/>
                </a:cubicBezTo>
                <a:lnTo>
                  <a:pt x="117009" y="94237"/>
                </a:lnTo>
                <a:cubicBezTo>
                  <a:pt x="61993" y="119774"/>
                  <a:pt x="61993" y="119774"/>
                  <a:pt x="61993" y="119774"/>
                </a:cubicBezTo>
                <a:lnTo>
                  <a:pt x="61993" y="119774"/>
                </a:lnTo>
                <a:lnTo>
                  <a:pt x="61993" y="119774"/>
                </a:lnTo>
                <a:lnTo>
                  <a:pt x="61993" y="119774"/>
                </a:lnTo>
                <a:lnTo>
                  <a:pt x="60598" y="119774"/>
                </a:lnTo>
                <a:cubicBezTo>
                  <a:pt x="59202" y="119774"/>
                  <a:pt x="59202" y="119774"/>
                  <a:pt x="57807" y="119774"/>
                </a:cubicBezTo>
                <a:lnTo>
                  <a:pt x="57807" y="119774"/>
                </a:lnTo>
                <a:lnTo>
                  <a:pt x="57807" y="119774"/>
                </a:lnTo>
                <a:lnTo>
                  <a:pt x="57807" y="119774"/>
                </a:lnTo>
                <a:cubicBezTo>
                  <a:pt x="2990" y="94237"/>
                  <a:pt x="2990" y="94237"/>
                  <a:pt x="2990" y="94237"/>
                </a:cubicBezTo>
                <a:lnTo>
                  <a:pt x="2990" y="94237"/>
                </a:lnTo>
                <a:cubicBezTo>
                  <a:pt x="1395" y="92655"/>
                  <a:pt x="0" y="91073"/>
                  <a:pt x="0" y="87683"/>
                </a:cubicBezTo>
                <a:cubicBezTo>
                  <a:pt x="0" y="84519"/>
                  <a:pt x="2990" y="81355"/>
                  <a:pt x="5780" y="81355"/>
                </a:cubicBezTo>
                <a:close/>
              </a:path>
            </a:pathLst>
          </a:custGeom>
          <a:solidFill>
            <a:schemeClr val="bg1"/>
          </a:solidFill>
          <a:ln>
            <a:noFill/>
          </a:ln>
        </p:spPr>
        <p:txBody>
          <a:bodyPr lIns="45713" tIns="22850" rIns="45713" bIns="22850" anchor="ctr" anchorCtr="0">
            <a:noAutofit/>
          </a:bodyPr>
          <a:lstStyle/>
          <a:p>
            <a:endParaRPr>
              <a:solidFill>
                <a:schemeClr val="dk1"/>
              </a:solidFill>
              <a:latin typeface="Roboto"/>
              <a:ea typeface="Roboto"/>
              <a:cs typeface="Roboto"/>
              <a:sym typeface="Roboto"/>
            </a:endParaRPr>
          </a:p>
        </p:txBody>
      </p:sp>
      <p:sp>
        <p:nvSpPr>
          <p:cNvPr id="10" name="Icon 24">
            <a:extLst>
              <a:ext uri="{FF2B5EF4-FFF2-40B4-BE49-F238E27FC236}">
                <a16:creationId xmlns:a16="http://schemas.microsoft.com/office/drawing/2014/main" id="{430CC0CC-5505-7678-C884-1CDF6799C6E0}"/>
              </a:ext>
            </a:extLst>
          </p:cNvPr>
          <p:cNvSpPr/>
          <p:nvPr/>
        </p:nvSpPr>
        <p:spPr>
          <a:xfrm>
            <a:off x="8481599" y="3946028"/>
            <a:ext cx="461198" cy="461198"/>
          </a:xfrm>
          <a:custGeom>
            <a:avLst/>
            <a:gdLst>
              <a:gd name="connsiteX0" fmla="*/ 467016 w 486000"/>
              <a:gd name="connsiteY0" fmla="*/ 334125 h 486000"/>
              <a:gd name="connsiteX1" fmla="*/ 486000 w 486000"/>
              <a:gd name="connsiteY1" fmla="*/ 315141 h 486000"/>
              <a:gd name="connsiteX2" fmla="*/ 486000 w 486000"/>
              <a:gd name="connsiteY2" fmla="*/ 182918 h 486000"/>
              <a:gd name="connsiteX3" fmla="*/ 451012 w 486000"/>
              <a:gd name="connsiteY3" fmla="*/ 118968 h 486000"/>
              <a:gd name="connsiteX4" fmla="*/ 405316 w 486000"/>
              <a:gd name="connsiteY4" fmla="*/ 89708 h 486000"/>
              <a:gd name="connsiteX5" fmla="*/ 405316 w 486000"/>
              <a:gd name="connsiteY5" fmla="*/ 18984 h 486000"/>
              <a:gd name="connsiteX6" fmla="*/ 386332 w 486000"/>
              <a:gd name="connsiteY6" fmla="*/ 0 h 486000"/>
              <a:gd name="connsiteX7" fmla="*/ 99668 w 486000"/>
              <a:gd name="connsiteY7" fmla="*/ 0 h 486000"/>
              <a:gd name="connsiteX8" fmla="*/ 80684 w 486000"/>
              <a:gd name="connsiteY8" fmla="*/ 18984 h 486000"/>
              <a:gd name="connsiteX9" fmla="*/ 80684 w 486000"/>
              <a:gd name="connsiteY9" fmla="*/ 89628 h 486000"/>
              <a:gd name="connsiteX10" fmla="*/ 35019 w 486000"/>
              <a:gd name="connsiteY10" fmla="*/ 118838 h 486000"/>
              <a:gd name="connsiteX11" fmla="*/ 0 w 486000"/>
              <a:gd name="connsiteY11" fmla="*/ 182808 h 486000"/>
              <a:gd name="connsiteX12" fmla="*/ 0 w 486000"/>
              <a:gd name="connsiteY12" fmla="*/ 410063 h 486000"/>
              <a:gd name="connsiteX13" fmla="*/ 75938 w 486000"/>
              <a:gd name="connsiteY13" fmla="*/ 486000 h 486000"/>
              <a:gd name="connsiteX14" fmla="*/ 410063 w 486000"/>
              <a:gd name="connsiteY14" fmla="*/ 486000 h 486000"/>
              <a:gd name="connsiteX15" fmla="*/ 486000 w 486000"/>
              <a:gd name="connsiteY15" fmla="*/ 410063 h 486000"/>
              <a:gd name="connsiteX16" fmla="*/ 467016 w 486000"/>
              <a:gd name="connsiteY16" fmla="*/ 391078 h 486000"/>
              <a:gd name="connsiteX17" fmla="*/ 448031 w 486000"/>
              <a:gd name="connsiteY17" fmla="*/ 410063 h 486000"/>
              <a:gd name="connsiteX18" fmla="*/ 410063 w 486000"/>
              <a:gd name="connsiteY18" fmla="*/ 448031 h 486000"/>
              <a:gd name="connsiteX19" fmla="*/ 75938 w 486000"/>
              <a:gd name="connsiteY19" fmla="*/ 448031 h 486000"/>
              <a:gd name="connsiteX20" fmla="*/ 37969 w 486000"/>
              <a:gd name="connsiteY20" fmla="*/ 410063 h 486000"/>
              <a:gd name="connsiteX21" fmla="*/ 37969 w 486000"/>
              <a:gd name="connsiteY21" fmla="*/ 207569 h 486000"/>
              <a:gd name="connsiteX22" fmla="*/ 169359 w 486000"/>
              <a:gd name="connsiteY22" fmla="*/ 289484 h 486000"/>
              <a:gd name="connsiteX23" fmla="*/ 179384 w 486000"/>
              <a:gd name="connsiteY23" fmla="*/ 292361 h 486000"/>
              <a:gd name="connsiteX24" fmla="*/ 195512 w 486000"/>
              <a:gd name="connsiteY24" fmla="*/ 283418 h 486000"/>
              <a:gd name="connsiteX25" fmla="*/ 189446 w 486000"/>
              <a:gd name="connsiteY25" fmla="*/ 257264 h 486000"/>
              <a:gd name="connsiteX26" fmla="*/ 118652 w 486000"/>
              <a:gd name="connsiteY26" fmla="*/ 213128 h 486000"/>
              <a:gd name="connsiteX27" fmla="*/ 118652 w 486000"/>
              <a:gd name="connsiteY27" fmla="*/ 37969 h 486000"/>
              <a:gd name="connsiteX28" fmla="*/ 367348 w 486000"/>
              <a:gd name="connsiteY28" fmla="*/ 37969 h 486000"/>
              <a:gd name="connsiteX29" fmla="*/ 367348 w 486000"/>
              <a:gd name="connsiteY29" fmla="*/ 212868 h 486000"/>
              <a:gd name="connsiteX30" fmla="*/ 295642 w 486000"/>
              <a:gd name="connsiteY30" fmla="*/ 257345 h 486000"/>
              <a:gd name="connsiteX31" fmla="*/ 289516 w 486000"/>
              <a:gd name="connsiteY31" fmla="*/ 283484 h 486000"/>
              <a:gd name="connsiteX32" fmla="*/ 305667 w 486000"/>
              <a:gd name="connsiteY32" fmla="*/ 292465 h 486000"/>
              <a:gd name="connsiteX33" fmla="*/ 315655 w 486000"/>
              <a:gd name="connsiteY33" fmla="*/ 289610 h 486000"/>
              <a:gd name="connsiteX34" fmla="*/ 448031 w 486000"/>
              <a:gd name="connsiteY34" fmla="*/ 207502 h 486000"/>
              <a:gd name="connsiteX35" fmla="*/ 448031 w 486000"/>
              <a:gd name="connsiteY35" fmla="*/ 315141 h 486000"/>
              <a:gd name="connsiteX36" fmla="*/ 467016 w 486000"/>
              <a:gd name="connsiteY36" fmla="*/ 334125 h 486000"/>
              <a:gd name="connsiteX37" fmla="*/ 42166 w 486000"/>
              <a:gd name="connsiteY37" fmla="*/ 165442 h 486000"/>
              <a:gd name="connsiteX38" fmla="*/ 55477 w 486000"/>
              <a:gd name="connsiteY38" fmla="*/ 150823 h 486000"/>
              <a:gd name="connsiteX39" fmla="*/ 80684 w 486000"/>
              <a:gd name="connsiteY39" fmla="*/ 134700 h 486000"/>
              <a:gd name="connsiteX40" fmla="*/ 80684 w 486000"/>
              <a:gd name="connsiteY40" fmla="*/ 189456 h 486000"/>
              <a:gd name="connsiteX41" fmla="*/ 42166 w 486000"/>
              <a:gd name="connsiteY41" fmla="*/ 165442 h 486000"/>
              <a:gd name="connsiteX42" fmla="*/ 405316 w 486000"/>
              <a:gd name="connsiteY42" fmla="*/ 134794 h 486000"/>
              <a:gd name="connsiteX43" fmla="*/ 430537 w 486000"/>
              <a:gd name="connsiteY43" fmla="*/ 150944 h 486000"/>
              <a:gd name="connsiteX44" fmla="*/ 443784 w 486000"/>
              <a:gd name="connsiteY44" fmla="*/ 165457 h 486000"/>
              <a:gd name="connsiteX45" fmla="*/ 405316 w 486000"/>
              <a:gd name="connsiteY45" fmla="*/ 189317 h 486000"/>
              <a:gd name="connsiteX46" fmla="*/ 405316 w 486000"/>
              <a:gd name="connsiteY46" fmla="*/ 134794 h 486000"/>
              <a:gd name="connsiteX47" fmla="*/ 261035 w 486000"/>
              <a:gd name="connsiteY47" fmla="*/ 301852 h 486000"/>
              <a:gd name="connsiteX48" fmla="*/ 242051 w 486000"/>
              <a:gd name="connsiteY48" fmla="*/ 320836 h 486000"/>
              <a:gd name="connsiteX49" fmla="*/ 242051 w 486000"/>
              <a:gd name="connsiteY49" fmla="*/ 320836 h 486000"/>
              <a:gd name="connsiteX50" fmla="*/ 223066 w 486000"/>
              <a:gd name="connsiteY50" fmla="*/ 301852 h 486000"/>
              <a:gd name="connsiteX51" fmla="*/ 242051 w 486000"/>
              <a:gd name="connsiteY51" fmla="*/ 282867 h 486000"/>
              <a:gd name="connsiteX52" fmla="*/ 242051 w 486000"/>
              <a:gd name="connsiteY52" fmla="*/ 282867 h 486000"/>
              <a:gd name="connsiteX53" fmla="*/ 261035 w 486000"/>
              <a:gd name="connsiteY53" fmla="*/ 301852 h 486000"/>
              <a:gd name="connsiteX54" fmla="*/ 261979 w 486000"/>
              <a:gd name="connsiteY54" fmla="*/ 241102 h 486000"/>
              <a:gd name="connsiteX55" fmla="*/ 242994 w 486000"/>
              <a:gd name="connsiteY55" fmla="*/ 260086 h 486000"/>
              <a:gd name="connsiteX56" fmla="*/ 224010 w 486000"/>
              <a:gd name="connsiteY56" fmla="*/ 241102 h 486000"/>
              <a:gd name="connsiteX57" fmla="*/ 224010 w 486000"/>
              <a:gd name="connsiteY57" fmla="*/ 229711 h 486000"/>
              <a:gd name="connsiteX58" fmla="*/ 256024 w 486000"/>
              <a:gd name="connsiteY58" fmla="*/ 180838 h 486000"/>
              <a:gd name="connsiteX59" fmla="*/ 276218 w 486000"/>
              <a:gd name="connsiteY59" fmla="*/ 150801 h 486000"/>
              <a:gd name="connsiteX60" fmla="*/ 276210 w 486000"/>
              <a:gd name="connsiteY60" fmla="*/ 150242 h 486000"/>
              <a:gd name="connsiteX61" fmla="*/ 242994 w 486000"/>
              <a:gd name="connsiteY61" fmla="*/ 117703 h 486000"/>
              <a:gd name="connsiteX62" fmla="*/ 209777 w 486000"/>
              <a:gd name="connsiteY62" fmla="*/ 150242 h 486000"/>
              <a:gd name="connsiteX63" fmla="*/ 190793 w 486000"/>
              <a:gd name="connsiteY63" fmla="*/ 169227 h 486000"/>
              <a:gd name="connsiteX64" fmla="*/ 171809 w 486000"/>
              <a:gd name="connsiteY64" fmla="*/ 150242 h 486000"/>
              <a:gd name="connsiteX65" fmla="*/ 192781 w 486000"/>
              <a:gd name="connsiteY65" fmla="*/ 100125 h 486000"/>
              <a:gd name="connsiteX66" fmla="*/ 242994 w 486000"/>
              <a:gd name="connsiteY66" fmla="*/ 79734 h 486000"/>
              <a:gd name="connsiteX67" fmla="*/ 293208 w 486000"/>
              <a:gd name="connsiteY67" fmla="*/ 100125 h 486000"/>
              <a:gd name="connsiteX68" fmla="*/ 314174 w 486000"/>
              <a:gd name="connsiteY68" fmla="*/ 149431 h 486000"/>
              <a:gd name="connsiteX69" fmla="*/ 314191 w 486000"/>
              <a:gd name="connsiteY69" fmla="*/ 150238 h 486000"/>
              <a:gd name="connsiteX70" fmla="*/ 270932 w 486000"/>
              <a:gd name="connsiteY70" fmla="*/ 215756 h 486000"/>
              <a:gd name="connsiteX71" fmla="*/ 261978 w 486000"/>
              <a:gd name="connsiteY71" fmla="*/ 229710 h 486000"/>
              <a:gd name="connsiteX72" fmla="*/ 261978 w 486000"/>
              <a:gd name="connsiteY72" fmla="*/ 241102 h 48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486000" h="486000">
                <a:moveTo>
                  <a:pt x="467016" y="334125"/>
                </a:moveTo>
                <a:cubicBezTo>
                  <a:pt x="477501" y="334125"/>
                  <a:pt x="486000" y="325626"/>
                  <a:pt x="486000" y="315141"/>
                </a:cubicBezTo>
                <a:lnTo>
                  <a:pt x="486000" y="182918"/>
                </a:lnTo>
                <a:cubicBezTo>
                  <a:pt x="486000" y="156904"/>
                  <a:pt x="472921" y="132998"/>
                  <a:pt x="451012" y="118968"/>
                </a:cubicBezTo>
                <a:lnTo>
                  <a:pt x="405316" y="89708"/>
                </a:lnTo>
                <a:lnTo>
                  <a:pt x="405316" y="18984"/>
                </a:lnTo>
                <a:cubicBezTo>
                  <a:pt x="405316" y="8499"/>
                  <a:pt x="396817" y="0"/>
                  <a:pt x="386332" y="0"/>
                </a:cubicBezTo>
                <a:lnTo>
                  <a:pt x="99668" y="0"/>
                </a:lnTo>
                <a:cubicBezTo>
                  <a:pt x="89183" y="0"/>
                  <a:pt x="80684" y="8499"/>
                  <a:pt x="80684" y="18984"/>
                </a:cubicBezTo>
                <a:lnTo>
                  <a:pt x="80684" y="89628"/>
                </a:lnTo>
                <a:lnTo>
                  <a:pt x="35019" y="118838"/>
                </a:lnTo>
                <a:cubicBezTo>
                  <a:pt x="13092" y="132865"/>
                  <a:pt x="0" y="156778"/>
                  <a:pt x="0" y="182808"/>
                </a:cubicBezTo>
                <a:lnTo>
                  <a:pt x="0" y="410063"/>
                </a:lnTo>
                <a:cubicBezTo>
                  <a:pt x="0" y="451934"/>
                  <a:pt x="34066" y="486000"/>
                  <a:pt x="75938" y="486000"/>
                </a:cubicBezTo>
                <a:lnTo>
                  <a:pt x="410063" y="486000"/>
                </a:lnTo>
                <a:cubicBezTo>
                  <a:pt x="451934" y="486000"/>
                  <a:pt x="486000" y="451934"/>
                  <a:pt x="486000" y="410063"/>
                </a:cubicBezTo>
                <a:cubicBezTo>
                  <a:pt x="486000" y="399577"/>
                  <a:pt x="477501" y="391078"/>
                  <a:pt x="467016" y="391078"/>
                </a:cubicBezTo>
                <a:cubicBezTo>
                  <a:pt x="456531" y="391078"/>
                  <a:pt x="448031" y="399577"/>
                  <a:pt x="448031" y="410063"/>
                </a:cubicBezTo>
                <a:cubicBezTo>
                  <a:pt x="448031" y="430998"/>
                  <a:pt x="430998" y="448031"/>
                  <a:pt x="410063" y="448031"/>
                </a:cubicBezTo>
                <a:lnTo>
                  <a:pt x="75938" y="448031"/>
                </a:lnTo>
                <a:cubicBezTo>
                  <a:pt x="55002" y="448031"/>
                  <a:pt x="37969" y="430998"/>
                  <a:pt x="37969" y="410063"/>
                </a:cubicBezTo>
                <a:lnTo>
                  <a:pt x="37969" y="207569"/>
                </a:lnTo>
                <a:lnTo>
                  <a:pt x="169359" y="289484"/>
                </a:lnTo>
                <a:cubicBezTo>
                  <a:pt x="172483" y="291433"/>
                  <a:pt x="175955" y="292361"/>
                  <a:pt x="179384" y="292361"/>
                </a:cubicBezTo>
                <a:cubicBezTo>
                  <a:pt x="185720" y="292361"/>
                  <a:pt x="191913" y="289190"/>
                  <a:pt x="195512" y="283418"/>
                </a:cubicBezTo>
                <a:cubicBezTo>
                  <a:pt x="201060" y="274521"/>
                  <a:pt x="198344" y="262811"/>
                  <a:pt x="189446" y="257264"/>
                </a:cubicBezTo>
                <a:lnTo>
                  <a:pt x="118652" y="213128"/>
                </a:lnTo>
                <a:lnTo>
                  <a:pt x="118652" y="37969"/>
                </a:lnTo>
                <a:lnTo>
                  <a:pt x="367348" y="37969"/>
                </a:lnTo>
                <a:lnTo>
                  <a:pt x="367348" y="212868"/>
                </a:lnTo>
                <a:lnTo>
                  <a:pt x="295642" y="257345"/>
                </a:lnTo>
                <a:cubicBezTo>
                  <a:pt x="286731" y="262871"/>
                  <a:pt x="283989" y="274574"/>
                  <a:pt x="289516" y="283484"/>
                </a:cubicBezTo>
                <a:cubicBezTo>
                  <a:pt x="293110" y="289278"/>
                  <a:pt x="299315" y="292465"/>
                  <a:pt x="305667" y="292465"/>
                </a:cubicBezTo>
                <a:cubicBezTo>
                  <a:pt x="309082" y="292465"/>
                  <a:pt x="312540" y="291543"/>
                  <a:pt x="315655" y="289610"/>
                </a:cubicBezTo>
                <a:lnTo>
                  <a:pt x="448031" y="207502"/>
                </a:lnTo>
                <a:lnTo>
                  <a:pt x="448031" y="315141"/>
                </a:lnTo>
                <a:cubicBezTo>
                  <a:pt x="448031" y="325626"/>
                  <a:pt x="456531" y="334125"/>
                  <a:pt x="467016" y="334125"/>
                </a:cubicBezTo>
                <a:close/>
                <a:moveTo>
                  <a:pt x="42166" y="165442"/>
                </a:moveTo>
                <a:cubicBezTo>
                  <a:pt x="45179" y="159581"/>
                  <a:pt x="49709" y="154513"/>
                  <a:pt x="55477" y="150823"/>
                </a:cubicBezTo>
                <a:lnTo>
                  <a:pt x="80684" y="134700"/>
                </a:lnTo>
                <a:lnTo>
                  <a:pt x="80684" y="189456"/>
                </a:lnTo>
                <a:lnTo>
                  <a:pt x="42166" y="165442"/>
                </a:lnTo>
                <a:close/>
                <a:moveTo>
                  <a:pt x="405316" y="134794"/>
                </a:moveTo>
                <a:lnTo>
                  <a:pt x="430537" y="150944"/>
                </a:lnTo>
                <a:cubicBezTo>
                  <a:pt x="436268" y="154613"/>
                  <a:pt x="440774" y="159642"/>
                  <a:pt x="443784" y="165457"/>
                </a:cubicBezTo>
                <a:lnTo>
                  <a:pt x="405316" y="189317"/>
                </a:lnTo>
                <a:lnTo>
                  <a:pt x="405316" y="134794"/>
                </a:lnTo>
                <a:close/>
                <a:moveTo>
                  <a:pt x="261035" y="301852"/>
                </a:moveTo>
                <a:cubicBezTo>
                  <a:pt x="261035" y="312337"/>
                  <a:pt x="252536" y="320836"/>
                  <a:pt x="242051" y="320836"/>
                </a:cubicBezTo>
                <a:lnTo>
                  <a:pt x="242051" y="320836"/>
                </a:lnTo>
                <a:cubicBezTo>
                  <a:pt x="231566" y="320836"/>
                  <a:pt x="223066" y="312337"/>
                  <a:pt x="223066" y="301852"/>
                </a:cubicBezTo>
                <a:cubicBezTo>
                  <a:pt x="223066" y="291367"/>
                  <a:pt x="231566" y="282867"/>
                  <a:pt x="242051" y="282867"/>
                </a:cubicBezTo>
                <a:lnTo>
                  <a:pt x="242051" y="282867"/>
                </a:lnTo>
                <a:cubicBezTo>
                  <a:pt x="252536" y="282867"/>
                  <a:pt x="261035" y="291367"/>
                  <a:pt x="261035" y="301852"/>
                </a:cubicBezTo>
                <a:close/>
                <a:moveTo>
                  <a:pt x="261979" y="241102"/>
                </a:moveTo>
                <a:cubicBezTo>
                  <a:pt x="261979" y="251587"/>
                  <a:pt x="253479" y="260086"/>
                  <a:pt x="242994" y="260086"/>
                </a:cubicBezTo>
                <a:cubicBezTo>
                  <a:pt x="232509" y="260086"/>
                  <a:pt x="224010" y="251587"/>
                  <a:pt x="224010" y="241102"/>
                </a:cubicBezTo>
                <a:lnTo>
                  <a:pt x="224010" y="229711"/>
                </a:lnTo>
                <a:cubicBezTo>
                  <a:pt x="224010" y="208324"/>
                  <a:pt x="236577" y="189140"/>
                  <a:pt x="256024" y="180838"/>
                </a:cubicBezTo>
                <a:cubicBezTo>
                  <a:pt x="268128" y="175671"/>
                  <a:pt x="276005" y="163922"/>
                  <a:pt x="276218" y="150801"/>
                </a:cubicBezTo>
                <a:cubicBezTo>
                  <a:pt x="276213" y="150616"/>
                  <a:pt x="276210" y="150429"/>
                  <a:pt x="276210" y="150242"/>
                </a:cubicBezTo>
                <a:cubicBezTo>
                  <a:pt x="276210" y="131996"/>
                  <a:pt x="261620" y="117703"/>
                  <a:pt x="242994" y="117703"/>
                </a:cubicBezTo>
                <a:cubicBezTo>
                  <a:pt x="224369" y="117703"/>
                  <a:pt x="209777" y="131996"/>
                  <a:pt x="209777" y="150242"/>
                </a:cubicBezTo>
                <a:cubicBezTo>
                  <a:pt x="209777" y="160727"/>
                  <a:pt x="201278" y="169227"/>
                  <a:pt x="190793" y="169227"/>
                </a:cubicBezTo>
                <a:cubicBezTo>
                  <a:pt x="180308" y="169227"/>
                  <a:pt x="171809" y="160727"/>
                  <a:pt x="171809" y="150242"/>
                </a:cubicBezTo>
                <a:cubicBezTo>
                  <a:pt x="171809" y="131205"/>
                  <a:pt x="179256" y="113405"/>
                  <a:pt x="192781" y="100125"/>
                </a:cubicBezTo>
                <a:cubicBezTo>
                  <a:pt x="206169" y="86976"/>
                  <a:pt x="224002" y="79734"/>
                  <a:pt x="242994" y="79734"/>
                </a:cubicBezTo>
                <a:cubicBezTo>
                  <a:pt x="261986" y="79734"/>
                  <a:pt x="279819" y="86976"/>
                  <a:pt x="293208" y="100125"/>
                </a:cubicBezTo>
                <a:cubicBezTo>
                  <a:pt x="306539" y="113217"/>
                  <a:pt x="313966" y="130700"/>
                  <a:pt x="314174" y="149431"/>
                </a:cubicBezTo>
                <a:cubicBezTo>
                  <a:pt x="314186" y="149697"/>
                  <a:pt x="314191" y="149967"/>
                  <a:pt x="314191" y="150238"/>
                </a:cubicBezTo>
                <a:cubicBezTo>
                  <a:pt x="314198" y="178817"/>
                  <a:pt x="297218" y="204534"/>
                  <a:pt x="270932" y="215756"/>
                </a:cubicBezTo>
                <a:cubicBezTo>
                  <a:pt x="265493" y="218077"/>
                  <a:pt x="261978" y="223555"/>
                  <a:pt x="261978" y="229710"/>
                </a:cubicBezTo>
                <a:lnTo>
                  <a:pt x="261978" y="241102"/>
                </a:lnTo>
                <a:close/>
              </a:path>
            </a:pathLst>
          </a:custGeom>
          <a:solidFill>
            <a:schemeClr val="bg1"/>
          </a:solidFill>
          <a:ln w="949" cap="flat">
            <a:noFill/>
            <a:prstDash val="solid"/>
            <a:miter/>
          </a:ln>
        </p:spPr>
        <p:txBody>
          <a:bodyPr rtlCol="0" anchor="ctr"/>
          <a:lstStyle/>
          <a:p>
            <a:endParaRPr lang="en-ID"/>
          </a:p>
        </p:txBody>
      </p:sp>
      <p:sp>
        <p:nvSpPr>
          <p:cNvPr id="11" name="Icon 45">
            <a:extLst>
              <a:ext uri="{FF2B5EF4-FFF2-40B4-BE49-F238E27FC236}">
                <a16:creationId xmlns:a16="http://schemas.microsoft.com/office/drawing/2014/main" id="{C6C05CF6-1BF8-63F5-F2A7-15CAA6C45B92}"/>
              </a:ext>
            </a:extLst>
          </p:cNvPr>
          <p:cNvSpPr/>
          <p:nvPr/>
        </p:nvSpPr>
        <p:spPr>
          <a:xfrm>
            <a:off x="4893135" y="3930048"/>
            <a:ext cx="459446" cy="458748"/>
          </a:xfrm>
          <a:custGeom>
            <a:avLst/>
            <a:gdLst>
              <a:gd name="connsiteX0" fmla="*/ 474939 w 485310"/>
              <a:gd name="connsiteY0" fmla="*/ 10659 h 484573"/>
              <a:gd name="connsiteX1" fmla="*/ 427847 w 485310"/>
              <a:gd name="connsiteY1" fmla="*/ 0 h 484573"/>
              <a:gd name="connsiteX2" fmla="*/ 427499 w 485310"/>
              <a:gd name="connsiteY2" fmla="*/ 0 h 484573"/>
              <a:gd name="connsiteX3" fmla="*/ 221645 w 485310"/>
              <a:gd name="connsiteY3" fmla="*/ 85730 h 484573"/>
              <a:gd name="connsiteX4" fmla="*/ 221482 w 485310"/>
              <a:gd name="connsiteY4" fmla="*/ 85893 h 484573"/>
              <a:gd name="connsiteX5" fmla="*/ 209451 w 485310"/>
              <a:gd name="connsiteY5" fmla="*/ 97953 h 484573"/>
              <a:gd name="connsiteX6" fmla="*/ 52679 w 485310"/>
              <a:gd name="connsiteY6" fmla="*/ 114371 h 484573"/>
              <a:gd name="connsiteX7" fmla="*/ 1 w 485310"/>
              <a:gd name="connsiteY7" fmla="*/ 173173 h 484573"/>
              <a:gd name="connsiteX8" fmla="*/ 75 w 485310"/>
              <a:gd name="connsiteY8" fmla="*/ 200823 h 484573"/>
              <a:gd name="connsiteX9" fmla="*/ 16347 w 485310"/>
              <a:gd name="connsiteY9" fmla="*/ 219515 h 484573"/>
              <a:gd name="connsiteX10" fmla="*/ 106161 w 485310"/>
              <a:gd name="connsiteY10" fmla="*/ 259225 h 484573"/>
              <a:gd name="connsiteX11" fmla="*/ 81187 w 485310"/>
              <a:gd name="connsiteY11" fmla="*/ 317993 h 484573"/>
              <a:gd name="connsiteX12" fmla="*/ 85128 w 485310"/>
              <a:gd name="connsiteY12" fmla="*/ 338648 h 484573"/>
              <a:gd name="connsiteX13" fmla="*/ 143889 w 485310"/>
              <a:gd name="connsiteY13" fmla="*/ 398240 h 484573"/>
              <a:gd name="connsiteX14" fmla="*/ 157402 w 485310"/>
              <a:gd name="connsiteY14" fmla="*/ 403889 h 484573"/>
              <a:gd name="connsiteX15" fmla="*/ 165203 w 485310"/>
              <a:gd name="connsiteY15" fmla="*/ 402207 h 484573"/>
              <a:gd name="connsiteX16" fmla="*/ 222308 w 485310"/>
              <a:gd name="connsiteY16" fmla="*/ 376443 h 484573"/>
              <a:gd name="connsiteX17" fmla="*/ 265752 w 485310"/>
              <a:gd name="connsiteY17" fmla="*/ 470099 h 484573"/>
              <a:gd name="connsiteX18" fmla="*/ 283455 w 485310"/>
              <a:gd name="connsiteY18" fmla="*/ 484274 h 484573"/>
              <a:gd name="connsiteX19" fmla="*/ 301361 w 485310"/>
              <a:gd name="connsiteY19" fmla="*/ 484573 h 484573"/>
              <a:gd name="connsiteX20" fmla="*/ 316004 w 485310"/>
              <a:gd name="connsiteY20" fmla="*/ 484200 h 484573"/>
              <a:gd name="connsiteX21" fmla="*/ 370690 w 485310"/>
              <a:gd name="connsiteY21" fmla="*/ 431739 h 484573"/>
              <a:gd name="connsiteX22" fmla="*/ 387081 w 485310"/>
              <a:gd name="connsiteY22" fmla="*/ 275325 h 484573"/>
              <a:gd name="connsiteX23" fmla="*/ 387163 w 485310"/>
              <a:gd name="connsiteY23" fmla="*/ 273817 h 484573"/>
              <a:gd name="connsiteX24" fmla="*/ 397809 w 485310"/>
              <a:gd name="connsiteY24" fmla="*/ 263325 h 484573"/>
              <a:gd name="connsiteX25" fmla="*/ 398031 w 485310"/>
              <a:gd name="connsiteY25" fmla="*/ 263103 h 484573"/>
              <a:gd name="connsiteX26" fmla="*/ 485311 w 485310"/>
              <a:gd name="connsiteY26" fmla="*/ 58642 h 484573"/>
              <a:gd name="connsiteX27" fmla="*/ 474939 w 485310"/>
              <a:gd name="connsiteY27" fmla="*/ 10659 h 484573"/>
              <a:gd name="connsiteX28" fmla="*/ 37910 w 485310"/>
              <a:gd name="connsiteY28" fmla="*/ 173017 h 484573"/>
              <a:gd name="connsiteX29" fmla="*/ 56635 w 485310"/>
              <a:gd name="connsiteY29" fmla="*/ 152000 h 484573"/>
              <a:gd name="connsiteX30" fmla="*/ 167067 w 485310"/>
              <a:gd name="connsiteY30" fmla="*/ 140435 h 484573"/>
              <a:gd name="connsiteX31" fmla="*/ 99197 w 485310"/>
              <a:gd name="connsiteY31" fmla="*/ 208457 h 484573"/>
              <a:gd name="connsiteX32" fmla="*/ 37947 w 485310"/>
              <a:gd name="connsiteY32" fmla="*/ 185303 h 484573"/>
              <a:gd name="connsiteX33" fmla="*/ 37910 w 485310"/>
              <a:gd name="connsiteY33" fmla="*/ 173017 h 484573"/>
              <a:gd name="connsiteX34" fmla="*/ 161636 w 485310"/>
              <a:gd name="connsiteY34" fmla="*/ 362298 h 484573"/>
              <a:gd name="connsiteX35" fmla="*/ 121034 w 485310"/>
              <a:gd name="connsiteY35" fmla="*/ 321124 h 484573"/>
              <a:gd name="connsiteX36" fmla="*/ 135336 w 485310"/>
              <a:gd name="connsiteY36" fmla="*/ 287466 h 484573"/>
              <a:gd name="connsiteX37" fmla="*/ 194756 w 485310"/>
              <a:gd name="connsiteY37" fmla="*/ 347354 h 484573"/>
              <a:gd name="connsiteX38" fmla="*/ 332988 w 485310"/>
              <a:gd name="connsiteY38" fmla="*/ 427805 h 484573"/>
              <a:gd name="connsiteX39" fmla="*/ 313437 w 485310"/>
              <a:gd name="connsiteY39" fmla="*/ 446453 h 484573"/>
              <a:gd name="connsiteX40" fmla="*/ 298390 w 485310"/>
              <a:gd name="connsiteY40" fmla="*/ 446731 h 484573"/>
              <a:gd name="connsiteX41" fmla="*/ 273420 w 485310"/>
              <a:gd name="connsiteY41" fmla="*/ 385877 h 484573"/>
              <a:gd name="connsiteX42" fmla="*/ 344742 w 485310"/>
              <a:gd name="connsiteY42" fmla="*/ 315608 h 484573"/>
              <a:gd name="connsiteX43" fmla="*/ 371064 w 485310"/>
              <a:gd name="connsiteY43" fmla="*/ 236514 h 484573"/>
              <a:gd name="connsiteX44" fmla="*/ 253268 w 485310"/>
              <a:gd name="connsiteY44" fmla="*/ 352564 h 484573"/>
              <a:gd name="connsiteX45" fmla="*/ 131439 w 485310"/>
              <a:gd name="connsiteY45" fmla="*/ 229763 h 484573"/>
              <a:gd name="connsiteX46" fmla="*/ 248264 w 485310"/>
              <a:gd name="connsiteY46" fmla="*/ 112674 h 484573"/>
              <a:gd name="connsiteX47" fmla="*/ 427499 w 485310"/>
              <a:gd name="connsiteY47" fmla="*/ 37835 h 484573"/>
              <a:gd name="connsiteX48" fmla="*/ 427847 w 485310"/>
              <a:gd name="connsiteY48" fmla="*/ 37835 h 484573"/>
              <a:gd name="connsiteX49" fmla="*/ 446927 w 485310"/>
              <a:gd name="connsiteY49" fmla="*/ 38224 h 484573"/>
              <a:gd name="connsiteX50" fmla="*/ 447402 w 485310"/>
              <a:gd name="connsiteY50" fmla="*/ 58646 h 484573"/>
              <a:gd name="connsiteX51" fmla="*/ 371064 w 485310"/>
              <a:gd name="connsiteY51" fmla="*/ 236514 h 484573"/>
              <a:gd name="connsiteX52" fmla="*/ 84910 w 485310"/>
              <a:gd name="connsiteY52" fmla="*/ 398433 h 484573"/>
              <a:gd name="connsiteX53" fmla="*/ 85150 w 485310"/>
              <a:gd name="connsiteY53" fmla="*/ 425184 h 484573"/>
              <a:gd name="connsiteX54" fmla="*/ 32550 w 485310"/>
              <a:gd name="connsiteY54" fmla="*/ 478628 h 484573"/>
              <a:gd name="connsiteX55" fmla="*/ 19029 w 485310"/>
              <a:gd name="connsiteY55" fmla="*/ 484289 h 484573"/>
              <a:gd name="connsiteX56" fmla="*/ 5746 w 485310"/>
              <a:gd name="connsiteY56" fmla="*/ 478865 h 484573"/>
              <a:gd name="connsiteX57" fmla="*/ 5505 w 485310"/>
              <a:gd name="connsiteY57" fmla="*/ 452113 h 484573"/>
              <a:gd name="connsiteX58" fmla="*/ 58106 w 485310"/>
              <a:gd name="connsiteY58" fmla="*/ 398673 h 484573"/>
              <a:gd name="connsiteX59" fmla="*/ 84910 w 485310"/>
              <a:gd name="connsiteY59" fmla="*/ 398433 h 484573"/>
              <a:gd name="connsiteX60" fmla="*/ 5627 w 485310"/>
              <a:gd name="connsiteY60" fmla="*/ 382269 h 484573"/>
              <a:gd name="connsiteX61" fmla="*/ 5627 w 485310"/>
              <a:gd name="connsiteY61" fmla="*/ 355514 h 484573"/>
              <a:gd name="connsiteX62" fmla="*/ 22685 w 485310"/>
              <a:gd name="connsiteY62" fmla="*/ 338489 h 484573"/>
              <a:gd name="connsiteX63" fmla="*/ 49493 w 485310"/>
              <a:gd name="connsiteY63" fmla="*/ 338489 h 484573"/>
              <a:gd name="connsiteX64" fmla="*/ 49493 w 485310"/>
              <a:gd name="connsiteY64" fmla="*/ 365244 h 484573"/>
              <a:gd name="connsiteX65" fmla="*/ 32431 w 485310"/>
              <a:gd name="connsiteY65" fmla="*/ 382269 h 484573"/>
              <a:gd name="connsiteX66" fmla="*/ 19029 w 485310"/>
              <a:gd name="connsiteY66" fmla="*/ 387811 h 484573"/>
              <a:gd name="connsiteX67" fmla="*/ 5627 w 485310"/>
              <a:gd name="connsiteY67" fmla="*/ 382269 h 484573"/>
              <a:gd name="connsiteX68" fmla="*/ 146160 w 485310"/>
              <a:gd name="connsiteY68" fmla="*/ 434970 h 484573"/>
              <a:gd name="connsiteX69" fmla="*/ 146160 w 485310"/>
              <a:gd name="connsiteY69" fmla="*/ 461722 h 484573"/>
              <a:gd name="connsiteX70" fmla="*/ 129102 w 485310"/>
              <a:gd name="connsiteY70" fmla="*/ 478747 h 484573"/>
              <a:gd name="connsiteX71" fmla="*/ 115696 w 485310"/>
              <a:gd name="connsiteY71" fmla="*/ 484289 h 484573"/>
              <a:gd name="connsiteX72" fmla="*/ 102294 w 485310"/>
              <a:gd name="connsiteY72" fmla="*/ 478747 h 484573"/>
              <a:gd name="connsiteX73" fmla="*/ 102294 w 485310"/>
              <a:gd name="connsiteY73" fmla="*/ 451995 h 484573"/>
              <a:gd name="connsiteX74" fmla="*/ 119352 w 485310"/>
              <a:gd name="connsiteY74" fmla="*/ 434970 h 484573"/>
              <a:gd name="connsiteX75" fmla="*/ 146160 w 485310"/>
              <a:gd name="connsiteY75" fmla="*/ 434970 h 484573"/>
              <a:gd name="connsiteX76" fmla="*/ 284988 w 485310"/>
              <a:gd name="connsiteY76" fmla="*/ 248145 h 484573"/>
              <a:gd name="connsiteX77" fmla="*/ 284988 w 485310"/>
              <a:gd name="connsiteY77" fmla="*/ 274896 h 484573"/>
              <a:gd name="connsiteX78" fmla="*/ 271582 w 485310"/>
              <a:gd name="connsiteY78" fmla="*/ 280438 h 484573"/>
              <a:gd name="connsiteX79" fmla="*/ 258180 w 485310"/>
              <a:gd name="connsiteY79" fmla="*/ 274896 h 484573"/>
              <a:gd name="connsiteX80" fmla="*/ 209847 w 485310"/>
              <a:gd name="connsiteY80" fmla="*/ 226657 h 484573"/>
              <a:gd name="connsiteX81" fmla="*/ 209847 w 485310"/>
              <a:gd name="connsiteY81" fmla="*/ 199906 h 484573"/>
              <a:gd name="connsiteX82" fmla="*/ 236651 w 485310"/>
              <a:gd name="connsiteY82" fmla="*/ 199906 h 484573"/>
              <a:gd name="connsiteX83" fmla="*/ 383844 w 485310"/>
              <a:gd name="connsiteY83" fmla="*/ 133041 h 484573"/>
              <a:gd name="connsiteX84" fmla="*/ 384233 w 485310"/>
              <a:gd name="connsiteY84" fmla="*/ 159793 h 484573"/>
              <a:gd name="connsiteX85" fmla="*/ 370634 w 485310"/>
              <a:gd name="connsiteY85" fmla="*/ 165527 h 484573"/>
              <a:gd name="connsiteX86" fmla="*/ 357429 w 485310"/>
              <a:gd name="connsiteY86" fmla="*/ 160181 h 484573"/>
              <a:gd name="connsiteX87" fmla="*/ 324257 w 485310"/>
              <a:gd name="connsiteY87" fmla="*/ 128021 h 484573"/>
              <a:gd name="connsiteX88" fmla="*/ 323868 w 485310"/>
              <a:gd name="connsiteY88" fmla="*/ 101269 h 484573"/>
              <a:gd name="connsiteX89" fmla="*/ 350672 w 485310"/>
              <a:gd name="connsiteY89" fmla="*/ 100881 h 484573"/>
              <a:gd name="connsiteX90" fmla="*/ 338548 w 485310"/>
              <a:gd name="connsiteY90" fmla="*/ 194715 h 484573"/>
              <a:gd name="connsiteX91" fmla="*/ 338548 w 485310"/>
              <a:gd name="connsiteY91" fmla="*/ 221471 h 484573"/>
              <a:gd name="connsiteX92" fmla="*/ 325146 w 485310"/>
              <a:gd name="connsiteY92" fmla="*/ 227009 h 484573"/>
              <a:gd name="connsiteX93" fmla="*/ 311740 w 485310"/>
              <a:gd name="connsiteY93" fmla="*/ 221471 h 484573"/>
              <a:gd name="connsiteX94" fmla="*/ 263407 w 485310"/>
              <a:gd name="connsiteY94" fmla="*/ 173228 h 484573"/>
              <a:gd name="connsiteX95" fmla="*/ 263407 w 485310"/>
              <a:gd name="connsiteY95" fmla="*/ 146476 h 484573"/>
              <a:gd name="connsiteX96" fmla="*/ 290215 w 485310"/>
              <a:gd name="connsiteY96" fmla="*/ 146476 h 4845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Lst>
            <a:rect l="l" t="t" r="r" b="b"/>
            <a:pathLst>
              <a:path w="485310" h="484573">
                <a:moveTo>
                  <a:pt x="474939" y="10659"/>
                </a:moveTo>
                <a:cubicBezTo>
                  <a:pt x="464500" y="0"/>
                  <a:pt x="450672" y="4"/>
                  <a:pt x="427847" y="0"/>
                </a:cubicBezTo>
                <a:lnTo>
                  <a:pt x="427499" y="0"/>
                </a:lnTo>
                <a:cubicBezTo>
                  <a:pt x="368664" y="0"/>
                  <a:pt x="282195" y="26508"/>
                  <a:pt x="221645" y="85730"/>
                </a:cubicBezTo>
                <a:cubicBezTo>
                  <a:pt x="221590" y="85786"/>
                  <a:pt x="221538" y="85838"/>
                  <a:pt x="221482" y="85893"/>
                </a:cubicBezTo>
                <a:lnTo>
                  <a:pt x="209451" y="97953"/>
                </a:lnTo>
                <a:lnTo>
                  <a:pt x="52679" y="114371"/>
                </a:lnTo>
                <a:cubicBezTo>
                  <a:pt x="22522" y="117529"/>
                  <a:pt x="-125" y="142809"/>
                  <a:pt x="1" y="173173"/>
                </a:cubicBezTo>
                <a:cubicBezTo>
                  <a:pt x="41" y="182925"/>
                  <a:pt x="75" y="200819"/>
                  <a:pt x="75" y="200823"/>
                </a:cubicBezTo>
                <a:cubicBezTo>
                  <a:pt x="93" y="210224"/>
                  <a:pt x="7024" y="218184"/>
                  <a:pt x="16347" y="219515"/>
                </a:cubicBezTo>
                <a:cubicBezTo>
                  <a:pt x="16940" y="219596"/>
                  <a:pt x="71522" y="227722"/>
                  <a:pt x="106161" y="259225"/>
                </a:cubicBezTo>
                <a:lnTo>
                  <a:pt x="81187" y="317993"/>
                </a:lnTo>
                <a:cubicBezTo>
                  <a:pt x="78194" y="325039"/>
                  <a:pt x="79750" y="333195"/>
                  <a:pt x="85128" y="338648"/>
                </a:cubicBezTo>
                <a:lnTo>
                  <a:pt x="143889" y="398240"/>
                </a:lnTo>
                <a:cubicBezTo>
                  <a:pt x="147530" y="401934"/>
                  <a:pt x="152424" y="403889"/>
                  <a:pt x="157402" y="403889"/>
                </a:cubicBezTo>
                <a:cubicBezTo>
                  <a:pt x="160040" y="403889"/>
                  <a:pt x="162699" y="403338"/>
                  <a:pt x="165203" y="402207"/>
                </a:cubicBezTo>
                <a:lnTo>
                  <a:pt x="222308" y="376443"/>
                </a:lnTo>
                <a:cubicBezTo>
                  <a:pt x="244719" y="403072"/>
                  <a:pt x="260973" y="451729"/>
                  <a:pt x="265752" y="470099"/>
                </a:cubicBezTo>
                <a:cubicBezTo>
                  <a:pt x="267852" y="478218"/>
                  <a:pt x="275057" y="483989"/>
                  <a:pt x="283455" y="484274"/>
                </a:cubicBezTo>
                <a:cubicBezTo>
                  <a:pt x="283999" y="484296"/>
                  <a:pt x="292371" y="484573"/>
                  <a:pt x="301361" y="484573"/>
                </a:cubicBezTo>
                <a:cubicBezTo>
                  <a:pt x="306491" y="484573"/>
                  <a:pt x="311818" y="484481"/>
                  <a:pt x="316004" y="484200"/>
                </a:cubicBezTo>
                <a:cubicBezTo>
                  <a:pt x="344708" y="482255"/>
                  <a:pt x="367708" y="460191"/>
                  <a:pt x="370690" y="431739"/>
                </a:cubicBezTo>
                <a:lnTo>
                  <a:pt x="387081" y="275325"/>
                </a:lnTo>
                <a:cubicBezTo>
                  <a:pt x="387133" y="274819"/>
                  <a:pt x="387148" y="274316"/>
                  <a:pt x="387163" y="273817"/>
                </a:cubicBezTo>
                <a:lnTo>
                  <a:pt x="397809" y="263325"/>
                </a:lnTo>
                <a:cubicBezTo>
                  <a:pt x="397887" y="263251"/>
                  <a:pt x="397957" y="263177"/>
                  <a:pt x="398031" y="263103"/>
                </a:cubicBezTo>
                <a:cubicBezTo>
                  <a:pt x="458322" y="201703"/>
                  <a:pt x="485311" y="116172"/>
                  <a:pt x="485311" y="58642"/>
                </a:cubicBezTo>
                <a:cubicBezTo>
                  <a:pt x="485311" y="35321"/>
                  <a:pt x="485311" y="21243"/>
                  <a:pt x="474939" y="10659"/>
                </a:cubicBezTo>
                <a:close/>
                <a:moveTo>
                  <a:pt x="37910" y="173017"/>
                </a:moveTo>
                <a:cubicBezTo>
                  <a:pt x="37869" y="163553"/>
                  <a:pt x="44289" y="153294"/>
                  <a:pt x="56635" y="152000"/>
                </a:cubicBezTo>
                <a:lnTo>
                  <a:pt x="167067" y="140435"/>
                </a:lnTo>
                <a:lnTo>
                  <a:pt x="99197" y="208457"/>
                </a:lnTo>
                <a:cubicBezTo>
                  <a:pt x="76234" y="195858"/>
                  <a:pt x="52938" y="188874"/>
                  <a:pt x="37947" y="185303"/>
                </a:cubicBezTo>
                <a:cubicBezTo>
                  <a:pt x="37936" y="180955"/>
                  <a:pt x="37921" y="176478"/>
                  <a:pt x="37910" y="173017"/>
                </a:cubicBezTo>
                <a:close/>
                <a:moveTo>
                  <a:pt x="161636" y="362298"/>
                </a:moveTo>
                <a:lnTo>
                  <a:pt x="121034" y="321124"/>
                </a:lnTo>
                <a:lnTo>
                  <a:pt x="135336" y="287466"/>
                </a:lnTo>
                <a:lnTo>
                  <a:pt x="194756" y="347354"/>
                </a:lnTo>
                <a:close/>
                <a:moveTo>
                  <a:pt x="332988" y="427805"/>
                </a:moveTo>
                <a:cubicBezTo>
                  <a:pt x="331732" y="439795"/>
                  <a:pt x="321971" y="445877"/>
                  <a:pt x="313437" y="446453"/>
                </a:cubicBezTo>
                <a:cubicBezTo>
                  <a:pt x="309529" y="446719"/>
                  <a:pt x="303821" y="446771"/>
                  <a:pt x="298390" y="446731"/>
                </a:cubicBezTo>
                <a:cubicBezTo>
                  <a:pt x="293826" y="432246"/>
                  <a:pt x="285462" y="408610"/>
                  <a:pt x="273420" y="385877"/>
                </a:cubicBezTo>
                <a:lnTo>
                  <a:pt x="344742" y="315608"/>
                </a:lnTo>
                <a:close/>
                <a:moveTo>
                  <a:pt x="371064" y="236514"/>
                </a:moveTo>
                <a:lnTo>
                  <a:pt x="253268" y="352564"/>
                </a:lnTo>
                <a:lnTo>
                  <a:pt x="131439" y="229763"/>
                </a:lnTo>
                <a:lnTo>
                  <a:pt x="248264" y="112674"/>
                </a:lnTo>
                <a:cubicBezTo>
                  <a:pt x="300887" y="61252"/>
                  <a:pt x="378050" y="37835"/>
                  <a:pt x="427499" y="37835"/>
                </a:cubicBezTo>
                <a:lnTo>
                  <a:pt x="427847" y="37835"/>
                </a:lnTo>
                <a:cubicBezTo>
                  <a:pt x="435126" y="37846"/>
                  <a:pt x="442519" y="37835"/>
                  <a:pt x="446927" y="38224"/>
                </a:cubicBezTo>
                <a:cubicBezTo>
                  <a:pt x="447402" y="43078"/>
                  <a:pt x="447402" y="51529"/>
                  <a:pt x="447402" y="58646"/>
                </a:cubicBezTo>
                <a:cubicBezTo>
                  <a:pt x="447402" y="106837"/>
                  <a:pt x="423513" y="183033"/>
                  <a:pt x="371064" y="236514"/>
                </a:cubicBezTo>
                <a:close/>
                <a:moveTo>
                  <a:pt x="84910" y="398433"/>
                </a:moveTo>
                <a:cubicBezTo>
                  <a:pt x="92377" y="405753"/>
                  <a:pt x="92485" y="417731"/>
                  <a:pt x="85150" y="425184"/>
                </a:cubicBezTo>
                <a:lnTo>
                  <a:pt x="32550" y="478628"/>
                </a:lnTo>
                <a:cubicBezTo>
                  <a:pt x="28842" y="482399"/>
                  <a:pt x="23934" y="484289"/>
                  <a:pt x="19029" y="484289"/>
                </a:cubicBezTo>
                <a:cubicBezTo>
                  <a:pt x="14232" y="484289"/>
                  <a:pt x="9435" y="482484"/>
                  <a:pt x="5746" y="478865"/>
                </a:cubicBezTo>
                <a:cubicBezTo>
                  <a:pt x="-1722" y="471545"/>
                  <a:pt x="-1829" y="459567"/>
                  <a:pt x="5505" y="452113"/>
                </a:cubicBezTo>
                <a:lnTo>
                  <a:pt x="58106" y="398673"/>
                </a:lnTo>
                <a:cubicBezTo>
                  <a:pt x="65444" y="391220"/>
                  <a:pt x="77442" y="391112"/>
                  <a:pt x="84910" y="398433"/>
                </a:cubicBezTo>
                <a:close/>
                <a:moveTo>
                  <a:pt x="5627" y="382269"/>
                </a:moveTo>
                <a:cubicBezTo>
                  <a:pt x="-1774" y="374879"/>
                  <a:pt x="-1774" y="362904"/>
                  <a:pt x="5627" y="355514"/>
                </a:cubicBezTo>
                <a:lnTo>
                  <a:pt x="22685" y="338489"/>
                </a:lnTo>
                <a:cubicBezTo>
                  <a:pt x="30087" y="331102"/>
                  <a:pt x="42088" y="331102"/>
                  <a:pt x="49493" y="338489"/>
                </a:cubicBezTo>
                <a:cubicBezTo>
                  <a:pt x="56894" y="345879"/>
                  <a:pt x="56894" y="357854"/>
                  <a:pt x="49493" y="365244"/>
                </a:cubicBezTo>
                <a:lnTo>
                  <a:pt x="32431" y="382269"/>
                </a:lnTo>
                <a:cubicBezTo>
                  <a:pt x="28731" y="385962"/>
                  <a:pt x="23878" y="387811"/>
                  <a:pt x="19029" y="387811"/>
                </a:cubicBezTo>
                <a:cubicBezTo>
                  <a:pt x="14177" y="387811"/>
                  <a:pt x="9328" y="385962"/>
                  <a:pt x="5627" y="382269"/>
                </a:cubicBezTo>
                <a:close/>
                <a:moveTo>
                  <a:pt x="146160" y="434970"/>
                </a:moveTo>
                <a:cubicBezTo>
                  <a:pt x="153561" y="442357"/>
                  <a:pt x="153561" y="454335"/>
                  <a:pt x="146160" y="461722"/>
                </a:cubicBezTo>
                <a:lnTo>
                  <a:pt x="129102" y="478747"/>
                </a:lnTo>
                <a:cubicBezTo>
                  <a:pt x="125401" y="482440"/>
                  <a:pt x="120548" y="484289"/>
                  <a:pt x="115696" y="484289"/>
                </a:cubicBezTo>
                <a:cubicBezTo>
                  <a:pt x="110847" y="484289"/>
                  <a:pt x="105994" y="482440"/>
                  <a:pt x="102294" y="478747"/>
                </a:cubicBezTo>
                <a:cubicBezTo>
                  <a:pt x="94893" y="471360"/>
                  <a:pt x="94893" y="459382"/>
                  <a:pt x="102294" y="451995"/>
                </a:cubicBezTo>
                <a:lnTo>
                  <a:pt x="119352" y="434970"/>
                </a:lnTo>
                <a:cubicBezTo>
                  <a:pt x="126757" y="427580"/>
                  <a:pt x="138759" y="427580"/>
                  <a:pt x="146160" y="434970"/>
                </a:cubicBezTo>
                <a:close/>
                <a:moveTo>
                  <a:pt x="284988" y="248145"/>
                </a:moveTo>
                <a:cubicBezTo>
                  <a:pt x="292389" y="255531"/>
                  <a:pt x="292389" y="267510"/>
                  <a:pt x="284988" y="274896"/>
                </a:cubicBezTo>
                <a:cubicBezTo>
                  <a:pt x="281288" y="278593"/>
                  <a:pt x="276435" y="280438"/>
                  <a:pt x="271582" y="280438"/>
                </a:cubicBezTo>
                <a:cubicBezTo>
                  <a:pt x="266733" y="280438"/>
                  <a:pt x="261881" y="278593"/>
                  <a:pt x="258180" y="274896"/>
                </a:cubicBezTo>
                <a:lnTo>
                  <a:pt x="209847" y="226657"/>
                </a:lnTo>
                <a:cubicBezTo>
                  <a:pt x="202446" y="219271"/>
                  <a:pt x="202446" y="207292"/>
                  <a:pt x="209847" y="199906"/>
                </a:cubicBezTo>
                <a:cubicBezTo>
                  <a:pt x="217248" y="192515"/>
                  <a:pt x="229250" y="192515"/>
                  <a:pt x="236651" y="199906"/>
                </a:cubicBezTo>
                <a:close/>
                <a:moveTo>
                  <a:pt x="383844" y="133041"/>
                </a:moveTo>
                <a:cubicBezTo>
                  <a:pt x="391352" y="140321"/>
                  <a:pt x="391526" y="152299"/>
                  <a:pt x="384233" y="159793"/>
                </a:cubicBezTo>
                <a:cubicBezTo>
                  <a:pt x="380517" y="163608"/>
                  <a:pt x="375576" y="165527"/>
                  <a:pt x="370634" y="165527"/>
                </a:cubicBezTo>
                <a:cubicBezTo>
                  <a:pt x="365874" y="165527"/>
                  <a:pt x="361111" y="163753"/>
                  <a:pt x="357429" y="160181"/>
                </a:cubicBezTo>
                <a:lnTo>
                  <a:pt x="324257" y="128021"/>
                </a:lnTo>
                <a:cubicBezTo>
                  <a:pt x="316748" y="120741"/>
                  <a:pt x="316574" y="108763"/>
                  <a:pt x="323868" y="101269"/>
                </a:cubicBezTo>
                <a:cubicBezTo>
                  <a:pt x="331162" y="93775"/>
                  <a:pt x="343164" y="93601"/>
                  <a:pt x="350672" y="100881"/>
                </a:cubicBezTo>
                <a:close/>
                <a:moveTo>
                  <a:pt x="338548" y="194715"/>
                </a:moveTo>
                <a:cubicBezTo>
                  <a:pt x="345949" y="202102"/>
                  <a:pt x="345949" y="214080"/>
                  <a:pt x="338548" y="221471"/>
                </a:cubicBezTo>
                <a:cubicBezTo>
                  <a:pt x="334847" y="225164"/>
                  <a:pt x="329995" y="227009"/>
                  <a:pt x="325146" y="227009"/>
                </a:cubicBezTo>
                <a:cubicBezTo>
                  <a:pt x="320293" y="227009"/>
                  <a:pt x="315445" y="225164"/>
                  <a:pt x="311740" y="221471"/>
                </a:cubicBezTo>
                <a:lnTo>
                  <a:pt x="263407" y="173228"/>
                </a:lnTo>
                <a:cubicBezTo>
                  <a:pt x="256006" y="165841"/>
                  <a:pt x="256006" y="153863"/>
                  <a:pt x="263407" y="146476"/>
                </a:cubicBezTo>
                <a:cubicBezTo>
                  <a:pt x="270808" y="139090"/>
                  <a:pt x="282810" y="139090"/>
                  <a:pt x="290215" y="146476"/>
                </a:cubicBezTo>
                <a:close/>
              </a:path>
            </a:pathLst>
          </a:custGeom>
          <a:solidFill>
            <a:schemeClr val="bg1"/>
          </a:solidFill>
          <a:ln w="932" cap="flat">
            <a:noFill/>
            <a:prstDash val="solid"/>
            <a:miter/>
          </a:ln>
        </p:spPr>
        <p:txBody>
          <a:bodyPr rtlCol="0" anchor="ctr"/>
          <a:lstStyle/>
          <a:p>
            <a:endParaRPr lang="en-ID"/>
          </a:p>
        </p:txBody>
      </p:sp>
      <p:sp>
        <p:nvSpPr>
          <p:cNvPr id="12" name="TextBox 11">
            <a:extLst>
              <a:ext uri="{FF2B5EF4-FFF2-40B4-BE49-F238E27FC236}">
                <a16:creationId xmlns:a16="http://schemas.microsoft.com/office/drawing/2014/main" id="{43FCFA86-7F51-BD02-471F-C3C0AF38A8BE}"/>
              </a:ext>
            </a:extLst>
          </p:cNvPr>
          <p:cNvSpPr txBox="1"/>
          <p:nvPr/>
        </p:nvSpPr>
        <p:spPr>
          <a:xfrm>
            <a:off x="4669632" y="5296313"/>
            <a:ext cx="2732834" cy="825867"/>
          </a:xfrm>
          <a:prstGeom prst="rect">
            <a:avLst/>
          </a:prstGeom>
          <a:noFill/>
        </p:spPr>
        <p:txBody>
          <a:bodyPr wrap="square" rtlCol="0">
            <a:spAutoFit/>
          </a:bodyPr>
          <a:lstStyle/>
          <a:p>
            <a:pPr algn="just">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 dummy text of the printing and typesetting industry. Lorem Ipsum has been</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3" name="TextBox 12">
            <a:extLst>
              <a:ext uri="{FF2B5EF4-FFF2-40B4-BE49-F238E27FC236}">
                <a16:creationId xmlns:a16="http://schemas.microsoft.com/office/drawing/2014/main" id="{18C9C5D3-01B0-A643-4887-8A1CF94D8020}"/>
              </a:ext>
            </a:extLst>
          </p:cNvPr>
          <p:cNvSpPr txBox="1"/>
          <p:nvPr/>
        </p:nvSpPr>
        <p:spPr>
          <a:xfrm>
            <a:off x="4669631" y="4935496"/>
            <a:ext cx="2108200" cy="307777"/>
          </a:xfrm>
          <a:prstGeom prst="rect">
            <a:avLst/>
          </a:prstGeom>
          <a:noFill/>
        </p:spPr>
        <p:txBody>
          <a:bodyPr wrap="square" rtlCol="0">
            <a:spAutoFit/>
          </a:bodyPr>
          <a:lstStyle/>
          <a:p>
            <a:r>
              <a:rPr lang="en-US" sz="1400" b="1" dirty="0">
                <a:solidFill>
                  <a:schemeClr val="bg1"/>
                </a:solidFill>
                <a:latin typeface="Roboto" panose="02000000000000000000" pitchFamily="2" charset="0"/>
                <a:ea typeface="Roboto" panose="02000000000000000000" pitchFamily="2" charset="0"/>
              </a:rPr>
              <a:t>Service Here</a:t>
            </a:r>
          </a:p>
        </p:txBody>
      </p:sp>
      <p:sp>
        <p:nvSpPr>
          <p:cNvPr id="14" name="TextBox 13">
            <a:extLst>
              <a:ext uri="{FF2B5EF4-FFF2-40B4-BE49-F238E27FC236}">
                <a16:creationId xmlns:a16="http://schemas.microsoft.com/office/drawing/2014/main" id="{2B79F84E-3B6C-1A4C-582B-88C410C9F29B}"/>
              </a:ext>
            </a:extLst>
          </p:cNvPr>
          <p:cNvSpPr txBox="1"/>
          <p:nvPr/>
        </p:nvSpPr>
        <p:spPr>
          <a:xfrm>
            <a:off x="8267699" y="5303056"/>
            <a:ext cx="2732834" cy="825867"/>
          </a:xfrm>
          <a:prstGeom prst="rect">
            <a:avLst/>
          </a:prstGeom>
          <a:noFill/>
        </p:spPr>
        <p:txBody>
          <a:bodyPr wrap="square" rtlCol="0">
            <a:spAutoFit/>
          </a:bodyPr>
          <a:lstStyle/>
          <a:p>
            <a:pPr algn="just">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 dummy text of the printing and typesetting industry. Lorem Ipsum has been</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5" name="TextBox 14">
            <a:extLst>
              <a:ext uri="{FF2B5EF4-FFF2-40B4-BE49-F238E27FC236}">
                <a16:creationId xmlns:a16="http://schemas.microsoft.com/office/drawing/2014/main" id="{8602225F-6E88-EB04-919F-1688A27706AD}"/>
              </a:ext>
            </a:extLst>
          </p:cNvPr>
          <p:cNvSpPr txBox="1"/>
          <p:nvPr/>
        </p:nvSpPr>
        <p:spPr>
          <a:xfrm>
            <a:off x="8267698" y="4942239"/>
            <a:ext cx="2108200" cy="307777"/>
          </a:xfrm>
          <a:prstGeom prst="rect">
            <a:avLst/>
          </a:prstGeom>
          <a:noFill/>
        </p:spPr>
        <p:txBody>
          <a:bodyPr wrap="square" rtlCol="0">
            <a:spAutoFit/>
          </a:bodyPr>
          <a:lstStyle/>
          <a:p>
            <a:r>
              <a:rPr lang="en-US" sz="1400" b="1" dirty="0">
                <a:solidFill>
                  <a:schemeClr val="bg1"/>
                </a:solidFill>
                <a:latin typeface="Roboto" panose="02000000000000000000" pitchFamily="2" charset="0"/>
                <a:ea typeface="Roboto" panose="02000000000000000000" pitchFamily="2" charset="0"/>
              </a:rPr>
              <a:t>Service Here</a:t>
            </a:r>
          </a:p>
        </p:txBody>
      </p:sp>
    </p:spTree>
    <p:extLst>
      <p:ext uri="{BB962C8B-B14F-4D97-AF65-F5344CB8AC3E}">
        <p14:creationId xmlns:p14="http://schemas.microsoft.com/office/powerpoint/2010/main" val="11334859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Freeform 3">
            <a:extLst>
              <a:ext uri="{FF2B5EF4-FFF2-40B4-BE49-F238E27FC236}">
                <a16:creationId xmlns:a16="http://schemas.microsoft.com/office/drawing/2014/main" id="{21518CFB-F1A0-01D4-B0E2-B6F80A287381}"/>
              </a:ext>
            </a:extLst>
          </p:cNvPr>
          <p:cNvSpPr/>
          <p:nvPr/>
        </p:nvSpPr>
        <p:spPr>
          <a:xfrm flipH="1">
            <a:off x="298747" y="-16842"/>
            <a:ext cx="4848980" cy="6858000"/>
          </a:xfrm>
          <a:custGeom>
            <a:avLst/>
            <a:gdLst>
              <a:gd name="connsiteX0" fmla="*/ 2113334 w 5410200"/>
              <a:gd name="connsiteY0" fmla="*/ 0 h 6858000"/>
              <a:gd name="connsiteX1" fmla="*/ 5410200 w 5410200"/>
              <a:gd name="connsiteY1" fmla="*/ 0 h 6858000"/>
              <a:gd name="connsiteX2" fmla="*/ 5410200 w 5410200"/>
              <a:gd name="connsiteY2" fmla="*/ 6858000 h 6858000"/>
              <a:gd name="connsiteX3" fmla="*/ 2113336 w 5410200"/>
              <a:gd name="connsiteY3" fmla="*/ 6858000 h 6858000"/>
              <a:gd name="connsiteX4" fmla="*/ 2002442 w 5410200"/>
              <a:gd name="connsiteY4" fmla="*/ 6812541 h 6858000"/>
              <a:gd name="connsiteX5" fmla="*/ 0 w 5410200"/>
              <a:gd name="connsiteY5" fmla="*/ 3429000 h 6858000"/>
              <a:gd name="connsiteX6" fmla="*/ 2002442 w 5410200"/>
              <a:gd name="connsiteY6" fmla="*/ 4545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10200" h="6858000">
                <a:moveTo>
                  <a:pt x="2113334" y="0"/>
                </a:moveTo>
                <a:lnTo>
                  <a:pt x="5410200" y="0"/>
                </a:lnTo>
                <a:lnTo>
                  <a:pt x="5410200" y="6858000"/>
                </a:lnTo>
                <a:lnTo>
                  <a:pt x="2113336" y="6858000"/>
                </a:lnTo>
                <a:lnTo>
                  <a:pt x="2002442" y="6812541"/>
                </a:lnTo>
                <a:cubicBezTo>
                  <a:pt x="825690" y="6255084"/>
                  <a:pt x="0" y="4950039"/>
                  <a:pt x="0" y="3429000"/>
                </a:cubicBezTo>
                <a:cubicBezTo>
                  <a:pt x="0" y="1907960"/>
                  <a:pt x="825690" y="602916"/>
                  <a:pt x="2002442" y="45458"/>
                </a:cubicBezTo>
                <a:close/>
              </a:path>
            </a:pathLst>
          </a:cu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Picture Placeholder 23">
            <a:extLst>
              <a:ext uri="{FF2B5EF4-FFF2-40B4-BE49-F238E27FC236}">
                <a16:creationId xmlns:a16="http://schemas.microsoft.com/office/drawing/2014/main" id="{9B1E3654-2AFE-E714-5B0B-4F441D1716D7}"/>
              </a:ext>
            </a:extLst>
          </p:cNvPr>
          <p:cNvSpPr>
            <a:spLocks noGrp="1"/>
          </p:cNvSpPr>
          <p:nvPr>
            <p:ph type="pic" sz="quarter" idx="10"/>
          </p:nvPr>
        </p:nvSpPr>
        <p:spPr/>
        <p:txBody>
          <a:bodyPr/>
          <a:lstStyle/>
          <a:p>
            <a:endParaRPr lang="en-US"/>
          </a:p>
        </p:txBody>
      </p:sp>
      <p:sp>
        <p:nvSpPr>
          <p:cNvPr id="4" name="TextBox 3">
            <a:extLst>
              <a:ext uri="{FF2B5EF4-FFF2-40B4-BE49-F238E27FC236}">
                <a16:creationId xmlns:a16="http://schemas.microsoft.com/office/drawing/2014/main" id="{095F05D6-A4FF-70FC-2820-81AD82E7099B}"/>
              </a:ext>
            </a:extLst>
          </p:cNvPr>
          <p:cNvSpPr txBox="1"/>
          <p:nvPr/>
        </p:nvSpPr>
        <p:spPr>
          <a:xfrm>
            <a:off x="6937573" y="4884871"/>
            <a:ext cx="3794909" cy="825867"/>
          </a:xfrm>
          <a:prstGeom prst="rect">
            <a:avLst/>
          </a:prstGeom>
          <a:noFill/>
        </p:spPr>
        <p:txBody>
          <a:bodyPr wrap="square" rtlCol="0">
            <a:spAutoFit/>
          </a:bodyPr>
          <a:lstStyle/>
          <a:p>
            <a:pPr algn="just">
              <a:lnSpc>
                <a:spcPct val="150000"/>
              </a:lnSpc>
            </a:pPr>
            <a:r>
              <a:rPr lang="en-US" sz="1100" dirty="0">
                <a:solidFill>
                  <a:schemeClr val="bg1"/>
                </a:solidFill>
                <a:latin typeface="Roboto" panose="02000000000000000000" pitchFamily="2" charset="0"/>
                <a:ea typeface="Roboto" panose="02000000000000000000" pitchFamily="2" charset="0"/>
                <a:cs typeface="Open Sans" panose="020B0606030504020204" pitchFamily="34" charset="0"/>
              </a:rPr>
              <a:t>Lorem Ipsum is simply dummy text of the printing and typesetting industry. Lorem Ipsum has been the industry's standard dummy text ever</a:t>
            </a:r>
            <a:endParaRPr lang="en-ID" sz="1100"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sp>
        <p:nvSpPr>
          <p:cNvPr id="5" name="TextBox 4">
            <a:extLst>
              <a:ext uri="{FF2B5EF4-FFF2-40B4-BE49-F238E27FC236}">
                <a16:creationId xmlns:a16="http://schemas.microsoft.com/office/drawing/2014/main" id="{9713F6B5-93BF-D40E-1465-CC5DEF41536A}"/>
              </a:ext>
            </a:extLst>
          </p:cNvPr>
          <p:cNvSpPr txBox="1"/>
          <p:nvPr/>
        </p:nvSpPr>
        <p:spPr>
          <a:xfrm>
            <a:off x="6937573" y="4555359"/>
            <a:ext cx="2593108" cy="276999"/>
          </a:xfrm>
          <a:prstGeom prst="rect">
            <a:avLst/>
          </a:prstGeom>
          <a:noFill/>
        </p:spPr>
        <p:txBody>
          <a:bodyPr wrap="square" rtlCol="0">
            <a:spAutoFit/>
          </a:bodyPr>
          <a:lstStyle/>
          <a:p>
            <a:r>
              <a:rPr lang="en-US" sz="1200" b="1" dirty="0">
                <a:solidFill>
                  <a:schemeClr val="bg1"/>
                </a:solidFill>
                <a:latin typeface="Roboto" panose="02000000000000000000" pitchFamily="2" charset="0"/>
                <a:ea typeface="Roboto" panose="02000000000000000000" pitchFamily="2" charset="0"/>
                <a:cs typeface="Open Sans" panose="020B0606030504020204" pitchFamily="34" charset="0"/>
              </a:rPr>
              <a:t>Subtitle Text Here</a:t>
            </a:r>
          </a:p>
        </p:txBody>
      </p:sp>
      <p:sp>
        <p:nvSpPr>
          <p:cNvPr id="6" name="TextBox 5">
            <a:extLst>
              <a:ext uri="{FF2B5EF4-FFF2-40B4-BE49-F238E27FC236}">
                <a16:creationId xmlns:a16="http://schemas.microsoft.com/office/drawing/2014/main" id="{A8E4680E-84CA-7196-961A-BE3356DB3B2F}"/>
              </a:ext>
            </a:extLst>
          </p:cNvPr>
          <p:cNvSpPr txBox="1"/>
          <p:nvPr/>
        </p:nvSpPr>
        <p:spPr>
          <a:xfrm>
            <a:off x="6937573" y="3472544"/>
            <a:ext cx="3794909" cy="825867"/>
          </a:xfrm>
          <a:prstGeom prst="rect">
            <a:avLst/>
          </a:prstGeom>
          <a:noFill/>
        </p:spPr>
        <p:txBody>
          <a:bodyPr wrap="square" rtlCol="0">
            <a:spAutoFit/>
          </a:bodyPr>
          <a:lstStyle/>
          <a:p>
            <a:pPr algn="just">
              <a:lnSpc>
                <a:spcPct val="150000"/>
              </a:lnSpc>
            </a:pPr>
            <a:r>
              <a:rPr lang="en-US" sz="1100" dirty="0">
                <a:solidFill>
                  <a:schemeClr val="bg1"/>
                </a:solidFill>
                <a:latin typeface="Roboto" panose="02000000000000000000" pitchFamily="2" charset="0"/>
                <a:ea typeface="Roboto" panose="02000000000000000000" pitchFamily="2" charset="0"/>
                <a:cs typeface="Open Sans" panose="020B0606030504020204" pitchFamily="34" charset="0"/>
              </a:rPr>
              <a:t>Lorem Ipsum is simply dummy text of the printing and typesetting industry. Lorem Ipsum has been the industry's standard dummy text ever</a:t>
            </a:r>
            <a:endParaRPr lang="en-ID" sz="1100"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sp>
        <p:nvSpPr>
          <p:cNvPr id="7" name="TextBox 6">
            <a:extLst>
              <a:ext uri="{FF2B5EF4-FFF2-40B4-BE49-F238E27FC236}">
                <a16:creationId xmlns:a16="http://schemas.microsoft.com/office/drawing/2014/main" id="{77609EEC-CFC7-D162-66D8-05962B3410C4}"/>
              </a:ext>
            </a:extLst>
          </p:cNvPr>
          <p:cNvSpPr txBox="1"/>
          <p:nvPr/>
        </p:nvSpPr>
        <p:spPr>
          <a:xfrm>
            <a:off x="6937573" y="3143032"/>
            <a:ext cx="2593108" cy="276999"/>
          </a:xfrm>
          <a:prstGeom prst="rect">
            <a:avLst/>
          </a:prstGeom>
          <a:noFill/>
        </p:spPr>
        <p:txBody>
          <a:bodyPr wrap="square" rtlCol="0">
            <a:spAutoFit/>
          </a:bodyPr>
          <a:lstStyle/>
          <a:p>
            <a:r>
              <a:rPr lang="en-US" sz="1200" b="1" dirty="0">
                <a:solidFill>
                  <a:schemeClr val="bg1"/>
                </a:solidFill>
                <a:latin typeface="Roboto" panose="02000000000000000000" pitchFamily="2" charset="0"/>
                <a:ea typeface="Roboto" panose="02000000000000000000" pitchFamily="2" charset="0"/>
                <a:cs typeface="Open Sans" panose="020B0606030504020204" pitchFamily="34" charset="0"/>
              </a:rPr>
              <a:t>Subtitle Text Here</a:t>
            </a:r>
          </a:p>
        </p:txBody>
      </p:sp>
      <p:grpSp>
        <p:nvGrpSpPr>
          <p:cNvPr id="8" name="Google Shape;9330;p73">
            <a:extLst>
              <a:ext uri="{FF2B5EF4-FFF2-40B4-BE49-F238E27FC236}">
                <a16:creationId xmlns:a16="http://schemas.microsoft.com/office/drawing/2014/main" id="{C4528421-76E2-A6CD-5B8F-2C7C5105353D}"/>
              </a:ext>
            </a:extLst>
          </p:cNvPr>
          <p:cNvGrpSpPr/>
          <p:nvPr/>
        </p:nvGrpSpPr>
        <p:grpSpPr>
          <a:xfrm>
            <a:off x="6229273" y="3220006"/>
            <a:ext cx="469148" cy="532457"/>
            <a:chOff x="2423775" y="3226875"/>
            <a:chExt cx="259925" cy="295000"/>
          </a:xfrm>
          <a:solidFill>
            <a:schemeClr val="accent3"/>
          </a:solidFill>
        </p:grpSpPr>
        <p:sp>
          <p:nvSpPr>
            <p:cNvPr id="9" name="Google Shape;9331;p73">
              <a:extLst>
                <a:ext uri="{FF2B5EF4-FFF2-40B4-BE49-F238E27FC236}">
                  <a16:creationId xmlns:a16="http://schemas.microsoft.com/office/drawing/2014/main" id="{6C851F03-E374-68CC-D7D4-24DBD2A8A4F7}"/>
                </a:ext>
              </a:extLst>
            </p:cNvPr>
            <p:cNvSpPr/>
            <p:nvPr/>
          </p:nvSpPr>
          <p:spPr>
            <a:xfrm>
              <a:off x="2509625" y="3365900"/>
              <a:ext cx="86650" cy="52000"/>
            </a:xfrm>
            <a:custGeom>
              <a:avLst/>
              <a:gdLst/>
              <a:ahLst/>
              <a:cxnLst/>
              <a:rect l="l" t="t" r="r" b="b"/>
              <a:pathLst>
                <a:path w="3466" h="2080" extrusionOk="0">
                  <a:moveTo>
                    <a:pt x="1733" y="0"/>
                  </a:moveTo>
                  <a:cubicBezTo>
                    <a:pt x="788" y="0"/>
                    <a:pt x="0" y="788"/>
                    <a:pt x="0" y="1733"/>
                  </a:cubicBezTo>
                  <a:lnTo>
                    <a:pt x="0" y="2080"/>
                  </a:lnTo>
                  <a:lnTo>
                    <a:pt x="3466" y="2080"/>
                  </a:lnTo>
                  <a:lnTo>
                    <a:pt x="3466" y="1733"/>
                  </a:lnTo>
                  <a:cubicBezTo>
                    <a:pt x="3466" y="788"/>
                    <a:pt x="2678" y="0"/>
                    <a:pt x="1733" y="0"/>
                  </a:cubicBezTo>
                  <a:close/>
                </a:path>
              </a:pathLst>
            </a:custGeom>
            <a:grp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0" name="Google Shape;9332;p73">
              <a:extLst>
                <a:ext uri="{FF2B5EF4-FFF2-40B4-BE49-F238E27FC236}">
                  <a16:creationId xmlns:a16="http://schemas.microsoft.com/office/drawing/2014/main" id="{491ED428-0733-0DDB-E0FD-95AA673569B3}"/>
                </a:ext>
              </a:extLst>
            </p:cNvPr>
            <p:cNvSpPr/>
            <p:nvPr/>
          </p:nvSpPr>
          <p:spPr>
            <a:xfrm>
              <a:off x="2534825" y="3313925"/>
              <a:ext cx="35475" cy="35450"/>
            </a:xfrm>
            <a:custGeom>
              <a:avLst/>
              <a:gdLst/>
              <a:ahLst/>
              <a:cxnLst/>
              <a:rect l="l" t="t" r="r" b="b"/>
              <a:pathLst>
                <a:path w="1419" h="1418" extrusionOk="0">
                  <a:moveTo>
                    <a:pt x="725" y="0"/>
                  </a:moveTo>
                  <a:cubicBezTo>
                    <a:pt x="316" y="0"/>
                    <a:pt x="0" y="315"/>
                    <a:pt x="0" y="725"/>
                  </a:cubicBezTo>
                  <a:cubicBezTo>
                    <a:pt x="0" y="1103"/>
                    <a:pt x="316" y="1418"/>
                    <a:pt x="725" y="1418"/>
                  </a:cubicBezTo>
                  <a:cubicBezTo>
                    <a:pt x="1103" y="1418"/>
                    <a:pt x="1418" y="1103"/>
                    <a:pt x="1418" y="725"/>
                  </a:cubicBezTo>
                  <a:cubicBezTo>
                    <a:pt x="1418" y="315"/>
                    <a:pt x="1103" y="0"/>
                    <a:pt x="725" y="0"/>
                  </a:cubicBezTo>
                  <a:close/>
                </a:path>
              </a:pathLst>
            </a:custGeom>
            <a:grp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1" name="Google Shape;9333;p73">
              <a:extLst>
                <a:ext uri="{FF2B5EF4-FFF2-40B4-BE49-F238E27FC236}">
                  <a16:creationId xmlns:a16="http://schemas.microsoft.com/office/drawing/2014/main" id="{95D3069F-9753-1C0C-F6D5-0A2D2A6FC2F0}"/>
                </a:ext>
              </a:extLst>
            </p:cNvPr>
            <p:cNvSpPr/>
            <p:nvPr/>
          </p:nvSpPr>
          <p:spPr>
            <a:xfrm>
              <a:off x="2423775" y="3226875"/>
              <a:ext cx="259925" cy="295000"/>
            </a:xfrm>
            <a:custGeom>
              <a:avLst/>
              <a:gdLst/>
              <a:ahLst/>
              <a:cxnLst/>
              <a:rect l="l" t="t" r="r" b="b"/>
              <a:pathLst>
                <a:path w="10397" h="11800" extrusionOk="0">
                  <a:moveTo>
                    <a:pt x="5167" y="2757"/>
                  </a:moveTo>
                  <a:cubicBezTo>
                    <a:pt x="5923" y="2757"/>
                    <a:pt x="6553" y="3388"/>
                    <a:pt x="6553" y="4144"/>
                  </a:cubicBezTo>
                  <a:cubicBezTo>
                    <a:pt x="6553" y="4490"/>
                    <a:pt x="6396" y="4805"/>
                    <a:pt x="6175" y="5089"/>
                  </a:cubicBezTo>
                  <a:cubicBezTo>
                    <a:pt x="7026" y="5498"/>
                    <a:pt x="7593" y="6317"/>
                    <a:pt x="7593" y="7294"/>
                  </a:cubicBezTo>
                  <a:lnTo>
                    <a:pt x="7593" y="8019"/>
                  </a:lnTo>
                  <a:cubicBezTo>
                    <a:pt x="7593" y="8208"/>
                    <a:pt x="7435" y="8365"/>
                    <a:pt x="7246" y="8365"/>
                  </a:cubicBezTo>
                  <a:lnTo>
                    <a:pt x="3088" y="8365"/>
                  </a:lnTo>
                  <a:cubicBezTo>
                    <a:pt x="2867" y="8365"/>
                    <a:pt x="2710" y="8208"/>
                    <a:pt x="2710" y="8019"/>
                  </a:cubicBezTo>
                  <a:lnTo>
                    <a:pt x="2710" y="7294"/>
                  </a:lnTo>
                  <a:cubicBezTo>
                    <a:pt x="2710" y="6317"/>
                    <a:pt x="3308" y="5498"/>
                    <a:pt x="4127" y="5089"/>
                  </a:cubicBezTo>
                  <a:cubicBezTo>
                    <a:pt x="3907" y="4868"/>
                    <a:pt x="3781" y="4553"/>
                    <a:pt x="3781" y="4144"/>
                  </a:cubicBezTo>
                  <a:cubicBezTo>
                    <a:pt x="3781" y="3388"/>
                    <a:pt x="4411" y="2757"/>
                    <a:pt x="5167" y="2757"/>
                  </a:cubicBezTo>
                  <a:close/>
                  <a:moveTo>
                    <a:pt x="5183" y="1"/>
                  </a:moveTo>
                  <a:cubicBezTo>
                    <a:pt x="5128" y="1"/>
                    <a:pt x="5073" y="17"/>
                    <a:pt x="5010" y="48"/>
                  </a:cubicBezTo>
                  <a:cubicBezTo>
                    <a:pt x="3964" y="646"/>
                    <a:pt x="2946" y="940"/>
                    <a:pt x="1919" y="940"/>
                  </a:cubicBezTo>
                  <a:cubicBezTo>
                    <a:pt x="1430" y="940"/>
                    <a:pt x="939" y="873"/>
                    <a:pt x="441" y="741"/>
                  </a:cubicBezTo>
                  <a:cubicBezTo>
                    <a:pt x="402" y="722"/>
                    <a:pt x="363" y="714"/>
                    <a:pt x="326" y="714"/>
                  </a:cubicBezTo>
                  <a:cubicBezTo>
                    <a:pt x="243" y="714"/>
                    <a:pt x="170" y="751"/>
                    <a:pt x="126" y="773"/>
                  </a:cubicBezTo>
                  <a:cubicBezTo>
                    <a:pt x="32" y="836"/>
                    <a:pt x="0" y="930"/>
                    <a:pt x="0" y="1056"/>
                  </a:cubicBezTo>
                  <a:lnTo>
                    <a:pt x="0" y="5026"/>
                  </a:lnTo>
                  <a:cubicBezTo>
                    <a:pt x="0" y="8145"/>
                    <a:pt x="2080" y="10949"/>
                    <a:pt x="5104" y="11799"/>
                  </a:cubicBezTo>
                  <a:lnTo>
                    <a:pt x="5262" y="11799"/>
                  </a:lnTo>
                  <a:cubicBezTo>
                    <a:pt x="8255" y="10917"/>
                    <a:pt x="10397" y="8145"/>
                    <a:pt x="10397" y="5026"/>
                  </a:cubicBezTo>
                  <a:lnTo>
                    <a:pt x="10397" y="1056"/>
                  </a:lnTo>
                  <a:cubicBezTo>
                    <a:pt x="10397" y="930"/>
                    <a:pt x="10365" y="836"/>
                    <a:pt x="10271" y="773"/>
                  </a:cubicBezTo>
                  <a:cubicBezTo>
                    <a:pt x="10162" y="751"/>
                    <a:pt x="10084" y="714"/>
                    <a:pt x="10014" y="714"/>
                  </a:cubicBezTo>
                  <a:cubicBezTo>
                    <a:pt x="9983" y="714"/>
                    <a:pt x="9954" y="722"/>
                    <a:pt x="9924" y="741"/>
                  </a:cubicBezTo>
                  <a:cubicBezTo>
                    <a:pt x="9414" y="877"/>
                    <a:pt x="8910" y="946"/>
                    <a:pt x="8409" y="946"/>
                  </a:cubicBezTo>
                  <a:cubicBezTo>
                    <a:pt x="7395" y="946"/>
                    <a:pt x="6389" y="660"/>
                    <a:pt x="5356" y="48"/>
                  </a:cubicBezTo>
                  <a:cubicBezTo>
                    <a:pt x="5293" y="17"/>
                    <a:pt x="5238" y="1"/>
                    <a:pt x="5183" y="1"/>
                  </a:cubicBezTo>
                  <a:close/>
                </a:path>
              </a:pathLst>
            </a:custGeom>
            <a:grp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grpSp>
      <p:grpSp>
        <p:nvGrpSpPr>
          <p:cNvPr id="12" name="Google Shape;9450;p73">
            <a:extLst>
              <a:ext uri="{FF2B5EF4-FFF2-40B4-BE49-F238E27FC236}">
                <a16:creationId xmlns:a16="http://schemas.microsoft.com/office/drawing/2014/main" id="{BCEC355A-9333-E559-645E-C56293E1DF49}"/>
              </a:ext>
            </a:extLst>
          </p:cNvPr>
          <p:cNvGrpSpPr/>
          <p:nvPr/>
        </p:nvGrpSpPr>
        <p:grpSpPr>
          <a:xfrm>
            <a:off x="6229273" y="4618590"/>
            <a:ext cx="406653" cy="533134"/>
            <a:chOff x="3167275" y="3227275"/>
            <a:chExt cx="225300" cy="295375"/>
          </a:xfrm>
          <a:solidFill>
            <a:schemeClr val="accent4"/>
          </a:solidFill>
        </p:grpSpPr>
        <p:sp>
          <p:nvSpPr>
            <p:cNvPr id="13" name="Google Shape;9451;p73">
              <a:extLst>
                <a:ext uri="{FF2B5EF4-FFF2-40B4-BE49-F238E27FC236}">
                  <a16:creationId xmlns:a16="http://schemas.microsoft.com/office/drawing/2014/main" id="{4A227FB4-F315-A2B6-DC56-844955AD7CC6}"/>
                </a:ext>
              </a:extLst>
            </p:cNvPr>
            <p:cNvSpPr/>
            <p:nvPr/>
          </p:nvSpPr>
          <p:spPr>
            <a:xfrm>
              <a:off x="3167275" y="3227275"/>
              <a:ext cx="225300" cy="207950"/>
            </a:xfrm>
            <a:custGeom>
              <a:avLst/>
              <a:gdLst/>
              <a:ahLst/>
              <a:cxnLst/>
              <a:rect l="l" t="t" r="r" b="b"/>
              <a:pathLst>
                <a:path w="9012" h="8318" extrusionOk="0">
                  <a:moveTo>
                    <a:pt x="4538" y="1"/>
                  </a:moveTo>
                  <a:cubicBezTo>
                    <a:pt x="2112" y="1"/>
                    <a:pt x="1" y="1985"/>
                    <a:pt x="32" y="4537"/>
                  </a:cubicBezTo>
                  <a:cubicBezTo>
                    <a:pt x="32" y="5860"/>
                    <a:pt x="631" y="7184"/>
                    <a:pt x="1797" y="8066"/>
                  </a:cubicBezTo>
                  <a:cubicBezTo>
                    <a:pt x="1923" y="8192"/>
                    <a:pt x="2017" y="8223"/>
                    <a:pt x="2049" y="8318"/>
                  </a:cubicBezTo>
                  <a:lnTo>
                    <a:pt x="4160" y="8318"/>
                  </a:lnTo>
                  <a:lnTo>
                    <a:pt x="4160" y="6900"/>
                  </a:lnTo>
                  <a:lnTo>
                    <a:pt x="2427" y="6900"/>
                  </a:lnTo>
                  <a:cubicBezTo>
                    <a:pt x="2238" y="6900"/>
                    <a:pt x="2080" y="6743"/>
                    <a:pt x="2080" y="6554"/>
                  </a:cubicBezTo>
                  <a:lnTo>
                    <a:pt x="2080" y="5829"/>
                  </a:lnTo>
                  <a:cubicBezTo>
                    <a:pt x="2080" y="4852"/>
                    <a:pt x="2679" y="4033"/>
                    <a:pt x="3498" y="3624"/>
                  </a:cubicBezTo>
                  <a:cubicBezTo>
                    <a:pt x="3277" y="3403"/>
                    <a:pt x="3151" y="3088"/>
                    <a:pt x="3151" y="2678"/>
                  </a:cubicBezTo>
                  <a:cubicBezTo>
                    <a:pt x="3151" y="1922"/>
                    <a:pt x="3782" y="1292"/>
                    <a:pt x="4538" y="1292"/>
                  </a:cubicBezTo>
                  <a:cubicBezTo>
                    <a:pt x="5262" y="1292"/>
                    <a:pt x="5892" y="1922"/>
                    <a:pt x="5892" y="2678"/>
                  </a:cubicBezTo>
                  <a:cubicBezTo>
                    <a:pt x="5892" y="3025"/>
                    <a:pt x="5735" y="3340"/>
                    <a:pt x="5546" y="3624"/>
                  </a:cubicBezTo>
                  <a:cubicBezTo>
                    <a:pt x="6365" y="4033"/>
                    <a:pt x="6964" y="4852"/>
                    <a:pt x="6964" y="5829"/>
                  </a:cubicBezTo>
                  <a:lnTo>
                    <a:pt x="6964" y="6554"/>
                  </a:lnTo>
                  <a:cubicBezTo>
                    <a:pt x="6964" y="6743"/>
                    <a:pt x="6806" y="6900"/>
                    <a:pt x="6617" y="6900"/>
                  </a:cubicBezTo>
                  <a:lnTo>
                    <a:pt x="4884" y="6900"/>
                  </a:lnTo>
                  <a:lnTo>
                    <a:pt x="4884" y="8318"/>
                  </a:lnTo>
                  <a:lnTo>
                    <a:pt x="6995" y="8318"/>
                  </a:lnTo>
                  <a:cubicBezTo>
                    <a:pt x="7027" y="8286"/>
                    <a:pt x="7121" y="8192"/>
                    <a:pt x="7247" y="8129"/>
                  </a:cubicBezTo>
                  <a:cubicBezTo>
                    <a:pt x="8413" y="7184"/>
                    <a:pt x="9011" y="5829"/>
                    <a:pt x="9011" y="4506"/>
                  </a:cubicBezTo>
                  <a:cubicBezTo>
                    <a:pt x="9011" y="2017"/>
                    <a:pt x="6995" y="1"/>
                    <a:pt x="4538" y="1"/>
                  </a:cubicBezTo>
                  <a:close/>
                </a:path>
              </a:pathLst>
            </a:custGeom>
            <a:grp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Google Shape;9452;p73">
              <a:extLst>
                <a:ext uri="{FF2B5EF4-FFF2-40B4-BE49-F238E27FC236}">
                  <a16:creationId xmlns:a16="http://schemas.microsoft.com/office/drawing/2014/main" id="{FAAC31E6-30FD-F235-9EFC-F7596EECBC99}"/>
                </a:ext>
              </a:extLst>
            </p:cNvPr>
            <p:cNvSpPr/>
            <p:nvPr/>
          </p:nvSpPr>
          <p:spPr>
            <a:xfrm>
              <a:off x="3262600" y="3278475"/>
              <a:ext cx="35450" cy="35475"/>
            </a:xfrm>
            <a:custGeom>
              <a:avLst/>
              <a:gdLst/>
              <a:ahLst/>
              <a:cxnLst/>
              <a:rect l="l" t="t" r="r" b="b"/>
              <a:pathLst>
                <a:path w="1418" h="1419" extrusionOk="0">
                  <a:moveTo>
                    <a:pt x="725" y="0"/>
                  </a:moveTo>
                  <a:cubicBezTo>
                    <a:pt x="315" y="0"/>
                    <a:pt x="0" y="315"/>
                    <a:pt x="0" y="725"/>
                  </a:cubicBezTo>
                  <a:cubicBezTo>
                    <a:pt x="0" y="1103"/>
                    <a:pt x="315" y="1418"/>
                    <a:pt x="725" y="1418"/>
                  </a:cubicBezTo>
                  <a:cubicBezTo>
                    <a:pt x="1103" y="1418"/>
                    <a:pt x="1418" y="1103"/>
                    <a:pt x="1418" y="725"/>
                  </a:cubicBezTo>
                  <a:cubicBezTo>
                    <a:pt x="1418" y="315"/>
                    <a:pt x="1103" y="0"/>
                    <a:pt x="725" y="0"/>
                  </a:cubicBezTo>
                  <a:close/>
                </a:path>
              </a:pathLst>
            </a:custGeom>
            <a:grp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5" name="Google Shape;9453;p73">
              <a:extLst>
                <a:ext uri="{FF2B5EF4-FFF2-40B4-BE49-F238E27FC236}">
                  <a16:creationId xmlns:a16="http://schemas.microsoft.com/office/drawing/2014/main" id="{8F998E55-3715-B01A-9F71-2DDC6D556C46}"/>
                </a:ext>
              </a:extLst>
            </p:cNvPr>
            <p:cNvSpPr/>
            <p:nvPr/>
          </p:nvSpPr>
          <p:spPr>
            <a:xfrm>
              <a:off x="3220050" y="3452525"/>
              <a:ext cx="121325" cy="35475"/>
            </a:xfrm>
            <a:custGeom>
              <a:avLst/>
              <a:gdLst/>
              <a:ahLst/>
              <a:cxnLst/>
              <a:rect l="l" t="t" r="r" b="b"/>
              <a:pathLst>
                <a:path w="4853" h="1419" extrusionOk="0">
                  <a:moveTo>
                    <a:pt x="1" y="1"/>
                  </a:moveTo>
                  <a:lnTo>
                    <a:pt x="1" y="347"/>
                  </a:lnTo>
                  <a:cubicBezTo>
                    <a:pt x="1" y="946"/>
                    <a:pt x="473" y="1419"/>
                    <a:pt x="1040" y="1419"/>
                  </a:cubicBezTo>
                  <a:lnTo>
                    <a:pt x="3781" y="1419"/>
                  </a:lnTo>
                  <a:cubicBezTo>
                    <a:pt x="4380" y="1419"/>
                    <a:pt x="4853" y="946"/>
                    <a:pt x="4853" y="347"/>
                  </a:cubicBezTo>
                  <a:lnTo>
                    <a:pt x="4853" y="1"/>
                  </a:lnTo>
                  <a:close/>
                </a:path>
              </a:pathLst>
            </a:custGeom>
            <a:grp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6" name="Google Shape;9454;p73">
              <a:extLst>
                <a:ext uri="{FF2B5EF4-FFF2-40B4-BE49-F238E27FC236}">
                  <a16:creationId xmlns:a16="http://schemas.microsoft.com/office/drawing/2014/main" id="{3A6B418A-63A0-728E-C469-85B38F27128E}"/>
                </a:ext>
              </a:extLst>
            </p:cNvPr>
            <p:cNvSpPr/>
            <p:nvPr/>
          </p:nvSpPr>
          <p:spPr>
            <a:xfrm>
              <a:off x="3237375" y="3332025"/>
              <a:ext cx="86675" cy="52000"/>
            </a:xfrm>
            <a:custGeom>
              <a:avLst/>
              <a:gdLst/>
              <a:ahLst/>
              <a:cxnLst/>
              <a:rect l="l" t="t" r="r" b="b"/>
              <a:pathLst>
                <a:path w="3467" h="2080" extrusionOk="0">
                  <a:moveTo>
                    <a:pt x="1734" y="1"/>
                  </a:moveTo>
                  <a:cubicBezTo>
                    <a:pt x="789" y="1"/>
                    <a:pt x="1" y="725"/>
                    <a:pt x="1" y="1733"/>
                  </a:cubicBezTo>
                  <a:lnTo>
                    <a:pt x="1" y="2080"/>
                  </a:lnTo>
                  <a:lnTo>
                    <a:pt x="3466" y="2080"/>
                  </a:lnTo>
                  <a:lnTo>
                    <a:pt x="3466" y="1733"/>
                  </a:lnTo>
                  <a:cubicBezTo>
                    <a:pt x="3466" y="788"/>
                    <a:pt x="2679" y="1"/>
                    <a:pt x="1734" y="1"/>
                  </a:cubicBezTo>
                  <a:close/>
                </a:path>
              </a:pathLst>
            </a:custGeom>
            <a:grp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7" name="Google Shape;9455;p73">
              <a:extLst>
                <a:ext uri="{FF2B5EF4-FFF2-40B4-BE49-F238E27FC236}">
                  <a16:creationId xmlns:a16="http://schemas.microsoft.com/office/drawing/2014/main" id="{88DB281F-86F0-12E5-6E51-AE6767788256}"/>
                </a:ext>
              </a:extLst>
            </p:cNvPr>
            <p:cNvSpPr/>
            <p:nvPr/>
          </p:nvSpPr>
          <p:spPr>
            <a:xfrm>
              <a:off x="3237375" y="3505300"/>
              <a:ext cx="87450" cy="17350"/>
            </a:xfrm>
            <a:custGeom>
              <a:avLst/>
              <a:gdLst/>
              <a:ahLst/>
              <a:cxnLst/>
              <a:rect l="l" t="t" r="r" b="b"/>
              <a:pathLst>
                <a:path w="3498" h="694" extrusionOk="0">
                  <a:moveTo>
                    <a:pt x="32" y="1"/>
                  </a:moveTo>
                  <a:cubicBezTo>
                    <a:pt x="1" y="379"/>
                    <a:pt x="284" y="694"/>
                    <a:pt x="694" y="694"/>
                  </a:cubicBezTo>
                  <a:lnTo>
                    <a:pt x="2773" y="694"/>
                  </a:lnTo>
                  <a:cubicBezTo>
                    <a:pt x="3183" y="694"/>
                    <a:pt x="3498" y="379"/>
                    <a:pt x="3498" y="1"/>
                  </a:cubicBezTo>
                  <a:close/>
                </a:path>
              </a:pathLst>
            </a:custGeom>
            <a:grp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grpSp>
      <p:sp>
        <p:nvSpPr>
          <p:cNvPr id="18" name="TextBox 17">
            <a:extLst>
              <a:ext uri="{FF2B5EF4-FFF2-40B4-BE49-F238E27FC236}">
                <a16:creationId xmlns:a16="http://schemas.microsoft.com/office/drawing/2014/main" id="{B087E3CB-4107-BFE9-922A-F39ACE03DBF5}"/>
              </a:ext>
            </a:extLst>
          </p:cNvPr>
          <p:cNvSpPr txBox="1"/>
          <p:nvPr/>
        </p:nvSpPr>
        <p:spPr>
          <a:xfrm>
            <a:off x="6103705" y="1678240"/>
            <a:ext cx="5554061" cy="1077218"/>
          </a:xfrm>
          <a:prstGeom prst="rect">
            <a:avLst/>
          </a:prstGeom>
          <a:noFill/>
        </p:spPr>
        <p:txBody>
          <a:bodyPr wrap="square" rtlCol="0">
            <a:spAutoFit/>
          </a:bodyPr>
          <a:lstStyle/>
          <a:p>
            <a:r>
              <a:rPr lang="id-ID" sz="3200" dirty="0">
                <a:solidFill>
                  <a:schemeClr val="bg1"/>
                </a:solidFill>
                <a:latin typeface="Montserrat SemiBold" panose="00000700000000000000" pitchFamily="2" charset="0"/>
              </a:rPr>
              <a:t>Professional Services</a:t>
            </a:r>
            <a:endParaRPr lang="en-US" sz="3200" dirty="0">
              <a:solidFill>
                <a:schemeClr val="bg1"/>
              </a:solidFill>
              <a:latin typeface="Montserrat SemiBold" panose="00000700000000000000" pitchFamily="2" charset="0"/>
            </a:endParaRPr>
          </a:p>
          <a:p>
            <a:r>
              <a:rPr lang="id-ID"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rPr>
              <a:t>Company </a:t>
            </a:r>
            <a:r>
              <a:rPr lang="id-ID" sz="3200" dirty="0" err="1">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rPr>
              <a:t>Name</a:t>
            </a:r>
            <a:endParaRPr lang="en-US"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endParaRPr>
          </a:p>
        </p:txBody>
      </p:sp>
      <p:sp>
        <p:nvSpPr>
          <p:cNvPr id="19" name="TextBox 18">
            <a:extLst>
              <a:ext uri="{FF2B5EF4-FFF2-40B4-BE49-F238E27FC236}">
                <a16:creationId xmlns:a16="http://schemas.microsoft.com/office/drawing/2014/main" id="{3CAF41DA-A6D1-B771-7D56-8B74DE003685}"/>
              </a:ext>
            </a:extLst>
          </p:cNvPr>
          <p:cNvSpPr txBox="1"/>
          <p:nvPr/>
        </p:nvSpPr>
        <p:spPr>
          <a:xfrm>
            <a:off x="6103705" y="1341888"/>
            <a:ext cx="1753288" cy="307777"/>
          </a:xfrm>
          <a:prstGeom prst="rect">
            <a:avLst/>
          </a:prstGeom>
          <a:noFill/>
        </p:spPr>
        <p:txBody>
          <a:bodyPr wrap="square" rtlCol="0">
            <a:spAutoFit/>
          </a:bodyPr>
          <a:lstStyle/>
          <a:p>
            <a:r>
              <a:rPr lang="id-ID" sz="1400" dirty="0">
                <a:solidFill>
                  <a:schemeClr val="accent3"/>
                </a:solidFill>
                <a:latin typeface="Roboto" panose="02000000000000000000" pitchFamily="2" charset="0"/>
                <a:ea typeface="Roboto" panose="02000000000000000000" pitchFamily="2" charset="0"/>
              </a:rPr>
              <a:t>Services Here</a:t>
            </a:r>
            <a:endParaRPr lang="en-US" sz="1400" dirty="0">
              <a:solidFill>
                <a:schemeClr val="accent3"/>
              </a:solidFill>
              <a:latin typeface="Roboto" panose="02000000000000000000" pitchFamily="2" charset="0"/>
              <a:ea typeface="Roboto" panose="02000000000000000000" pitchFamily="2" charset="0"/>
            </a:endParaRPr>
          </a:p>
        </p:txBody>
      </p:sp>
      <p:grpSp>
        <p:nvGrpSpPr>
          <p:cNvPr id="20" name="组合 12">
            <a:extLst>
              <a:ext uri="{FF2B5EF4-FFF2-40B4-BE49-F238E27FC236}">
                <a16:creationId xmlns:a16="http://schemas.microsoft.com/office/drawing/2014/main" id="{2A595733-B665-4409-D8AF-7D2FA8A6052D}"/>
              </a:ext>
            </a:extLst>
          </p:cNvPr>
          <p:cNvGrpSpPr/>
          <p:nvPr/>
        </p:nvGrpSpPr>
        <p:grpSpPr>
          <a:xfrm>
            <a:off x="399137" y="416651"/>
            <a:ext cx="524980" cy="519841"/>
            <a:chOff x="1792574" y="2237071"/>
            <a:chExt cx="736313" cy="729106"/>
          </a:xfrm>
        </p:grpSpPr>
        <p:sp>
          <p:nvSpPr>
            <p:cNvPr id="21" name="椭圆 31">
              <a:extLst>
                <a:ext uri="{FF2B5EF4-FFF2-40B4-BE49-F238E27FC236}">
                  <a16:creationId xmlns:a16="http://schemas.microsoft.com/office/drawing/2014/main" id="{DFB48AD5-1149-5173-415A-42C0A88B9E53}"/>
                </a:ext>
              </a:extLst>
            </p:cNvPr>
            <p:cNvSpPr/>
            <p:nvPr/>
          </p:nvSpPr>
          <p:spPr>
            <a:xfrm>
              <a:off x="1792574" y="2310825"/>
              <a:ext cx="655352" cy="655352"/>
            </a:xfrm>
            <a:prstGeom prst="ellipse">
              <a:avLst/>
            </a:prstGeom>
            <a:gradFill flip="none" rotWithShape="1">
              <a:gsLst>
                <a:gs pos="75000">
                  <a:schemeClr val="accent3"/>
                </a:gs>
                <a:gs pos="20000">
                  <a:schemeClr val="accent1"/>
                </a:gs>
                <a:gs pos="1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椭圆 32">
              <a:extLst>
                <a:ext uri="{FF2B5EF4-FFF2-40B4-BE49-F238E27FC236}">
                  <a16:creationId xmlns:a16="http://schemas.microsoft.com/office/drawing/2014/main" id="{BEC59E82-AC17-305E-5587-39A7D9BC23B4}"/>
                </a:ext>
              </a:extLst>
            </p:cNvPr>
            <p:cNvSpPr/>
            <p:nvPr/>
          </p:nvSpPr>
          <p:spPr>
            <a:xfrm>
              <a:off x="2376826" y="2237071"/>
              <a:ext cx="152061" cy="152061"/>
            </a:xfrm>
            <a:prstGeom prst="ellipse">
              <a:avLst/>
            </a:prstGeom>
            <a:gradFill flip="none" rotWithShape="1">
              <a:gsLst>
                <a:gs pos="75000">
                  <a:schemeClr val="accent4"/>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3" name="TextBox 22">
            <a:extLst>
              <a:ext uri="{FF2B5EF4-FFF2-40B4-BE49-F238E27FC236}">
                <a16:creationId xmlns:a16="http://schemas.microsoft.com/office/drawing/2014/main" id="{FE85AB6B-A70E-9FB8-3ACD-52FF7E5A507E}"/>
              </a:ext>
            </a:extLst>
          </p:cNvPr>
          <p:cNvSpPr txBox="1"/>
          <p:nvPr/>
        </p:nvSpPr>
        <p:spPr>
          <a:xfrm>
            <a:off x="1081762" y="564364"/>
            <a:ext cx="1641475" cy="276999"/>
          </a:xfrm>
          <a:prstGeom prst="rect">
            <a:avLst/>
          </a:prstGeom>
          <a:noFill/>
        </p:spPr>
        <p:txBody>
          <a:bodyPr wrap="square" rtlCol="0">
            <a:spAutoFit/>
          </a:bodyPr>
          <a:lstStyle/>
          <a:p>
            <a:r>
              <a:rPr lang="id-ID" sz="1200" dirty="0">
                <a:solidFill>
                  <a:schemeClr val="bg1"/>
                </a:solidFill>
                <a:latin typeface="Roboto" panose="02000000000000000000" pitchFamily="2" charset="0"/>
                <a:ea typeface="Roboto" panose="02000000000000000000" pitchFamily="2" charset="0"/>
              </a:rPr>
              <a:t>Company </a:t>
            </a:r>
            <a:r>
              <a:rPr lang="id-ID" sz="1200" dirty="0" err="1">
                <a:solidFill>
                  <a:schemeClr val="bg1"/>
                </a:solidFill>
                <a:latin typeface="Roboto" panose="02000000000000000000" pitchFamily="2" charset="0"/>
                <a:ea typeface="Roboto" panose="02000000000000000000" pitchFamily="2" charset="0"/>
              </a:rPr>
              <a:t>Name</a:t>
            </a:r>
            <a:endParaRPr lang="en-US" sz="1200" dirty="0">
              <a:solidFill>
                <a:schemeClr val="bg1"/>
              </a:solidFill>
              <a:latin typeface="Roboto" panose="02000000000000000000" pitchFamily="2" charset="0"/>
              <a:ea typeface="Roboto" panose="02000000000000000000" pitchFamily="2" charset="0"/>
            </a:endParaRPr>
          </a:p>
        </p:txBody>
      </p:sp>
      <p:sp>
        <p:nvSpPr>
          <p:cNvPr id="30" name="椭圆 13">
            <a:extLst>
              <a:ext uri="{FF2B5EF4-FFF2-40B4-BE49-F238E27FC236}">
                <a16:creationId xmlns:a16="http://schemas.microsoft.com/office/drawing/2014/main" id="{8CDC7019-F9F1-CD19-2EE7-D1734E4CE4CE}"/>
              </a:ext>
            </a:extLst>
          </p:cNvPr>
          <p:cNvSpPr/>
          <p:nvPr/>
        </p:nvSpPr>
        <p:spPr>
          <a:xfrm>
            <a:off x="10674882" y="459050"/>
            <a:ext cx="1004208" cy="1004208"/>
          </a:xfrm>
          <a:prstGeom prst="ellipse">
            <a:avLst/>
          </a:prstGeom>
          <a:gradFill flip="none" rotWithShape="1">
            <a:gsLst>
              <a:gs pos="0">
                <a:schemeClr val="accent2"/>
              </a:gs>
              <a:gs pos="59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 name="椭圆 30">
            <a:extLst>
              <a:ext uri="{FF2B5EF4-FFF2-40B4-BE49-F238E27FC236}">
                <a16:creationId xmlns:a16="http://schemas.microsoft.com/office/drawing/2014/main" id="{CFC66285-F03D-2146-957E-D174A6229ABC}"/>
              </a:ext>
            </a:extLst>
          </p:cNvPr>
          <p:cNvSpPr/>
          <p:nvPr/>
        </p:nvSpPr>
        <p:spPr>
          <a:xfrm>
            <a:off x="5285209" y="5710738"/>
            <a:ext cx="431800" cy="431800"/>
          </a:xfrm>
          <a:prstGeom prst="ellipse">
            <a:avLst/>
          </a:prstGeom>
          <a:gradFill flip="none" rotWithShape="1">
            <a:gsLst>
              <a:gs pos="75000">
                <a:schemeClr val="accent2"/>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10593901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4" name="椭圆 12">
            <a:extLst>
              <a:ext uri="{FF2B5EF4-FFF2-40B4-BE49-F238E27FC236}">
                <a16:creationId xmlns:a16="http://schemas.microsoft.com/office/drawing/2014/main" id="{AF0F883C-2D12-CE31-3E95-641B2C8C444E}"/>
              </a:ext>
            </a:extLst>
          </p:cNvPr>
          <p:cNvSpPr/>
          <p:nvPr/>
        </p:nvSpPr>
        <p:spPr>
          <a:xfrm>
            <a:off x="1628276" y="2167581"/>
            <a:ext cx="2412000" cy="2412000"/>
          </a:xfrm>
          <a:prstGeom prst="ellipse">
            <a:avLst/>
          </a:prstGeom>
          <a:gradFill flip="none" rotWithShape="1">
            <a:gsLst>
              <a:gs pos="75000">
                <a:schemeClr val="accent3">
                  <a:alpha val="70000"/>
                </a:schemeClr>
              </a:gs>
              <a:gs pos="20000">
                <a:schemeClr val="accent1">
                  <a:alpha val="70000"/>
                </a:schemeClr>
              </a:gs>
              <a:gs pos="0">
                <a:schemeClr val="accent1">
                  <a:alpha val="7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2">
            <a:extLst>
              <a:ext uri="{FF2B5EF4-FFF2-40B4-BE49-F238E27FC236}">
                <a16:creationId xmlns:a16="http://schemas.microsoft.com/office/drawing/2014/main" id="{77AED7A0-16DE-DA2F-C902-5339AAB93363}"/>
              </a:ext>
            </a:extLst>
          </p:cNvPr>
          <p:cNvSpPr/>
          <p:nvPr/>
        </p:nvSpPr>
        <p:spPr>
          <a:xfrm>
            <a:off x="4900531" y="2167581"/>
            <a:ext cx="2412000" cy="2412000"/>
          </a:xfrm>
          <a:prstGeom prst="ellipse">
            <a:avLst/>
          </a:prstGeom>
          <a:gradFill flip="none" rotWithShape="1">
            <a:gsLst>
              <a:gs pos="75000">
                <a:schemeClr val="accent3">
                  <a:alpha val="70000"/>
                </a:schemeClr>
              </a:gs>
              <a:gs pos="20000">
                <a:schemeClr val="accent1">
                  <a:alpha val="70000"/>
                </a:schemeClr>
              </a:gs>
              <a:gs pos="0">
                <a:schemeClr val="accent1">
                  <a:alpha val="7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2">
            <a:extLst>
              <a:ext uri="{FF2B5EF4-FFF2-40B4-BE49-F238E27FC236}">
                <a16:creationId xmlns:a16="http://schemas.microsoft.com/office/drawing/2014/main" id="{6B4A360F-EFDC-1FD5-15C1-1BEE01EEA2CD}"/>
              </a:ext>
            </a:extLst>
          </p:cNvPr>
          <p:cNvSpPr/>
          <p:nvPr/>
        </p:nvSpPr>
        <p:spPr>
          <a:xfrm>
            <a:off x="8151726" y="2147227"/>
            <a:ext cx="2412000" cy="2412000"/>
          </a:xfrm>
          <a:prstGeom prst="ellipse">
            <a:avLst/>
          </a:prstGeom>
          <a:gradFill flip="none" rotWithShape="1">
            <a:gsLst>
              <a:gs pos="75000">
                <a:schemeClr val="accent3">
                  <a:alpha val="70000"/>
                </a:schemeClr>
              </a:gs>
              <a:gs pos="20000">
                <a:schemeClr val="accent1">
                  <a:alpha val="70000"/>
                </a:schemeClr>
              </a:gs>
              <a:gs pos="0">
                <a:schemeClr val="accent1">
                  <a:alpha val="7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Picture Placeholder 2">
            <a:extLst>
              <a:ext uri="{FF2B5EF4-FFF2-40B4-BE49-F238E27FC236}">
                <a16:creationId xmlns:a16="http://schemas.microsoft.com/office/drawing/2014/main" id="{796ACAE6-D08C-4D7B-323C-E06E2AA178BB}"/>
              </a:ext>
            </a:extLst>
          </p:cNvPr>
          <p:cNvSpPr>
            <a:spLocks noGrp="1"/>
          </p:cNvSpPr>
          <p:nvPr>
            <p:ph type="pic" sz="quarter" idx="12"/>
          </p:nvPr>
        </p:nvSpPr>
        <p:spPr/>
        <p:txBody>
          <a:bodyPr/>
          <a:lstStyle/>
          <a:p>
            <a:endParaRPr lang="en-US"/>
          </a:p>
        </p:txBody>
      </p:sp>
      <p:sp>
        <p:nvSpPr>
          <p:cNvPr id="5" name="Picture Placeholder 4">
            <a:extLst>
              <a:ext uri="{FF2B5EF4-FFF2-40B4-BE49-F238E27FC236}">
                <a16:creationId xmlns:a16="http://schemas.microsoft.com/office/drawing/2014/main" id="{A5859BCF-F340-6A34-2D2F-6F8BD50D9047}"/>
              </a:ext>
            </a:extLst>
          </p:cNvPr>
          <p:cNvSpPr>
            <a:spLocks noGrp="1"/>
          </p:cNvSpPr>
          <p:nvPr>
            <p:ph type="pic" sz="quarter" idx="10"/>
          </p:nvPr>
        </p:nvSpPr>
        <p:spPr/>
        <p:txBody>
          <a:bodyPr/>
          <a:lstStyle/>
          <a:p>
            <a:endParaRPr lang="en-US"/>
          </a:p>
        </p:txBody>
      </p:sp>
      <p:sp>
        <p:nvSpPr>
          <p:cNvPr id="7" name="Picture Placeholder 6">
            <a:extLst>
              <a:ext uri="{FF2B5EF4-FFF2-40B4-BE49-F238E27FC236}">
                <a16:creationId xmlns:a16="http://schemas.microsoft.com/office/drawing/2014/main" id="{A72263C5-2683-B5D5-D200-6CB2BDD18CFE}"/>
              </a:ext>
            </a:extLst>
          </p:cNvPr>
          <p:cNvSpPr>
            <a:spLocks noGrp="1"/>
          </p:cNvSpPr>
          <p:nvPr>
            <p:ph type="pic" sz="quarter" idx="11"/>
          </p:nvPr>
        </p:nvSpPr>
        <p:spPr/>
        <p:txBody>
          <a:bodyPr/>
          <a:lstStyle/>
          <a:p>
            <a:endParaRPr lang="en-US"/>
          </a:p>
        </p:txBody>
      </p:sp>
      <p:sp>
        <p:nvSpPr>
          <p:cNvPr id="8" name="TextBox 7">
            <a:extLst>
              <a:ext uri="{FF2B5EF4-FFF2-40B4-BE49-F238E27FC236}">
                <a16:creationId xmlns:a16="http://schemas.microsoft.com/office/drawing/2014/main" id="{29BF68C9-46A6-F293-09A9-9AA8E6898CE7}"/>
              </a:ext>
            </a:extLst>
          </p:cNvPr>
          <p:cNvSpPr txBox="1"/>
          <p:nvPr/>
        </p:nvSpPr>
        <p:spPr>
          <a:xfrm>
            <a:off x="5118424" y="4968075"/>
            <a:ext cx="1973943" cy="276999"/>
          </a:xfrm>
          <a:prstGeom prst="rect">
            <a:avLst/>
          </a:prstGeom>
          <a:noFill/>
        </p:spPr>
        <p:txBody>
          <a:bodyPr wrap="square" rtlCol="0">
            <a:spAutoFit/>
          </a:bodyPr>
          <a:lstStyle/>
          <a:p>
            <a:pPr algn="ctr"/>
            <a:r>
              <a:rPr lang="en-US" sz="1200" b="1" dirty="0">
                <a:solidFill>
                  <a:schemeClr val="bg1"/>
                </a:solidFill>
                <a:latin typeface="Roboto" panose="02000000000000000000" pitchFamily="2" charset="0"/>
                <a:ea typeface="Roboto" panose="02000000000000000000" pitchFamily="2" charset="0"/>
                <a:cs typeface="Poppins" panose="00000500000000000000" pitchFamily="2" charset="0"/>
              </a:rPr>
              <a:t>Member Name</a:t>
            </a:r>
          </a:p>
        </p:txBody>
      </p:sp>
      <p:sp>
        <p:nvSpPr>
          <p:cNvPr id="9" name="TextBox 8">
            <a:extLst>
              <a:ext uri="{FF2B5EF4-FFF2-40B4-BE49-F238E27FC236}">
                <a16:creationId xmlns:a16="http://schemas.microsoft.com/office/drawing/2014/main" id="{100CD98C-CE85-4463-9AB5-AC622B52CC47}"/>
              </a:ext>
            </a:extLst>
          </p:cNvPr>
          <p:cNvSpPr txBox="1"/>
          <p:nvPr/>
        </p:nvSpPr>
        <p:spPr>
          <a:xfrm>
            <a:off x="4951055" y="5288616"/>
            <a:ext cx="2308680" cy="571951"/>
          </a:xfrm>
          <a:prstGeom prst="rect">
            <a:avLst/>
          </a:prstGeom>
          <a:noFill/>
        </p:spPr>
        <p:txBody>
          <a:bodyPr wrap="square" rtlCol="0">
            <a:spAutoFit/>
          </a:bodyPr>
          <a:lstStyle/>
          <a:p>
            <a:pPr algn="ctr">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 dummy text of the printing</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0" name="TextBox 9">
            <a:extLst>
              <a:ext uri="{FF2B5EF4-FFF2-40B4-BE49-F238E27FC236}">
                <a16:creationId xmlns:a16="http://schemas.microsoft.com/office/drawing/2014/main" id="{427D56EE-EEF7-C810-0E03-611E72837BFF}"/>
              </a:ext>
            </a:extLst>
          </p:cNvPr>
          <p:cNvSpPr txBox="1"/>
          <p:nvPr/>
        </p:nvSpPr>
        <p:spPr>
          <a:xfrm>
            <a:off x="8389220" y="4968075"/>
            <a:ext cx="1973943" cy="276999"/>
          </a:xfrm>
          <a:prstGeom prst="rect">
            <a:avLst/>
          </a:prstGeom>
          <a:noFill/>
        </p:spPr>
        <p:txBody>
          <a:bodyPr wrap="square" rtlCol="0">
            <a:spAutoFit/>
          </a:bodyPr>
          <a:lstStyle/>
          <a:p>
            <a:pPr algn="ctr"/>
            <a:r>
              <a:rPr lang="en-US" sz="1200" b="1" dirty="0">
                <a:solidFill>
                  <a:schemeClr val="bg1"/>
                </a:solidFill>
                <a:latin typeface="Roboto" panose="02000000000000000000" pitchFamily="2" charset="0"/>
                <a:ea typeface="Roboto" panose="02000000000000000000" pitchFamily="2" charset="0"/>
                <a:cs typeface="Poppins" panose="00000500000000000000" pitchFamily="2" charset="0"/>
              </a:rPr>
              <a:t>Member Name</a:t>
            </a:r>
          </a:p>
        </p:txBody>
      </p:sp>
      <p:sp>
        <p:nvSpPr>
          <p:cNvPr id="11" name="TextBox 10">
            <a:extLst>
              <a:ext uri="{FF2B5EF4-FFF2-40B4-BE49-F238E27FC236}">
                <a16:creationId xmlns:a16="http://schemas.microsoft.com/office/drawing/2014/main" id="{EE863361-F95B-26E1-6740-CCC2995C474D}"/>
              </a:ext>
            </a:extLst>
          </p:cNvPr>
          <p:cNvSpPr txBox="1"/>
          <p:nvPr/>
        </p:nvSpPr>
        <p:spPr>
          <a:xfrm>
            <a:off x="8221851" y="5288616"/>
            <a:ext cx="2308680" cy="571951"/>
          </a:xfrm>
          <a:prstGeom prst="rect">
            <a:avLst/>
          </a:prstGeom>
          <a:noFill/>
        </p:spPr>
        <p:txBody>
          <a:bodyPr wrap="square" rtlCol="0">
            <a:spAutoFit/>
          </a:bodyPr>
          <a:lstStyle/>
          <a:p>
            <a:pPr algn="ctr">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 dummy text of the printing</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2" name="TextBox 11">
            <a:extLst>
              <a:ext uri="{FF2B5EF4-FFF2-40B4-BE49-F238E27FC236}">
                <a16:creationId xmlns:a16="http://schemas.microsoft.com/office/drawing/2014/main" id="{B28F519E-4E98-B8A2-95C5-0556460C3BCD}"/>
              </a:ext>
            </a:extLst>
          </p:cNvPr>
          <p:cNvSpPr txBox="1"/>
          <p:nvPr/>
        </p:nvSpPr>
        <p:spPr>
          <a:xfrm>
            <a:off x="1847305" y="4968075"/>
            <a:ext cx="1973943" cy="276999"/>
          </a:xfrm>
          <a:prstGeom prst="rect">
            <a:avLst/>
          </a:prstGeom>
          <a:noFill/>
        </p:spPr>
        <p:txBody>
          <a:bodyPr wrap="square" rtlCol="0">
            <a:spAutoFit/>
          </a:bodyPr>
          <a:lstStyle/>
          <a:p>
            <a:pPr algn="ctr"/>
            <a:r>
              <a:rPr lang="en-US" sz="1200" b="1" dirty="0">
                <a:solidFill>
                  <a:schemeClr val="bg1"/>
                </a:solidFill>
                <a:latin typeface="Roboto" panose="02000000000000000000" pitchFamily="2" charset="0"/>
                <a:ea typeface="Roboto" panose="02000000000000000000" pitchFamily="2" charset="0"/>
                <a:cs typeface="Poppins" panose="00000500000000000000" pitchFamily="2" charset="0"/>
              </a:rPr>
              <a:t>Member Name</a:t>
            </a:r>
          </a:p>
        </p:txBody>
      </p:sp>
      <p:sp>
        <p:nvSpPr>
          <p:cNvPr id="13" name="TextBox 12">
            <a:extLst>
              <a:ext uri="{FF2B5EF4-FFF2-40B4-BE49-F238E27FC236}">
                <a16:creationId xmlns:a16="http://schemas.microsoft.com/office/drawing/2014/main" id="{CAE3CE61-1970-8941-8C1C-09767BC808B4}"/>
              </a:ext>
            </a:extLst>
          </p:cNvPr>
          <p:cNvSpPr txBox="1"/>
          <p:nvPr/>
        </p:nvSpPr>
        <p:spPr>
          <a:xfrm>
            <a:off x="1679936" y="5288616"/>
            <a:ext cx="2308680" cy="571951"/>
          </a:xfrm>
          <a:prstGeom prst="rect">
            <a:avLst/>
          </a:prstGeom>
          <a:noFill/>
        </p:spPr>
        <p:txBody>
          <a:bodyPr wrap="square" rtlCol="0">
            <a:spAutoFit/>
          </a:bodyPr>
          <a:lstStyle/>
          <a:p>
            <a:pPr algn="ctr">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 dummy text of the printing</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grpSp>
        <p:nvGrpSpPr>
          <p:cNvPr id="25" name="组合 12">
            <a:extLst>
              <a:ext uri="{FF2B5EF4-FFF2-40B4-BE49-F238E27FC236}">
                <a16:creationId xmlns:a16="http://schemas.microsoft.com/office/drawing/2014/main" id="{983397D0-DBF4-7B16-3AB1-ACC813C6E0A4}"/>
              </a:ext>
            </a:extLst>
          </p:cNvPr>
          <p:cNvGrpSpPr/>
          <p:nvPr/>
        </p:nvGrpSpPr>
        <p:grpSpPr>
          <a:xfrm>
            <a:off x="399137" y="416651"/>
            <a:ext cx="524980" cy="519841"/>
            <a:chOff x="1792574" y="2237071"/>
            <a:chExt cx="736313" cy="729106"/>
          </a:xfrm>
        </p:grpSpPr>
        <p:sp>
          <p:nvSpPr>
            <p:cNvPr id="26" name="椭圆 31">
              <a:extLst>
                <a:ext uri="{FF2B5EF4-FFF2-40B4-BE49-F238E27FC236}">
                  <a16:creationId xmlns:a16="http://schemas.microsoft.com/office/drawing/2014/main" id="{A1112C4C-347A-D562-31E7-0BEABE459AB7}"/>
                </a:ext>
              </a:extLst>
            </p:cNvPr>
            <p:cNvSpPr/>
            <p:nvPr/>
          </p:nvSpPr>
          <p:spPr>
            <a:xfrm>
              <a:off x="1792574" y="2310825"/>
              <a:ext cx="655352" cy="655352"/>
            </a:xfrm>
            <a:prstGeom prst="ellipse">
              <a:avLst/>
            </a:prstGeom>
            <a:gradFill flip="none" rotWithShape="1">
              <a:gsLst>
                <a:gs pos="75000">
                  <a:schemeClr val="accent3"/>
                </a:gs>
                <a:gs pos="20000">
                  <a:schemeClr val="accent1"/>
                </a:gs>
                <a:gs pos="1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椭圆 32">
              <a:extLst>
                <a:ext uri="{FF2B5EF4-FFF2-40B4-BE49-F238E27FC236}">
                  <a16:creationId xmlns:a16="http://schemas.microsoft.com/office/drawing/2014/main" id="{2F62B51A-D4F9-F101-F0D2-AA859B9BF8E3}"/>
                </a:ext>
              </a:extLst>
            </p:cNvPr>
            <p:cNvSpPr/>
            <p:nvPr/>
          </p:nvSpPr>
          <p:spPr>
            <a:xfrm>
              <a:off x="2376826" y="2237071"/>
              <a:ext cx="152061" cy="152061"/>
            </a:xfrm>
            <a:prstGeom prst="ellipse">
              <a:avLst/>
            </a:prstGeom>
            <a:gradFill flip="none" rotWithShape="1">
              <a:gsLst>
                <a:gs pos="75000">
                  <a:schemeClr val="accent4"/>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8" name="TextBox 27">
            <a:extLst>
              <a:ext uri="{FF2B5EF4-FFF2-40B4-BE49-F238E27FC236}">
                <a16:creationId xmlns:a16="http://schemas.microsoft.com/office/drawing/2014/main" id="{F9FE86A2-0FA5-1F6E-6069-0E19D4CF8D34}"/>
              </a:ext>
            </a:extLst>
          </p:cNvPr>
          <p:cNvSpPr txBox="1"/>
          <p:nvPr/>
        </p:nvSpPr>
        <p:spPr>
          <a:xfrm>
            <a:off x="1081762" y="564364"/>
            <a:ext cx="1641475" cy="276999"/>
          </a:xfrm>
          <a:prstGeom prst="rect">
            <a:avLst/>
          </a:prstGeom>
          <a:noFill/>
        </p:spPr>
        <p:txBody>
          <a:bodyPr wrap="square" rtlCol="0">
            <a:spAutoFit/>
          </a:bodyPr>
          <a:lstStyle/>
          <a:p>
            <a:r>
              <a:rPr lang="id-ID" sz="1200" dirty="0">
                <a:solidFill>
                  <a:schemeClr val="bg1"/>
                </a:solidFill>
                <a:latin typeface="Roboto" panose="02000000000000000000" pitchFamily="2" charset="0"/>
                <a:ea typeface="Roboto" panose="02000000000000000000" pitchFamily="2" charset="0"/>
              </a:rPr>
              <a:t>Company </a:t>
            </a:r>
            <a:r>
              <a:rPr lang="id-ID" sz="1200" dirty="0" err="1">
                <a:solidFill>
                  <a:schemeClr val="bg1"/>
                </a:solidFill>
                <a:latin typeface="Roboto" panose="02000000000000000000" pitchFamily="2" charset="0"/>
                <a:ea typeface="Roboto" panose="02000000000000000000" pitchFamily="2" charset="0"/>
              </a:rPr>
              <a:t>Name</a:t>
            </a:r>
            <a:endParaRPr lang="en-US" sz="1200" dirty="0">
              <a:solidFill>
                <a:schemeClr val="bg1"/>
              </a:solidFill>
              <a:latin typeface="Roboto" panose="02000000000000000000" pitchFamily="2" charset="0"/>
              <a:ea typeface="Roboto" panose="02000000000000000000" pitchFamily="2" charset="0"/>
            </a:endParaRPr>
          </a:p>
        </p:txBody>
      </p:sp>
      <p:sp>
        <p:nvSpPr>
          <p:cNvPr id="29" name="TextBox 28">
            <a:extLst>
              <a:ext uri="{FF2B5EF4-FFF2-40B4-BE49-F238E27FC236}">
                <a16:creationId xmlns:a16="http://schemas.microsoft.com/office/drawing/2014/main" id="{23529BEB-6DC0-3EE3-C4FA-E4F3FF220185}"/>
              </a:ext>
            </a:extLst>
          </p:cNvPr>
          <p:cNvSpPr txBox="1"/>
          <p:nvPr/>
        </p:nvSpPr>
        <p:spPr>
          <a:xfrm>
            <a:off x="3333483" y="998872"/>
            <a:ext cx="5554061" cy="584775"/>
          </a:xfrm>
          <a:prstGeom prst="rect">
            <a:avLst/>
          </a:prstGeom>
          <a:noFill/>
        </p:spPr>
        <p:txBody>
          <a:bodyPr wrap="square" rtlCol="0">
            <a:spAutoFit/>
          </a:bodyPr>
          <a:lstStyle/>
          <a:p>
            <a:pPr algn="ctr"/>
            <a:r>
              <a:rPr lang="id-ID" sz="3200" dirty="0">
                <a:solidFill>
                  <a:schemeClr val="bg1"/>
                </a:solidFill>
                <a:latin typeface="Montserrat SemiBold" panose="00000700000000000000" pitchFamily="2" charset="0"/>
              </a:rPr>
              <a:t>Meet Our </a:t>
            </a:r>
            <a:r>
              <a:rPr lang="id-ID"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rPr>
              <a:t>Best Team</a:t>
            </a:r>
            <a:endParaRPr lang="en-US"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endParaRPr>
          </a:p>
        </p:txBody>
      </p:sp>
      <p:sp>
        <p:nvSpPr>
          <p:cNvPr id="30" name="TextBox 29">
            <a:extLst>
              <a:ext uri="{FF2B5EF4-FFF2-40B4-BE49-F238E27FC236}">
                <a16:creationId xmlns:a16="http://schemas.microsoft.com/office/drawing/2014/main" id="{4CD62702-B769-F455-0774-5D47FE40386F}"/>
              </a:ext>
            </a:extLst>
          </p:cNvPr>
          <p:cNvSpPr txBox="1"/>
          <p:nvPr/>
        </p:nvSpPr>
        <p:spPr>
          <a:xfrm>
            <a:off x="5233869" y="662520"/>
            <a:ext cx="1753288" cy="307777"/>
          </a:xfrm>
          <a:prstGeom prst="rect">
            <a:avLst/>
          </a:prstGeom>
          <a:noFill/>
        </p:spPr>
        <p:txBody>
          <a:bodyPr wrap="square" rtlCol="0">
            <a:spAutoFit/>
          </a:bodyPr>
          <a:lstStyle/>
          <a:p>
            <a:pPr algn="ctr"/>
            <a:r>
              <a:rPr lang="id-ID" sz="1400" dirty="0">
                <a:solidFill>
                  <a:schemeClr val="accent3"/>
                </a:solidFill>
                <a:latin typeface="Roboto" panose="02000000000000000000" pitchFamily="2" charset="0"/>
                <a:ea typeface="Roboto" panose="02000000000000000000" pitchFamily="2" charset="0"/>
              </a:rPr>
              <a:t>Team Here</a:t>
            </a:r>
            <a:endParaRPr lang="en-US" sz="1400" dirty="0">
              <a:solidFill>
                <a:schemeClr val="accent3"/>
              </a:solidFill>
              <a:latin typeface="Roboto" panose="02000000000000000000" pitchFamily="2" charset="0"/>
              <a:ea typeface="Roboto" panose="02000000000000000000" pitchFamily="2" charset="0"/>
            </a:endParaRPr>
          </a:p>
        </p:txBody>
      </p:sp>
      <p:sp>
        <p:nvSpPr>
          <p:cNvPr id="31" name="椭圆 13">
            <a:extLst>
              <a:ext uri="{FF2B5EF4-FFF2-40B4-BE49-F238E27FC236}">
                <a16:creationId xmlns:a16="http://schemas.microsoft.com/office/drawing/2014/main" id="{CA2F53D2-0C1C-E76A-6726-06E2A61501CF}"/>
              </a:ext>
            </a:extLst>
          </p:cNvPr>
          <p:cNvSpPr/>
          <p:nvPr/>
        </p:nvSpPr>
        <p:spPr>
          <a:xfrm>
            <a:off x="10461344" y="676896"/>
            <a:ext cx="1004208" cy="1004208"/>
          </a:xfrm>
          <a:prstGeom prst="ellipse">
            <a:avLst/>
          </a:prstGeom>
          <a:gradFill flip="none" rotWithShape="1">
            <a:gsLst>
              <a:gs pos="0">
                <a:schemeClr val="accent2"/>
              </a:gs>
              <a:gs pos="59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椭圆 30">
            <a:extLst>
              <a:ext uri="{FF2B5EF4-FFF2-40B4-BE49-F238E27FC236}">
                <a16:creationId xmlns:a16="http://schemas.microsoft.com/office/drawing/2014/main" id="{BADC8451-1BAF-63C5-DF82-A51D5487195B}"/>
              </a:ext>
            </a:extLst>
          </p:cNvPr>
          <p:cNvSpPr/>
          <p:nvPr/>
        </p:nvSpPr>
        <p:spPr>
          <a:xfrm>
            <a:off x="766917" y="5644667"/>
            <a:ext cx="431800" cy="431800"/>
          </a:xfrm>
          <a:prstGeom prst="ellipse">
            <a:avLst/>
          </a:prstGeom>
          <a:gradFill flip="none" rotWithShape="1">
            <a:gsLst>
              <a:gs pos="75000">
                <a:schemeClr val="accent2"/>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5916512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7D770E5C-7FA5-005A-67AE-3B2239FD2F00}"/>
              </a:ext>
            </a:extLst>
          </p:cNvPr>
          <p:cNvSpPr>
            <a:spLocks noGrp="1"/>
          </p:cNvSpPr>
          <p:nvPr>
            <p:ph type="pic" sz="quarter" idx="10"/>
          </p:nvPr>
        </p:nvSpPr>
        <p:spPr/>
        <p:txBody>
          <a:bodyPr/>
          <a:lstStyle/>
          <a:p>
            <a:endParaRPr lang="en-US"/>
          </a:p>
        </p:txBody>
      </p:sp>
      <p:sp>
        <p:nvSpPr>
          <p:cNvPr id="5" name="Picture Placeholder 4">
            <a:extLst>
              <a:ext uri="{FF2B5EF4-FFF2-40B4-BE49-F238E27FC236}">
                <a16:creationId xmlns:a16="http://schemas.microsoft.com/office/drawing/2014/main" id="{E46DC6CE-A3BF-3A83-9F07-AB5734674043}"/>
              </a:ext>
            </a:extLst>
          </p:cNvPr>
          <p:cNvSpPr>
            <a:spLocks noGrp="1"/>
          </p:cNvSpPr>
          <p:nvPr>
            <p:ph type="pic" sz="quarter" idx="11"/>
          </p:nvPr>
        </p:nvSpPr>
        <p:spPr/>
        <p:txBody>
          <a:bodyPr/>
          <a:lstStyle/>
          <a:p>
            <a:endParaRPr lang="en-US"/>
          </a:p>
        </p:txBody>
      </p:sp>
      <p:sp>
        <p:nvSpPr>
          <p:cNvPr id="26" name="Picture Placeholder 25">
            <a:extLst>
              <a:ext uri="{FF2B5EF4-FFF2-40B4-BE49-F238E27FC236}">
                <a16:creationId xmlns:a16="http://schemas.microsoft.com/office/drawing/2014/main" id="{7F9FDC5F-962D-DF9A-030B-7D1C5B975B3D}"/>
              </a:ext>
            </a:extLst>
          </p:cNvPr>
          <p:cNvSpPr>
            <a:spLocks noGrp="1"/>
          </p:cNvSpPr>
          <p:nvPr>
            <p:ph type="pic" sz="quarter" idx="12"/>
          </p:nvPr>
        </p:nvSpPr>
        <p:spPr/>
        <p:txBody>
          <a:bodyPr/>
          <a:lstStyle/>
          <a:p>
            <a:endParaRPr lang="en-US"/>
          </a:p>
        </p:txBody>
      </p:sp>
      <p:sp>
        <p:nvSpPr>
          <p:cNvPr id="30" name="Picture Placeholder 29">
            <a:extLst>
              <a:ext uri="{FF2B5EF4-FFF2-40B4-BE49-F238E27FC236}">
                <a16:creationId xmlns:a16="http://schemas.microsoft.com/office/drawing/2014/main" id="{5B5B21DF-8785-E098-187D-64976A355701}"/>
              </a:ext>
            </a:extLst>
          </p:cNvPr>
          <p:cNvSpPr>
            <a:spLocks noGrp="1"/>
          </p:cNvSpPr>
          <p:nvPr>
            <p:ph type="pic" sz="quarter" idx="13"/>
          </p:nvPr>
        </p:nvSpPr>
        <p:spPr/>
        <p:txBody>
          <a:bodyPr/>
          <a:lstStyle/>
          <a:p>
            <a:endParaRPr lang="en-US"/>
          </a:p>
        </p:txBody>
      </p:sp>
      <p:sp>
        <p:nvSpPr>
          <p:cNvPr id="6" name="Rectangle 5">
            <a:extLst>
              <a:ext uri="{FF2B5EF4-FFF2-40B4-BE49-F238E27FC236}">
                <a16:creationId xmlns:a16="http://schemas.microsoft.com/office/drawing/2014/main" id="{CC8E1309-BEB8-381B-A201-B1C2D2B814CE}"/>
              </a:ext>
            </a:extLst>
          </p:cNvPr>
          <p:cNvSpPr/>
          <p:nvPr/>
        </p:nvSpPr>
        <p:spPr>
          <a:xfrm>
            <a:off x="8912232" y="2371701"/>
            <a:ext cx="1975899" cy="307777"/>
          </a:xfrm>
          <a:prstGeom prst="rect">
            <a:avLst/>
          </a:prstGeom>
        </p:spPr>
        <p:txBody>
          <a:bodyPr wrap="square">
            <a:spAutoFit/>
          </a:bodyPr>
          <a:lstStyle/>
          <a:p>
            <a:r>
              <a:rPr lang="en-US" sz="1400" b="1" dirty="0">
                <a:solidFill>
                  <a:schemeClr val="bg1"/>
                </a:solidFill>
                <a:latin typeface="Roboto" panose="02000000000000000000" pitchFamily="2" charset="0"/>
                <a:ea typeface="Roboto" panose="02000000000000000000" pitchFamily="2" charset="0"/>
                <a:cs typeface="Poppins" panose="00000500000000000000" pitchFamily="2" charset="0"/>
              </a:rPr>
              <a:t>John Doe</a:t>
            </a:r>
          </a:p>
        </p:txBody>
      </p:sp>
      <p:sp>
        <p:nvSpPr>
          <p:cNvPr id="7" name="Rectangle 6">
            <a:extLst>
              <a:ext uri="{FF2B5EF4-FFF2-40B4-BE49-F238E27FC236}">
                <a16:creationId xmlns:a16="http://schemas.microsoft.com/office/drawing/2014/main" id="{3F0FACE5-3F5C-3A83-21AC-E3318DA89230}"/>
              </a:ext>
            </a:extLst>
          </p:cNvPr>
          <p:cNvSpPr/>
          <p:nvPr/>
        </p:nvSpPr>
        <p:spPr>
          <a:xfrm>
            <a:off x="8912232" y="2724433"/>
            <a:ext cx="2098668" cy="276999"/>
          </a:xfrm>
          <a:prstGeom prst="rect">
            <a:avLst/>
          </a:prstGeom>
        </p:spPr>
        <p:txBody>
          <a:bodyPr wrap="square">
            <a:spAutoFit/>
          </a:bodyPr>
          <a:lstStyle/>
          <a:p>
            <a:r>
              <a:rPr lang="en-US" sz="1200" b="1" i="1" dirty="0">
                <a:solidFill>
                  <a:schemeClr val="bg1"/>
                </a:solidFill>
                <a:latin typeface="Roboto" panose="02000000000000000000" pitchFamily="2" charset="0"/>
                <a:ea typeface="Roboto" panose="02000000000000000000" pitchFamily="2" charset="0"/>
                <a:cs typeface="Poppins" panose="00000500000000000000" pitchFamily="2" charset="0"/>
              </a:rPr>
              <a:t>Professional </a:t>
            </a:r>
            <a:r>
              <a:rPr lang="id-ID" sz="1200" b="1" i="1" dirty="0">
                <a:solidFill>
                  <a:schemeClr val="bg1"/>
                </a:solidFill>
                <a:latin typeface="Roboto" panose="02000000000000000000" pitchFamily="2" charset="0"/>
                <a:ea typeface="Roboto" panose="02000000000000000000" pitchFamily="2" charset="0"/>
                <a:cs typeface="Poppins" panose="00000500000000000000" pitchFamily="2" charset="0"/>
              </a:rPr>
              <a:t>Team</a:t>
            </a:r>
            <a:endParaRPr lang="en-US" sz="1200" b="1" i="1"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8" name="TextBox 7">
            <a:extLst>
              <a:ext uri="{FF2B5EF4-FFF2-40B4-BE49-F238E27FC236}">
                <a16:creationId xmlns:a16="http://schemas.microsoft.com/office/drawing/2014/main" id="{567FDAD2-66E2-60E0-35BE-B9526CAA2A12}"/>
              </a:ext>
            </a:extLst>
          </p:cNvPr>
          <p:cNvSpPr txBox="1"/>
          <p:nvPr/>
        </p:nvSpPr>
        <p:spPr>
          <a:xfrm>
            <a:off x="8912232" y="3063684"/>
            <a:ext cx="2459146" cy="571951"/>
          </a:xfrm>
          <a:prstGeom prst="rect">
            <a:avLst/>
          </a:prstGeom>
          <a:noFill/>
        </p:spPr>
        <p:txBody>
          <a:bodyPr wrap="square" rtlCol="0">
            <a:spAutoFit/>
          </a:bodyPr>
          <a:lstStyle/>
          <a:p>
            <a:pPr>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 dummy text of the printing and typesetting</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9" name="Rectangle 8">
            <a:extLst>
              <a:ext uri="{FF2B5EF4-FFF2-40B4-BE49-F238E27FC236}">
                <a16:creationId xmlns:a16="http://schemas.microsoft.com/office/drawing/2014/main" id="{DC3DECB2-44F8-8C63-CB3E-3AEB2C672016}"/>
              </a:ext>
            </a:extLst>
          </p:cNvPr>
          <p:cNvSpPr/>
          <p:nvPr/>
        </p:nvSpPr>
        <p:spPr>
          <a:xfrm>
            <a:off x="8912232" y="4572490"/>
            <a:ext cx="1975899" cy="307777"/>
          </a:xfrm>
          <a:prstGeom prst="rect">
            <a:avLst/>
          </a:prstGeom>
        </p:spPr>
        <p:txBody>
          <a:bodyPr wrap="square">
            <a:spAutoFit/>
          </a:bodyPr>
          <a:lstStyle/>
          <a:p>
            <a:r>
              <a:rPr lang="en-US" sz="1400" b="1" dirty="0">
                <a:solidFill>
                  <a:schemeClr val="bg1"/>
                </a:solidFill>
                <a:latin typeface="Roboto" panose="02000000000000000000" pitchFamily="2" charset="0"/>
                <a:ea typeface="Roboto" panose="02000000000000000000" pitchFamily="2" charset="0"/>
                <a:cs typeface="Poppins" panose="00000500000000000000" pitchFamily="2" charset="0"/>
              </a:rPr>
              <a:t>Jessica</a:t>
            </a:r>
          </a:p>
        </p:txBody>
      </p:sp>
      <p:sp>
        <p:nvSpPr>
          <p:cNvPr id="10" name="Rectangle 9">
            <a:extLst>
              <a:ext uri="{FF2B5EF4-FFF2-40B4-BE49-F238E27FC236}">
                <a16:creationId xmlns:a16="http://schemas.microsoft.com/office/drawing/2014/main" id="{EBC80A9E-7B16-429C-0ECB-DA50F7C880D3}"/>
              </a:ext>
            </a:extLst>
          </p:cNvPr>
          <p:cNvSpPr/>
          <p:nvPr/>
        </p:nvSpPr>
        <p:spPr>
          <a:xfrm>
            <a:off x="8912232" y="4925222"/>
            <a:ext cx="2098668" cy="276999"/>
          </a:xfrm>
          <a:prstGeom prst="rect">
            <a:avLst/>
          </a:prstGeom>
        </p:spPr>
        <p:txBody>
          <a:bodyPr wrap="square">
            <a:spAutoFit/>
          </a:bodyPr>
          <a:lstStyle/>
          <a:p>
            <a:r>
              <a:rPr lang="en-US" sz="1200" b="1" i="1" dirty="0">
                <a:solidFill>
                  <a:schemeClr val="bg1"/>
                </a:solidFill>
                <a:latin typeface="Roboto" panose="02000000000000000000" pitchFamily="2" charset="0"/>
                <a:ea typeface="Roboto" panose="02000000000000000000" pitchFamily="2" charset="0"/>
                <a:cs typeface="Poppins" panose="00000500000000000000" pitchFamily="2" charset="0"/>
              </a:rPr>
              <a:t>Professional </a:t>
            </a:r>
            <a:r>
              <a:rPr lang="id-ID" sz="1200" b="1" i="1" dirty="0">
                <a:solidFill>
                  <a:schemeClr val="bg1"/>
                </a:solidFill>
                <a:latin typeface="Roboto" panose="02000000000000000000" pitchFamily="2" charset="0"/>
                <a:ea typeface="Roboto" panose="02000000000000000000" pitchFamily="2" charset="0"/>
                <a:cs typeface="Poppins" panose="00000500000000000000" pitchFamily="2" charset="0"/>
              </a:rPr>
              <a:t>Team</a:t>
            </a:r>
            <a:endParaRPr lang="en-US" sz="1200" b="1" i="1"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1" name="TextBox 10">
            <a:extLst>
              <a:ext uri="{FF2B5EF4-FFF2-40B4-BE49-F238E27FC236}">
                <a16:creationId xmlns:a16="http://schemas.microsoft.com/office/drawing/2014/main" id="{CEA5F5EE-E660-CEE6-4463-2EEB839A0592}"/>
              </a:ext>
            </a:extLst>
          </p:cNvPr>
          <p:cNvSpPr txBox="1"/>
          <p:nvPr/>
        </p:nvSpPr>
        <p:spPr>
          <a:xfrm>
            <a:off x="8912232" y="5264473"/>
            <a:ext cx="2459146" cy="571951"/>
          </a:xfrm>
          <a:prstGeom prst="rect">
            <a:avLst/>
          </a:prstGeom>
          <a:noFill/>
        </p:spPr>
        <p:txBody>
          <a:bodyPr wrap="square" rtlCol="0">
            <a:spAutoFit/>
          </a:bodyPr>
          <a:lstStyle/>
          <a:p>
            <a:pPr>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 dummy text of the printing and typesetting</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2" name="Rectangle 11">
            <a:extLst>
              <a:ext uri="{FF2B5EF4-FFF2-40B4-BE49-F238E27FC236}">
                <a16:creationId xmlns:a16="http://schemas.microsoft.com/office/drawing/2014/main" id="{3D630384-B554-6E96-2430-EBC0C5115B3F}"/>
              </a:ext>
            </a:extLst>
          </p:cNvPr>
          <p:cNvSpPr/>
          <p:nvPr/>
        </p:nvSpPr>
        <p:spPr>
          <a:xfrm>
            <a:off x="1314520" y="2371701"/>
            <a:ext cx="1975899" cy="307777"/>
          </a:xfrm>
          <a:prstGeom prst="rect">
            <a:avLst/>
          </a:prstGeom>
        </p:spPr>
        <p:txBody>
          <a:bodyPr wrap="square">
            <a:spAutoFit/>
          </a:bodyPr>
          <a:lstStyle/>
          <a:p>
            <a:pPr algn="r"/>
            <a:r>
              <a:rPr lang="en-US" sz="1400" b="1" dirty="0">
                <a:solidFill>
                  <a:schemeClr val="bg1"/>
                </a:solidFill>
                <a:latin typeface="Roboto" panose="02000000000000000000" pitchFamily="2" charset="0"/>
                <a:ea typeface="Roboto" panose="02000000000000000000" pitchFamily="2" charset="0"/>
                <a:cs typeface="Poppins" panose="00000500000000000000" pitchFamily="2" charset="0"/>
              </a:rPr>
              <a:t>Kim Jennie</a:t>
            </a:r>
          </a:p>
        </p:txBody>
      </p:sp>
      <p:sp>
        <p:nvSpPr>
          <p:cNvPr id="13" name="Rectangle 12">
            <a:extLst>
              <a:ext uri="{FF2B5EF4-FFF2-40B4-BE49-F238E27FC236}">
                <a16:creationId xmlns:a16="http://schemas.microsoft.com/office/drawing/2014/main" id="{9BDD7279-BE7B-4901-5A73-E7A434FFB9EB}"/>
              </a:ext>
            </a:extLst>
          </p:cNvPr>
          <p:cNvSpPr/>
          <p:nvPr/>
        </p:nvSpPr>
        <p:spPr>
          <a:xfrm>
            <a:off x="1191751" y="2724433"/>
            <a:ext cx="2098668" cy="276999"/>
          </a:xfrm>
          <a:prstGeom prst="rect">
            <a:avLst/>
          </a:prstGeom>
        </p:spPr>
        <p:txBody>
          <a:bodyPr wrap="square">
            <a:spAutoFit/>
          </a:bodyPr>
          <a:lstStyle/>
          <a:p>
            <a:pPr algn="r"/>
            <a:r>
              <a:rPr lang="en-US" sz="1200" b="1" i="1" dirty="0">
                <a:solidFill>
                  <a:schemeClr val="bg1"/>
                </a:solidFill>
                <a:latin typeface="Roboto" panose="02000000000000000000" pitchFamily="2" charset="0"/>
                <a:ea typeface="Roboto" panose="02000000000000000000" pitchFamily="2" charset="0"/>
                <a:cs typeface="Poppins" panose="00000500000000000000" pitchFamily="2" charset="0"/>
              </a:rPr>
              <a:t>Professional </a:t>
            </a:r>
            <a:r>
              <a:rPr lang="id-ID" sz="1200" b="1" i="1" dirty="0">
                <a:solidFill>
                  <a:schemeClr val="bg1"/>
                </a:solidFill>
                <a:latin typeface="Roboto" panose="02000000000000000000" pitchFamily="2" charset="0"/>
                <a:ea typeface="Roboto" panose="02000000000000000000" pitchFamily="2" charset="0"/>
                <a:cs typeface="Poppins" panose="00000500000000000000" pitchFamily="2" charset="0"/>
              </a:rPr>
              <a:t>Team</a:t>
            </a:r>
            <a:endParaRPr lang="en-US" sz="1200" b="1" i="1"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4" name="TextBox 13">
            <a:extLst>
              <a:ext uri="{FF2B5EF4-FFF2-40B4-BE49-F238E27FC236}">
                <a16:creationId xmlns:a16="http://schemas.microsoft.com/office/drawing/2014/main" id="{5D76485F-92E5-A736-124E-5CB622AEF357}"/>
              </a:ext>
            </a:extLst>
          </p:cNvPr>
          <p:cNvSpPr txBox="1"/>
          <p:nvPr/>
        </p:nvSpPr>
        <p:spPr>
          <a:xfrm>
            <a:off x="831273" y="3063684"/>
            <a:ext cx="2459146" cy="571951"/>
          </a:xfrm>
          <a:prstGeom prst="rect">
            <a:avLst/>
          </a:prstGeom>
          <a:noFill/>
        </p:spPr>
        <p:txBody>
          <a:bodyPr wrap="square" rtlCol="0">
            <a:spAutoFit/>
          </a:bodyPr>
          <a:lstStyle/>
          <a:p>
            <a:pPr algn="r">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 dummy text of the printing and typesetting</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5" name="Rectangle 14">
            <a:extLst>
              <a:ext uri="{FF2B5EF4-FFF2-40B4-BE49-F238E27FC236}">
                <a16:creationId xmlns:a16="http://schemas.microsoft.com/office/drawing/2014/main" id="{BD19FD98-DE48-B216-55BD-A43D311EFB45}"/>
              </a:ext>
            </a:extLst>
          </p:cNvPr>
          <p:cNvSpPr/>
          <p:nvPr/>
        </p:nvSpPr>
        <p:spPr>
          <a:xfrm>
            <a:off x="1317808" y="4572490"/>
            <a:ext cx="1975899" cy="307777"/>
          </a:xfrm>
          <a:prstGeom prst="rect">
            <a:avLst/>
          </a:prstGeom>
        </p:spPr>
        <p:txBody>
          <a:bodyPr wrap="square">
            <a:spAutoFit/>
          </a:bodyPr>
          <a:lstStyle/>
          <a:p>
            <a:pPr algn="r"/>
            <a:r>
              <a:rPr lang="en-US" sz="1400" b="1" dirty="0">
                <a:solidFill>
                  <a:schemeClr val="bg1"/>
                </a:solidFill>
                <a:latin typeface="Roboto" panose="02000000000000000000" pitchFamily="2" charset="0"/>
                <a:ea typeface="Roboto" panose="02000000000000000000" pitchFamily="2" charset="0"/>
                <a:cs typeface="Poppins" panose="00000500000000000000" pitchFamily="2" charset="0"/>
              </a:rPr>
              <a:t>Abdullah</a:t>
            </a:r>
          </a:p>
        </p:txBody>
      </p:sp>
      <p:sp>
        <p:nvSpPr>
          <p:cNvPr id="16" name="Rectangle 15">
            <a:extLst>
              <a:ext uri="{FF2B5EF4-FFF2-40B4-BE49-F238E27FC236}">
                <a16:creationId xmlns:a16="http://schemas.microsoft.com/office/drawing/2014/main" id="{E42D5F79-1242-59FC-3522-789D87C94AA9}"/>
              </a:ext>
            </a:extLst>
          </p:cNvPr>
          <p:cNvSpPr/>
          <p:nvPr/>
        </p:nvSpPr>
        <p:spPr>
          <a:xfrm>
            <a:off x="1195039" y="4925222"/>
            <a:ext cx="2098668" cy="276999"/>
          </a:xfrm>
          <a:prstGeom prst="rect">
            <a:avLst/>
          </a:prstGeom>
        </p:spPr>
        <p:txBody>
          <a:bodyPr wrap="square">
            <a:spAutoFit/>
          </a:bodyPr>
          <a:lstStyle/>
          <a:p>
            <a:pPr algn="r"/>
            <a:r>
              <a:rPr lang="en-US" sz="1200" b="1" i="1" dirty="0">
                <a:solidFill>
                  <a:schemeClr val="bg1"/>
                </a:solidFill>
                <a:latin typeface="Roboto" panose="02000000000000000000" pitchFamily="2" charset="0"/>
                <a:ea typeface="Roboto" panose="02000000000000000000" pitchFamily="2" charset="0"/>
                <a:cs typeface="Poppins" panose="00000500000000000000" pitchFamily="2" charset="0"/>
              </a:rPr>
              <a:t>Professional </a:t>
            </a:r>
            <a:r>
              <a:rPr lang="id-ID" sz="1200" b="1" i="1" dirty="0">
                <a:solidFill>
                  <a:schemeClr val="bg1"/>
                </a:solidFill>
                <a:latin typeface="Roboto" panose="02000000000000000000" pitchFamily="2" charset="0"/>
                <a:ea typeface="Roboto" panose="02000000000000000000" pitchFamily="2" charset="0"/>
                <a:cs typeface="Poppins" panose="00000500000000000000" pitchFamily="2" charset="0"/>
              </a:rPr>
              <a:t>Team</a:t>
            </a:r>
            <a:endParaRPr lang="en-US" sz="1200" b="1" i="1"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7" name="TextBox 16">
            <a:extLst>
              <a:ext uri="{FF2B5EF4-FFF2-40B4-BE49-F238E27FC236}">
                <a16:creationId xmlns:a16="http://schemas.microsoft.com/office/drawing/2014/main" id="{1E9B920A-B6AF-2300-C271-92E77413C2FF}"/>
              </a:ext>
            </a:extLst>
          </p:cNvPr>
          <p:cNvSpPr txBox="1"/>
          <p:nvPr/>
        </p:nvSpPr>
        <p:spPr>
          <a:xfrm>
            <a:off x="834561" y="5264473"/>
            <a:ext cx="2459146" cy="571951"/>
          </a:xfrm>
          <a:prstGeom prst="rect">
            <a:avLst/>
          </a:prstGeom>
          <a:noFill/>
        </p:spPr>
        <p:txBody>
          <a:bodyPr wrap="square" rtlCol="0">
            <a:spAutoFit/>
          </a:bodyPr>
          <a:lstStyle/>
          <a:p>
            <a:pPr algn="r">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 dummy text of the printing and typesetting</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8" name="TextBox 17">
            <a:extLst>
              <a:ext uri="{FF2B5EF4-FFF2-40B4-BE49-F238E27FC236}">
                <a16:creationId xmlns:a16="http://schemas.microsoft.com/office/drawing/2014/main" id="{E28DBEA8-4FEE-4DA5-0DAD-E9739C13C557}"/>
              </a:ext>
            </a:extLst>
          </p:cNvPr>
          <p:cNvSpPr txBox="1"/>
          <p:nvPr/>
        </p:nvSpPr>
        <p:spPr>
          <a:xfrm>
            <a:off x="3333483" y="998872"/>
            <a:ext cx="5554061" cy="584775"/>
          </a:xfrm>
          <a:prstGeom prst="rect">
            <a:avLst/>
          </a:prstGeom>
          <a:noFill/>
        </p:spPr>
        <p:txBody>
          <a:bodyPr wrap="square" rtlCol="0">
            <a:spAutoFit/>
          </a:bodyPr>
          <a:lstStyle/>
          <a:p>
            <a:pPr algn="ctr"/>
            <a:r>
              <a:rPr lang="id-ID" sz="3200" dirty="0">
                <a:solidFill>
                  <a:schemeClr val="bg1"/>
                </a:solidFill>
                <a:latin typeface="Montserrat SemiBold" panose="00000700000000000000" pitchFamily="2" charset="0"/>
              </a:rPr>
              <a:t>Meet Our </a:t>
            </a:r>
            <a:r>
              <a:rPr lang="id-ID"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rPr>
              <a:t>Best Team</a:t>
            </a:r>
            <a:endParaRPr lang="en-US"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endParaRPr>
          </a:p>
        </p:txBody>
      </p:sp>
      <p:sp>
        <p:nvSpPr>
          <p:cNvPr id="19" name="TextBox 18">
            <a:extLst>
              <a:ext uri="{FF2B5EF4-FFF2-40B4-BE49-F238E27FC236}">
                <a16:creationId xmlns:a16="http://schemas.microsoft.com/office/drawing/2014/main" id="{BFD9B0CE-8B1E-5B5B-D2E1-6E1AC75A6A58}"/>
              </a:ext>
            </a:extLst>
          </p:cNvPr>
          <p:cNvSpPr txBox="1"/>
          <p:nvPr/>
        </p:nvSpPr>
        <p:spPr>
          <a:xfrm>
            <a:off x="5233869" y="662520"/>
            <a:ext cx="1753288" cy="307777"/>
          </a:xfrm>
          <a:prstGeom prst="rect">
            <a:avLst/>
          </a:prstGeom>
          <a:noFill/>
        </p:spPr>
        <p:txBody>
          <a:bodyPr wrap="square" rtlCol="0">
            <a:spAutoFit/>
          </a:bodyPr>
          <a:lstStyle/>
          <a:p>
            <a:pPr algn="ctr"/>
            <a:r>
              <a:rPr lang="id-ID" sz="1400" dirty="0">
                <a:solidFill>
                  <a:schemeClr val="accent3"/>
                </a:solidFill>
                <a:latin typeface="Roboto" panose="02000000000000000000" pitchFamily="2" charset="0"/>
                <a:ea typeface="Roboto" panose="02000000000000000000" pitchFamily="2" charset="0"/>
              </a:rPr>
              <a:t>Team Here</a:t>
            </a:r>
            <a:endParaRPr lang="en-US" sz="1400" dirty="0">
              <a:solidFill>
                <a:schemeClr val="accent3"/>
              </a:solidFill>
              <a:latin typeface="Roboto" panose="02000000000000000000" pitchFamily="2" charset="0"/>
              <a:ea typeface="Roboto" panose="02000000000000000000" pitchFamily="2" charset="0"/>
            </a:endParaRPr>
          </a:p>
        </p:txBody>
      </p:sp>
      <p:grpSp>
        <p:nvGrpSpPr>
          <p:cNvPr id="20" name="组合 12">
            <a:extLst>
              <a:ext uri="{FF2B5EF4-FFF2-40B4-BE49-F238E27FC236}">
                <a16:creationId xmlns:a16="http://schemas.microsoft.com/office/drawing/2014/main" id="{29B9857E-CB57-3934-1F06-6F9CAB17AFDF}"/>
              </a:ext>
            </a:extLst>
          </p:cNvPr>
          <p:cNvGrpSpPr/>
          <p:nvPr/>
        </p:nvGrpSpPr>
        <p:grpSpPr>
          <a:xfrm>
            <a:off x="399137" y="416651"/>
            <a:ext cx="524980" cy="519841"/>
            <a:chOff x="1792574" y="2237071"/>
            <a:chExt cx="736313" cy="729106"/>
          </a:xfrm>
        </p:grpSpPr>
        <p:sp>
          <p:nvSpPr>
            <p:cNvPr id="21" name="椭圆 31">
              <a:extLst>
                <a:ext uri="{FF2B5EF4-FFF2-40B4-BE49-F238E27FC236}">
                  <a16:creationId xmlns:a16="http://schemas.microsoft.com/office/drawing/2014/main" id="{2B1BDEBD-B8AE-93C4-298A-73BF1FA32F09}"/>
                </a:ext>
              </a:extLst>
            </p:cNvPr>
            <p:cNvSpPr/>
            <p:nvPr/>
          </p:nvSpPr>
          <p:spPr>
            <a:xfrm>
              <a:off x="1792574" y="2310825"/>
              <a:ext cx="655352" cy="655352"/>
            </a:xfrm>
            <a:prstGeom prst="ellipse">
              <a:avLst/>
            </a:prstGeom>
            <a:gradFill flip="none" rotWithShape="1">
              <a:gsLst>
                <a:gs pos="75000">
                  <a:schemeClr val="accent3"/>
                </a:gs>
                <a:gs pos="20000">
                  <a:schemeClr val="accent1"/>
                </a:gs>
                <a:gs pos="1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椭圆 32">
              <a:extLst>
                <a:ext uri="{FF2B5EF4-FFF2-40B4-BE49-F238E27FC236}">
                  <a16:creationId xmlns:a16="http://schemas.microsoft.com/office/drawing/2014/main" id="{56E266F6-6A73-C7F9-0EB2-99B2E719767C}"/>
                </a:ext>
              </a:extLst>
            </p:cNvPr>
            <p:cNvSpPr/>
            <p:nvPr/>
          </p:nvSpPr>
          <p:spPr>
            <a:xfrm>
              <a:off x="2376826" y="2237071"/>
              <a:ext cx="152061" cy="152061"/>
            </a:xfrm>
            <a:prstGeom prst="ellipse">
              <a:avLst/>
            </a:prstGeom>
            <a:gradFill flip="none" rotWithShape="1">
              <a:gsLst>
                <a:gs pos="75000">
                  <a:schemeClr val="accent4"/>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3" name="TextBox 22">
            <a:extLst>
              <a:ext uri="{FF2B5EF4-FFF2-40B4-BE49-F238E27FC236}">
                <a16:creationId xmlns:a16="http://schemas.microsoft.com/office/drawing/2014/main" id="{EE5833D2-92AB-2344-A74F-96863360C1F5}"/>
              </a:ext>
            </a:extLst>
          </p:cNvPr>
          <p:cNvSpPr txBox="1"/>
          <p:nvPr/>
        </p:nvSpPr>
        <p:spPr>
          <a:xfrm>
            <a:off x="1081762" y="564364"/>
            <a:ext cx="1641475" cy="276999"/>
          </a:xfrm>
          <a:prstGeom prst="rect">
            <a:avLst/>
          </a:prstGeom>
          <a:noFill/>
        </p:spPr>
        <p:txBody>
          <a:bodyPr wrap="square" rtlCol="0">
            <a:spAutoFit/>
          </a:bodyPr>
          <a:lstStyle/>
          <a:p>
            <a:r>
              <a:rPr lang="id-ID" sz="1200" dirty="0">
                <a:solidFill>
                  <a:schemeClr val="bg1"/>
                </a:solidFill>
                <a:latin typeface="Roboto" panose="02000000000000000000" pitchFamily="2" charset="0"/>
                <a:ea typeface="Roboto" panose="02000000000000000000" pitchFamily="2" charset="0"/>
              </a:rPr>
              <a:t>Company </a:t>
            </a:r>
            <a:r>
              <a:rPr lang="id-ID" sz="1200" dirty="0" err="1">
                <a:solidFill>
                  <a:schemeClr val="bg1"/>
                </a:solidFill>
                <a:latin typeface="Roboto" panose="02000000000000000000" pitchFamily="2" charset="0"/>
                <a:ea typeface="Roboto" panose="02000000000000000000" pitchFamily="2" charset="0"/>
              </a:rPr>
              <a:t>Name</a:t>
            </a:r>
            <a:endParaRPr lang="en-US" sz="1200" dirty="0">
              <a:solidFill>
                <a:schemeClr val="bg1"/>
              </a:solidFill>
              <a:latin typeface="Roboto" panose="02000000000000000000" pitchFamily="2" charset="0"/>
              <a:ea typeface="Roboto" panose="02000000000000000000" pitchFamily="2" charset="0"/>
            </a:endParaRPr>
          </a:p>
        </p:txBody>
      </p:sp>
      <p:sp>
        <p:nvSpPr>
          <p:cNvPr id="32" name="椭圆 13">
            <a:extLst>
              <a:ext uri="{FF2B5EF4-FFF2-40B4-BE49-F238E27FC236}">
                <a16:creationId xmlns:a16="http://schemas.microsoft.com/office/drawing/2014/main" id="{073B70F7-EBCB-AD91-C1C3-B603FB5B0CFB}"/>
              </a:ext>
            </a:extLst>
          </p:cNvPr>
          <p:cNvSpPr/>
          <p:nvPr/>
        </p:nvSpPr>
        <p:spPr>
          <a:xfrm>
            <a:off x="10461344" y="676896"/>
            <a:ext cx="1004208" cy="1004208"/>
          </a:xfrm>
          <a:prstGeom prst="ellipse">
            <a:avLst/>
          </a:prstGeom>
          <a:gradFill flip="none" rotWithShape="1">
            <a:gsLst>
              <a:gs pos="0">
                <a:schemeClr val="accent2"/>
              </a:gs>
              <a:gs pos="59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椭圆 30">
            <a:extLst>
              <a:ext uri="{FF2B5EF4-FFF2-40B4-BE49-F238E27FC236}">
                <a16:creationId xmlns:a16="http://schemas.microsoft.com/office/drawing/2014/main" id="{84175733-E123-D29C-7D98-55F2F0485A40}"/>
              </a:ext>
            </a:extLst>
          </p:cNvPr>
          <p:cNvSpPr/>
          <p:nvPr/>
        </p:nvSpPr>
        <p:spPr>
          <a:xfrm>
            <a:off x="11249652" y="1759025"/>
            <a:ext cx="431800" cy="431800"/>
          </a:xfrm>
          <a:prstGeom prst="ellipse">
            <a:avLst/>
          </a:prstGeom>
          <a:gradFill flip="none" rotWithShape="1">
            <a:gsLst>
              <a:gs pos="75000">
                <a:schemeClr val="accent2"/>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1524403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DBF0E7ED-DBEF-B7CA-470B-827904E6FDB3}"/>
              </a:ext>
            </a:extLst>
          </p:cNvPr>
          <p:cNvSpPr/>
          <p:nvPr/>
        </p:nvSpPr>
        <p:spPr>
          <a:xfrm>
            <a:off x="9063318" y="0"/>
            <a:ext cx="3139676" cy="4380649"/>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a:extLst>
              <a:ext uri="{FF2B5EF4-FFF2-40B4-BE49-F238E27FC236}">
                <a16:creationId xmlns:a16="http://schemas.microsoft.com/office/drawing/2014/main" id="{DB2654CA-6B24-2E97-7187-A8316694CB77}"/>
              </a:ext>
            </a:extLst>
          </p:cNvPr>
          <p:cNvSpPr>
            <a:spLocks noGrp="1"/>
          </p:cNvSpPr>
          <p:nvPr>
            <p:ph type="pic" sz="quarter" idx="10"/>
          </p:nvPr>
        </p:nvSpPr>
        <p:spPr/>
        <p:txBody>
          <a:bodyPr/>
          <a:lstStyle/>
          <a:p>
            <a:endParaRPr lang="en-US"/>
          </a:p>
        </p:txBody>
      </p:sp>
      <p:sp>
        <p:nvSpPr>
          <p:cNvPr id="9" name="TextBox 8">
            <a:extLst>
              <a:ext uri="{FF2B5EF4-FFF2-40B4-BE49-F238E27FC236}">
                <a16:creationId xmlns:a16="http://schemas.microsoft.com/office/drawing/2014/main" id="{ACDF8BA9-4B89-257A-1373-EA4C5EF30F87}"/>
              </a:ext>
            </a:extLst>
          </p:cNvPr>
          <p:cNvSpPr txBox="1"/>
          <p:nvPr/>
        </p:nvSpPr>
        <p:spPr>
          <a:xfrm>
            <a:off x="1231088" y="3016474"/>
            <a:ext cx="4547050" cy="854080"/>
          </a:xfrm>
          <a:prstGeom prst="rect">
            <a:avLst/>
          </a:prstGeom>
          <a:noFill/>
        </p:spPr>
        <p:txBody>
          <a:bodyPr wrap="square" rtlCol="0">
            <a:spAutoFit/>
          </a:bodyPr>
          <a:lstStyle/>
          <a:p>
            <a:pPr algn="just">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 dummy text of the printing and typesetting industry. Lorem Ipsum has been the industry's standard dummy text ever since the 1500s, when an unknown printer took a galley</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0" name="TextBox 9">
            <a:extLst>
              <a:ext uri="{FF2B5EF4-FFF2-40B4-BE49-F238E27FC236}">
                <a16:creationId xmlns:a16="http://schemas.microsoft.com/office/drawing/2014/main" id="{6B4EFE0B-B47E-8FE2-052F-58FFFEB3C686}"/>
              </a:ext>
            </a:extLst>
          </p:cNvPr>
          <p:cNvSpPr txBox="1"/>
          <p:nvPr/>
        </p:nvSpPr>
        <p:spPr>
          <a:xfrm>
            <a:off x="1231088" y="2656705"/>
            <a:ext cx="2113844" cy="307777"/>
          </a:xfrm>
          <a:prstGeom prst="rect">
            <a:avLst/>
          </a:prstGeom>
          <a:noFill/>
        </p:spPr>
        <p:txBody>
          <a:bodyPr wrap="square" rtlCol="0">
            <a:spAutoFit/>
          </a:bodyPr>
          <a:lstStyle/>
          <a:p>
            <a:r>
              <a:rPr lang="id-ID" sz="1400" b="1" dirty="0">
                <a:solidFill>
                  <a:schemeClr val="bg1"/>
                </a:solidFill>
                <a:latin typeface="Roboto" panose="02000000000000000000" pitchFamily="2" charset="0"/>
                <a:ea typeface="Roboto" panose="02000000000000000000" pitchFamily="2" charset="0"/>
                <a:cs typeface="Poppins" panose="00000500000000000000" pitchFamily="2" charset="0"/>
              </a:rPr>
              <a:t>Professional Team</a:t>
            </a:r>
            <a:endParaRPr lang="en-US" sz="1400" b="1"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1" name="TextBox 10">
            <a:extLst>
              <a:ext uri="{FF2B5EF4-FFF2-40B4-BE49-F238E27FC236}">
                <a16:creationId xmlns:a16="http://schemas.microsoft.com/office/drawing/2014/main" id="{3E4D4503-ED6E-2BFE-1320-284B762285C5}"/>
              </a:ext>
            </a:extLst>
          </p:cNvPr>
          <p:cNvSpPr txBox="1"/>
          <p:nvPr/>
        </p:nvSpPr>
        <p:spPr>
          <a:xfrm>
            <a:off x="1234591" y="1743384"/>
            <a:ext cx="4170403" cy="584775"/>
          </a:xfrm>
          <a:prstGeom prst="rect">
            <a:avLst/>
          </a:prstGeom>
          <a:noFill/>
        </p:spPr>
        <p:txBody>
          <a:bodyPr wrap="square" rtlCol="0">
            <a:spAutoFit/>
          </a:bodyPr>
          <a:lstStyle/>
          <a:p>
            <a:r>
              <a:rPr lang="id-ID" sz="3200" dirty="0">
                <a:solidFill>
                  <a:schemeClr val="bg1"/>
                </a:solidFill>
                <a:latin typeface="Montserrat SemiBold" panose="00000700000000000000" pitchFamily="2" charset="0"/>
              </a:rPr>
              <a:t>Bianca Smith </a:t>
            </a:r>
            <a:endParaRPr lang="en-US"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endParaRPr>
          </a:p>
        </p:txBody>
      </p:sp>
      <p:grpSp>
        <p:nvGrpSpPr>
          <p:cNvPr id="12" name="组合 12">
            <a:extLst>
              <a:ext uri="{FF2B5EF4-FFF2-40B4-BE49-F238E27FC236}">
                <a16:creationId xmlns:a16="http://schemas.microsoft.com/office/drawing/2014/main" id="{4E887C2A-76DE-CBE3-B440-01B13FF649D1}"/>
              </a:ext>
            </a:extLst>
          </p:cNvPr>
          <p:cNvGrpSpPr/>
          <p:nvPr/>
        </p:nvGrpSpPr>
        <p:grpSpPr>
          <a:xfrm>
            <a:off x="399137" y="416651"/>
            <a:ext cx="524980" cy="519841"/>
            <a:chOff x="1792574" y="2237071"/>
            <a:chExt cx="736313" cy="729106"/>
          </a:xfrm>
        </p:grpSpPr>
        <p:sp>
          <p:nvSpPr>
            <p:cNvPr id="13" name="椭圆 31">
              <a:extLst>
                <a:ext uri="{FF2B5EF4-FFF2-40B4-BE49-F238E27FC236}">
                  <a16:creationId xmlns:a16="http://schemas.microsoft.com/office/drawing/2014/main" id="{BE834C92-8473-4E26-B721-EA8A7BD0DA0E}"/>
                </a:ext>
              </a:extLst>
            </p:cNvPr>
            <p:cNvSpPr/>
            <p:nvPr/>
          </p:nvSpPr>
          <p:spPr>
            <a:xfrm>
              <a:off x="1792574" y="2310825"/>
              <a:ext cx="655352" cy="655352"/>
            </a:xfrm>
            <a:prstGeom prst="ellipse">
              <a:avLst/>
            </a:prstGeom>
            <a:gradFill flip="none" rotWithShape="1">
              <a:gsLst>
                <a:gs pos="75000">
                  <a:schemeClr val="accent3"/>
                </a:gs>
                <a:gs pos="20000">
                  <a:schemeClr val="accent1"/>
                </a:gs>
                <a:gs pos="1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椭圆 32">
              <a:extLst>
                <a:ext uri="{FF2B5EF4-FFF2-40B4-BE49-F238E27FC236}">
                  <a16:creationId xmlns:a16="http://schemas.microsoft.com/office/drawing/2014/main" id="{41EC2F4B-4D79-332C-13EC-A2F9233B789B}"/>
                </a:ext>
              </a:extLst>
            </p:cNvPr>
            <p:cNvSpPr/>
            <p:nvPr/>
          </p:nvSpPr>
          <p:spPr>
            <a:xfrm>
              <a:off x="2376826" y="2237071"/>
              <a:ext cx="152061" cy="152061"/>
            </a:xfrm>
            <a:prstGeom prst="ellipse">
              <a:avLst/>
            </a:prstGeom>
            <a:gradFill flip="none" rotWithShape="1">
              <a:gsLst>
                <a:gs pos="75000">
                  <a:schemeClr val="accent4"/>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5" name="TextBox 14">
            <a:extLst>
              <a:ext uri="{FF2B5EF4-FFF2-40B4-BE49-F238E27FC236}">
                <a16:creationId xmlns:a16="http://schemas.microsoft.com/office/drawing/2014/main" id="{F9915587-EEF0-87D2-947B-990B033C2567}"/>
              </a:ext>
            </a:extLst>
          </p:cNvPr>
          <p:cNvSpPr txBox="1"/>
          <p:nvPr/>
        </p:nvSpPr>
        <p:spPr>
          <a:xfrm>
            <a:off x="1081762" y="564364"/>
            <a:ext cx="1641475" cy="276999"/>
          </a:xfrm>
          <a:prstGeom prst="rect">
            <a:avLst/>
          </a:prstGeom>
          <a:noFill/>
        </p:spPr>
        <p:txBody>
          <a:bodyPr wrap="square" rtlCol="0">
            <a:spAutoFit/>
          </a:bodyPr>
          <a:lstStyle/>
          <a:p>
            <a:r>
              <a:rPr lang="id-ID" sz="1200" dirty="0">
                <a:solidFill>
                  <a:schemeClr val="bg1"/>
                </a:solidFill>
                <a:latin typeface="Roboto" panose="02000000000000000000" pitchFamily="2" charset="0"/>
                <a:ea typeface="Roboto" panose="02000000000000000000" pitchFamily="2" charset="0"/>
              </a:rPr>
              <a:t>Company </a:t>
            </a:r>
            <a:r>
              <a:rPr lang="id-ID" sz="1200" dirty="0" err="1">
                <a:solidFill>
                  <a:schemeClr val="bg1"/>
                </a:solidFill>
                <a:latin typeface="Roboto" panose="02000000000000000000" pitchFamily="2" charset="0"/>
                <a:ea typeface="Roboto" panose="02000000000000000000" pitchFamily="2" charset="0"/>
              </a:rPr>
              <a:t>Name</a:t>
            </a:r>
            <a:endParaRPr lang="en-US" sz="1200" dirty="0">
              <a:solidFill>
                <a:schemeClr val="bg1"/>
              </a:solidFill>
              <a:latin typeface="Roboto" panose="02000000000000000000" pitchFamily="2" charset="0"/>
              <a:ea typeface="Roboto" panose="02000000000000000000" pitchFamily="2" charset="0"/>
            </a:endParaRPr>
          </a:p>
        </p:txBody>
      </p:sp>
      <p:cxnSp>
        <p:nvCxnSpPr>
          <p:cNvPr id="16" name="Straight Connector 15">
            <a:extLst>
              <a:ext uri="{FF2B5EF4-FFF2-40B4-BE49-F238E27FC236}">
                <a16:creationId xmlns:a16="http://schemas.microsoft.com/office/drawing/2014/main" id="{7D3AF30B-9147-D7A4-95C6-BE21804A0622}"/>
              </a:ext>
            </a:extLst>
          </p:cNvPr>
          <p:cNvCxnSpPr>
            <a:cxnSpLocks/>
          </p:cNvCxnSpPr>
          <p:nvPr/>
        </p:nvCxnSpPr>
        <p:spPr>
          <a:xfrm flipV="1">
            <a:off x="1375749" y="4511454"/>
            <a:ext cx="3653213" cy="2"/>
          </a:xfrm>
          <a:prstGeom prst="line">
            <a:avLst/>
          </a:prstGeom>
          <a:ln w="76200" cap="rnd">
            <a:solidFill>
              <a:schemeClr val="accent1">
                <a:lumMod val="90000"/>
                <a:lumOff val="10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BD1B2F45-9984-7BBA-56B7-0C9B9E398843}"/>
              </a:ext>
            </a:extLst>
          </p:cNvPr>
          <p:cNvCxnSpPr>
            <a:cxnSpLocks/>
          </p:cNvCxnSpPr>
          <p:nvPr/>
        </p:nvCxnSpPr>
        <p:spPr>
          <a:xfrm>
            <a:off x="1375749" y="4511456"/>
            <a:ext cx="2520000" cy="0"/>
          </a:xfrm>
          <a:prstGeom prst="line">
            <a:avLst/>
          </a:prstGeom>
          <a:ln w="76200" cap="rnd">
            <a:solidFill>
              <a:schemeClr val="accent3"/>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4EAA0C84-46E2-670B-0CF8-DD01EA54EE74}"/>
              </a:ext>
            </a:extLst>
          </p:cNvPr>
          <p:cNvSpPr txBox="1"/>
          <p:nvPr/>
        </p:nvSpPr>
        <p:spPr>
          <a:xfrm>
            <a:off x="1231088" y="4172529"/>
            <a:ext cx="1135594" cy="246221"/>
          </a:xfrm>
          <a:prstGeom prst="rect">
            <a:avLst/>
          </a:prstGeom>
          <a:noFill/>
        </p:spPr>
        <p:txBody>
          <a:bodyPr wrap="square" rtlCol="0">
            <a:spAutoFit/>
          </a:bodyPr>
          <a:lstStyle/>
          <a:p>
            <a:r>
              <a:rPr lang="en-US" sz="1000" b="1" dirty="0">
                <a:solidFill>
                  <a:schemeClr val="bg1"/>
                </a:solidFill>
                <a:latin typeface="Roboto" panose="02000000000000000000" pitchFamily="2" charset="0"/>
                <a:ea typeface="Roboto" panose="02000000000000000000" pitchFamily="2" charset="0"/>
                <a:cs typeface="Poppins" panose="00000500000000000000" pitchFamily="2" charset="0"/>
              </a:rPr>
              <a:t>Text Here</a:t>
            </a:r>
          </a:p>
        </p:txBody>
      </p:sp>
      <p:sp>
        <p:nvSpPr>
          <p:cNvPr id="19" name="TextBox 18">
            <a:extLst>
              <a:ext uri="{FF2B5EF4-FFF2-40B4-BE49-F238E27FC236}">
                <a16:creationId xmlns:a16="http://schemas.microsoft.com/office/drawing/2014/main" id="{D185B100-893A-F8B6-80F0-ADDD2BA779D1}"/>
              </a:ext>
            </a:extLst>
          </p:cNvPr>
          <p:cNvSpPr txBox="1"/>
          <p:nvPr/>
        </p:nvSpPr>
        <p:spPr>
          <a:xfrm>
            <a:off x="5293315" y="4380649"/>
            <a:ext cx="492443" cy="261610"/>
          </a:xfrm>
          <a:prstGeom prst="rect">
            <a:avLst/>
          </a:prstGeom>
          <a:noFill/>
        </p:spPr>
        <p:txBody>
          <a:bodyPr wrap="square" rtlCol="0">
            <a:spAutoFit/>
          </a:bodyPr>
          <a:lstStyle/>
          <a:p>
            <a:r>
              <a:rPr lang="en-US" sz="1100" b="1" dirty="0">
                <a:solidFill>
                  <a:schemeClr val="bg1"/>
                </a:solidFill>
                <a:latin typeface="Roboto" panose="02000000000000000000" pitchFamily="2" charset="0"/>
                <a:ea typeface="Roboto" panose="02000000000000000000" pitchFamily="2" charset="0"/>
                <a:cs typeface="Poppins" panose="00000500000000000000" pitchFamily="2" charset="0"/>
              </a:rPr>
              <a:t>70%</a:t>
            </a:r>
          </a:p>
        </p:txBody>
      </p:sp>
      <p:cxnSp>
        <p:nvCxnSpPr>
          <p:cNvPr id="20" name="Straight Connector 19">
            <a:extLst>
              <a:ext uri="{FF2B5EF4-FFF2-40B4-BE49-F238E27FC236}">
                <a16:creationId xmlns:a16="http://schemas.microsoft.com/office/drawing/2014/main" id="{7A62A873-8F34-2678-6D2B-FF478C52DC46}"/>
              </a:ext>
            </a:extLst>
          </p:cNvPr>
          <p:cNvCxnSpPr>
            <a:cxnSpLocks/>
          </p:cNvCxnSpPr>
          <p:nvPr/>
        </p:nvCxnSpPr>
        <p:spPr>
          <a:xfrm flipV="1">
            <a:off x="1375749" y="5159309"/>
            <a:ext cx="3653213" cy="2"/>
          </a:xfrm>
          <a:prstGeom prst="line">
            <a:avLst/>
          </a:prstGeom>
          <a:ln w="76200" cap="rnd">
            <a:solidFill>
              <a:schemeClr val="accent1">
                <a:lumMod val="90000"/>
                <a:lumOff val="10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A8B05129-9F69-D981-189E-665D3700069D}"/>
              </a:ext>
            </a:extLst>
          </p:cNvPr>
          <p:cNvCxnSpPr>
            <a:cxnSpLocks/>
          </p:cNvCxnSpPr>
          <p:nvPr/>
        </p:nvCxnSpPr>
        <p:spPr>
          <a:xfrm>
            <a:off x="1375749" y="5159310"/>
            <a:ext cx="3117861" cy="0"/>
          </a:xfrm>
          <a:prstGeom prst="line">
            <a:avLst/>
          </a:prstGeom>
          <a:ln w="76200" cap="rnd">
            <a:solidFill>
              <a:schemeClr val="accent4"/>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B7F2C69E-5753-F059-64C5-F1303A14B871}"/>
              </a:ext>
            </a:extLst>
          </p:cNvPr>
          <p:cNvSpPr txBox="1"/>
          <p:nvPr/>
        </p:nvSpPr>
        <p:spPr>
          <a:xfrm>
            <a:off x="1231088" y="4835338"/>
            <a:ext cx="1135594" cy="246221"/>
          </a:xfrm>
          <a:prstGeom prst="rect">
            <a:avLst/>
          </a:prstGeom>
          <a:noFill/>
        </p:spPr>
        <p:txBody>
          <a:bodyPr wrap="square" rtlCol="0">
            <a:spAutoFit/>
          </a:bodyPr>
          <a:lstStyle/>
          <a:p>
            <a:r>
              <a:rPr lang="en-US" sz="1000" b="1" dirty="0">
                <a:solidFill>
                  <a:schemeClr val="bg1"/>
                </a:solidFill>
                <a:latin typeface="Roboto" panose="02000000000000000000" pitchFamily="2" charset="0"/>
                <a:ea typeface="Roboto" panose="02000000000000000000" pitchFamily="2" charset="0"/>
                <a:cs typeface="Poppins" panose="00000500000000000000" pitchFamily="2" charset="0"/>
              </a:rPr>
              <a:t>Text Here</a:t>
            </a:r>
          </a:p>
        </p:txBody>
      </p:sp>
      <p:sp>
        <p:nvSpPr>
          <p:cNvPr id="23" name="TextBox 22">
            <a:extLst>
              <a:ext uri="{FF2B5EF4-FFF2-40B4-BE49-F238E27FC236}">
                <a16:creationId xmlns:a16="http://schemas.microsoft.com/office/drawing/2014/main" id="{02D19A4C-96F0-E74F-57F8-6606EA4DDF80}"/>
              </a:ext>
            </a:extLst>
          </p:cNvPr>
          <p:cNvSpPr txBox="1"/>
          <p:nvPr/>
        </p:nvSpPr>
        <p:spPr>
          <a:xfrm>
            <a:off x="5293710" y="5035764"/>
            <a:ext cx="484428" cy="261610"/>
          </a:xfrm>
          <a:prstGeom prst="rect">
            <a:avLst/>
          </a:prstGeom>
          <a:noFill/>
        </p:spPr>
        <p:txBody>
          <a:bodyPr wrap="square" rtlCol="0">
            <a:spAutoFit/>
          </a:bodyPr>
          <a:lstStyle/>
          <a:p>
            <a:r>
              <a:rPr lang="en-US" sz="1100" b="1" dirty="0">
                <a:solidFill>
                  <a:schemeClr val="bg1"/>
                </a:solidFill>
                <a:latin typeface="Roboto" panose="02000000000000000000" pitchFamily="2" charset="0"/>
                <a:ea typeface="Roboto" panose="02000000000000000000" pitchFamily="2" charset="0"/>
                <a:cs typeface="Poppins" panose="00000500000000000000" pitchFamily="2" charset="0"/>
              </a:rPr>
              <a:t>85%</a:t>
            </a:r>
          </a:p>
        </p:txBody>
      </p:sp>
      <p:sp>
        <p:nvSpPr>
          <p:cNvPr id="24" name="椭圆 13">
            <a:extLst>
              <a:ext uri="{FF2B5EF4-FFF2-40B4-BE49-F238E27FC236}">
                <a16:creationId xmlns:a16="http://schemas.microsoft.com/office/drawing/2014/main" id="{A863FED5-7022-5007-9CB0-C56FA95BACB0}"/>
              </a:ext>
            </a:extLst>
          </p:cNvPr>
          <p:cNvSpPr/>
          <p:nvPr/>
        </p:nvSpPr>
        <p:spPr>
          <a:xfrm>
            <a:off x="5293315" y="1313410"/>
            <a:ext cx="1004208" cy="1004208"/>
          </a:xfrm>
          <a:prstGeom prst="ellipse">
            <a:avLst/>
          </a:prstGeom>
          <a:gradFill flip="none" rotWithShape="1">
            <a:gsLst>
              <a:gs pos="0">
                <a:schemeClr val="accent2"/>
              </a:gs>
              <a:gs pos="59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椭圆 30">
            <a:extLst>
              <a:ext uri="{FF2B5EF4-FFF2-40B4-BE49-F238E27FC236}">
                <a16:creationId xmlns:a16="http://schemas.microsoft.com/office/drawing/2014/main" id="{9A3892C2-0309-9D34-2E8F-858047E194FB}"/>
              </a:ext>
            </a:extLst>
          </p:cNvPr>
          <p:cNvSpPr/>
          <p:nvPr/>
        </p:nvSpPr>
        <p:spPr>
          <a:xfrm>
            <a:off x="1015188" y="5950857"/>
            <a:ext cx="431800" cy="431800"/>
          </a:xfrm>
          <a:prstGeom prst="ellipse">
            <a:avLst/>
          </a:prstGeom>
          <a:gradFill flip="none" rotWithShape="1">
            <a:gsLst>
              <a:gs pos="75000">
                <a:schemeClr val="accent2"/>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13059228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0" name="Picture Placeholder 29">
            <a:extLst>
              <a:ext uri="{FF2B5EF4-FFF2-40B4-BE49-F238E27FC236}">
                <a16:creationId xmlns:a16="http://schemas.microsoft.com/office/drawing/2014/main" id="{40CA1877-DBE3-F009-BCBD-74510E50C2F5}"/>
              </a:ext>
            </a:extLst>
          </p:cNvPr>
          <p:cNvSpPr>
            <a:spLocks noGrp="1"/>
          </p:cNvSpPr>
          <p:nvPr>
            <p:ph type="pic" sz="quarter" idx="10"/>
          </p:nvPr>
        </p:nvSpPr>
        <p:spPr/>
        <p:txBody>
          <a:bodyPr/>
          <a:lstStyle/>
          <a:p>
            <a:endParaRPr lang="en-US"/>
          </a:p>
        </p:txBody>
      </p:sp>
      <p:sp>
        <p:nvSpPr>
          <p:cNvPr id="32" name="Picture Placeholder 31">
            <a:extLst>
              <a:ext uri="{FF2B5EF4-FFF2-40B4-BE49-F238E27FC236}">
                <a16:creationId xmlns:a16="http://schemas.microsoft.com/office/drawing/2014/main" id="{031F293D-6CF4-2BF1-34F1-917F8BED82D2}"/>
              </a:ext>
            </a:extLst>
          </p:cNvPr>
          <p:cNvSpPr>
            <a:spLocks noGrp="1"/>
          </p:cNvSpPr>
          <p:nvPr>
            <p:ph type="pic" sz="quarter" idx="12"/>
          </p:nvPr>
        </p:nvSpPr>
        <p:spPr/>
        <p:txBody>
          <a:bodyPr/>
          <a:lstStyle/>
          <a:p>
            <a:endParaRPr lang="en-US"/>
          </a:p>
        </p:txBody>
      </p:sp>
      <p:sp>
        <p:nvSpPr>
          <p:cNvPr id="34" name="Picture Placeholder 33">
            <a:extLst>
              <a:ext uri="{FF2B5EF4-FFF2-40B4-BE49-F238E27FC236}">
                <a16:creationId xmlns:a16="http://schemas.microsoft.com/office/drawing/2014/main" id="{DF5D72D7-BB8B-72F6-E81E-8330785FB621}"/>
              </a:ext>
            </a:extLst>
          </p:cNvPr>
          <p:cNvSpPr>
            <a:spLocks noGrp="1"/>
          </p:cNvSpPr>
          <p:nvPr>
            <p:ph type="pic" sz="quarter" idx="11"/>
          </p:nvPr>
        </p:nvSpPr>
        <p:spPr/>
        <p:txBody>
          <a:bodyPr/>
          <a:lstStyle/>
          <a:p>
            <a:endParaRPr lang="en-US"/>
          </a:p>
        </p:txBody>
      </p:sp>
      <p:grpSp>
        <p:nvGrpSpPr>
          <p:cNvPr id="5" name="组合 12">
            <a:extLst>
              <a:ext uri="{FF2B5EF4-FFF2-40B4-BE49-F238E27FC236}">
                <a16:creationId xmlns:a16="http://schemas.microsoft.com/office/drawing/2014/main" id="{3D81EE87-F39F-B62D-B899-C8E05D185124}"/>
              </a:ext>
            </a:extLst>
          </p:cNvPr>
          <p:cNvGrpSpPr/>
          <p:nvPr/>
        </p:nvGrpSpPr>
        <p:grpSpPr>
          <a:xfrm>
            <a:off x="399137" y="416651"/>
            <a:ext cx="524980" cy="519841"/>
            <a:chOff x="1792574" y="2237071"/>
            <a:chExt cx="736313" cy="729106"/>
          </a:xfrm>
        </p:grpSpPr>
        <p:sp>
          <p:nvSpPr>
            <p:cNvPr id="6" name="椭圆 31">
              <a:extLst>
                <a:ext uri="{FF2B5EF4-FFF2-40B4-BE49-F238E27FC236}">
                  <a16:creationId xmlns:a16="http://schemas.microsoft.com/office/drawing/2014/main" id="{80668374-52F7-A51D-7790-2DE3FEE7B229}"/>
                </a:ext>
              </a:extLst>
            </p:cNvPr>
            <p:cNvSpPr/>
            <p:nvPr/>
          </p:nvSpPr>
          <p:spPr>
            <a:xfrm>
              <a:off x="1792574" y="2310825"/>
              <a:ext cx="655352" cy="655352"/>
            </a:xfrm>
            <a:prstGeom prst="ellipse">
              <a:avLst/>
            </a:prstGeom>
            <a:gradFill flip="none" rotWithShape="1">
              <a:gsLst>
                <a:gs pos="75000">
                  <a:schemeClr val="accent3"/>
                </a:gs>
                <a:gs pos="20000">
                  <a:schemeClr val="accent1"/>
                </a:gs>
                <a:gs pos="1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椭圆 32">
              <a:extLst>
                <a:ext uri="{FF2B5EF4-FFF2-40B4-BE49-F238E27FC236}">
                  <a16:creationId xmlns:a16="http://schemas.microsoft.com/office/drawing/2014/main" id="{E076441C-B03F-D4A5-3977-54E0D091D6B2}"/>
                </a:ext>
              </a:extLst>
            </p:cNvPr>
            <p:cNvSpPr/>
            <p:nvPr/>
          </p:nvSpPr>
          <p:spPr>
            <a:xfrm>
              <a:off x="2376826" y="2237071"/>
              <a:ext cx="152061" cy="152061"/>
            </a:xfrm>
            <a:prstGeom prst="ellipse">
              <a:avLst/>
            </a:prstGeom>
            <a:gradFill flip="none" rotWithShape="1">
              <a:gsLst>
                <a:gs pos="75000">
                  <a:schemeClr val="accent4"/>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8" name="TextBox 7">
            <a:extLst>
              <a:ext uri="{FF2B5EF4-FFF2-40B4-BE49-F238E27FC236}">
                <a16:creationId xmlns:a16="http://schemas.microsoft.com/office/drawing/2014/main" id="{31B83E73-5507-844E-A9D9-E1004E252A7E}"/>
              </a:ext>
            </a:extLst>
          </p:cNvPr>
          <p:cNvSpPr txBox="1"/>
          <p:nvPr/>
        </p:nvSpPr>
        <p:spPr>
          <a:xfrm>
            <a:off x="1081762" y="564364"/>
            <a:ext cx="1641475" cy="276999"/>
          </a:xfrm>
          <a:prstGeom prst="rect">
            <a:avLst/>
          </a:prstGeom>
          <a:noFill/>
        </p:spPr>
        <p:txBody>
          <a:bodyPr wrap="square" rtlCol="0">
            <a:spAutoFit/>
          </a:bodyPr>
          <a:lstStyle/>
          <a:p>
            <a:r>
              <a:rPr lang="id-ID" sz="1200" dirty="0">
                <a:solidFill>
                  <a:schemeClr val="bg1"/>
                </a:solidFill>
                <a:latin typeface="Roboto" panose="02000000000000000000" pitchFamily="2" charset="0"/>
                <a:ea typeface="Roboto" panose="02000000000000000000" pitchFamily="2" charset="0"/>
              </a:rPr>
              <a:t>Company </a:t>
            </a:r>
            <a:r>
              <a:rPr lang="id-ID" sz="1200" dirty="0" err="1">
                <a:solidFill>
                  <a:schemeClr val="bg1"/>
                </a:solidFill>
                <a:latin typeface="Roboto" panose="02000000000000000000" pitchFamily="2" charset="0"/>
                <a:ea typeface="Roboto" panose="02000000000000000000" pitchFamily="2" charset="0"/>
              </a:rPr>
              <a:t>Name</a:t>
            </a:r>
            <a:endParaRPr lang="en-US" sz="1200" dirty="0">
              <a:solidFill>
                <a:schemeClr val="bg1"/>
              </a:solidFill>
              <a:latin typeface="Roboto" panose="02000000000000000000" pitchFamily="2" charset="0"/>
              <a:ea typeface="Roboto" panose="02000000000000000000" pitchFamily="2" charset="0"/>
            </a:endParaRPr>
          </a:p>
        </p:txBody>
      </p:sp>
      <p:sp>
        <p:nvSpPr>
          <p:cNvPr id="9" name="TextBox 8">
            <a:extLst>
              <a:ext uri="{FF2B5EF4-FFF2-40B4-BE49-F238E27FC236}">
                <a16:creationId xmlns:a16="http://schemas.microsoft.com/office/drawing/2014/main" id="{6947051F-3F0A-B98D-AA09-30FC29613DD0}"/>
              </a:ext>
            </a:extLst>
          </p:cNvPr>
          <p:cNvSpPr txBox="1"/>
          <p:nvPr/>
        </p:nvSpPr>
        <p:spPr>
          <a:xfrm>
            <a:off x="866393" y="2444430"/>
            <a:ext cx="4264300" cy="584775"/>
          </a:xfrm>
          <a:prstGeom prst="rect">
            <a:avLst/>
          </a:prstGeom>
          <a:noFill/>
        </p:spPr>
        <p:txBody>
          <a:bodyPr wrap="square" rtlCol="0">
            <a:spAutoFit/>
          </a:bodyPr>
          <a:lstStyle/>
          <a:p>
            <a:r>
              <a:rPr lang="id-ID" sz="3200" dirty="0">
                <a:solidFill>
                  <a:schemeClr val="bg1"/>
                </a:solidFill>
                <a:latin typeface="Montserrat SemiBold" panose="00000700000000000000" pitchFamily="2" charset="0"/>
              </a:rPr>
              <a:t>Our </a:t>
            </a:r>
            <a:r>
              <a:rPr lang="id-ID"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rPr>
              <a:t>Portfolio</a:t>
            </a:r>
            <a:endParaRPr lang="en-US"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endParaRPr>
          </a:p>
        </p:txBody>
      </p:sp>
      <p:sp>
        <p:nvSpPr>
          <p:cNvPr id="10" name="TextBox 9">
            <a:extLst>
              <a:ext uri="{FF2B5EF4-FFF2-40B4-BE49-F238E27FC236}">
                <a16:creationId xmlns:a16="http://schemas.microsoft.com/office/drawing/2014/main" id="{3E97DC42-66DE-E214-F3BE-FB854C37A44E}"/>
              </a:ext>
            </a:extLst>
          </p:cNvPr>
          <p:cNvSpPr txBox="1"/>
          <p:nvPr/>
        </p:nvSpPr>
        <p:spPr>
          <a:xfrm>
            <a:off x="866392" y="2108078"/>
            <a:ext cx="1753288" cy="307777"/>
          </a:xfrm>
          <a:prstGeom prst="rect">
            <a:avLst/>
          </a:prstGeom>
          <a:noFill/>
        </p:spPr>
        <p:txBody>
          <a:bodyPr wrap="square" rtlCol="0">
            <a:spAutoFit/>
          </a:bodyPr>
          <a:lstStyle/>
          <a:p>
            <a:r>
              <a:rPr lang="id-ID" sz="1400" dirty="0">
                <a:solidFill>
                  <a:schemeClr val="accent3"/>
                </a:solidFill>
                <a:latin typeface="Roboto" panose="02000000000000000000" pitchFamily="2" charset="0"/>
                <a:ea typeface="Roboto" panose="02000000000000000000" pitchFamily="2" charset="0"/>
              </a:rPr>
              <a:t>Portfolio Here</a:t>
            </a:r>
            <a:endParaRPr lang="en-US" sz="1400" dirty="0">
              <a:solidFill>
                <a:schemeClr val="accent3"/>
              </a:solidFill>
              <a:latin typeface="Roboto" panose="02000000000000000000" pitchFamily="2" charset="0"/>
              <a:ea typeface="Roboto" panose="02000000000000000000" pitchFamily="2" charset="0"/>
            </a:endParaRPr>
          </a:p>
        </p:txBody>
      </p:sp>
      <p:sp>
        <p:nvSpPr>
          <p:cNvPr id="11" name="Freeform 14">
            <a:extLst>
              <a:ext uri="{FF2B5EF4-FFF2-40B4-BE49-F238E27FC236}">
                <a16:creationId xmlns:a16="http://schemas.microsoft.com/office/drawing/2014/main" id="{0B5CC6D5-FA27-5E21-7066-A3DD30A30A82}"/>
              </a:ext>
            </a:extLst>
          </p:cNvPr>
          <p:cNvSpPr/>
          <p:nvPr/>
        </p:nvSpPr>
        <p:spPr>
          <a:xfrm>
            <a:off x="5471890" y="5079999"/>
            <a:ext cx="2946403" cy="1778000"/>
          </a:xfrm>
          <a:custGeom>
            <a:avLst/>
            <a:gdLst>
              <a:gd name="connsiteX0" fmla="*/ 186002 w 2946403"/>
              <a:gd name="connsiteY0" fmla="*/ 0 h 1754414"/>
              <a:gd name="connsiteX1" fmla="*/ 2760401 w 2946403"/>
              <a:gd name="connsiteY1" fmla="*/ 0 h 1754414"/>
              <a:gd name="connsiteX2" fmla="*/ 2946403 w 2946403"/>
              <a:gd name="connsiteY2" fmla="*/ 186002 h 1754414"/>
              <a:gd name="connsiteX3" fmla="*/ 2946403 w 2946403"/>
              <a:gd name="connsiteY3" fmla="*/ 1754414 h 1754414"/>
              <a:gd name="connsiteX4" fmla="*/ 0 w 2946403"/>
              <a:gd name="connsiteY4" fmla="*/ 1754414 h 1754414"/>
              <a:gd name="connsiteX5" fmla="*/ 0 w 2946403"/>
              <a:gd name="connsiteY5" fmla="*/ 186002 h 1754414"/>
              <a:gd name="connsiteX6" fmla="*/ 186002 w 2946403"/>
              <a:gd name="connsiteY6" fmla="*/ 0 h 1754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46403" h="1754414">
                <a:moveTo>
                  <a:pt x="186002" y="0"/>
                </a:moveTo>
                <a:lnTo>
                  <a:pt x="2760401" y="0"/>
                </a:lnTo>
                <a:cubicBezTo>
                  <a:pt x="2863127" y="0"/>
                  <a:pt x="2946403" y="83276"/>
                  <a:pt x="2946403" y="186002"/>
                </a:cubicBezTo>
                <a:lnTo>
                  <a:pt x="2946403" y="1754414"/>
                </a:lnTo>
                <a:lnTo>
                  <a:pt x="0" y="1754414"/>
                </a:lnTo>
                <a:lnTo>
                  <a:pt x="0" y="186002"/>
                </a:lnTo>
                <a:cubicBezTo>
                  <a:pt x="0" y="83276"/>
                  <a:pt x="83276" y="0"/>
                  <a:pt x="186002" y="0"/>
                </a:cubicBezTo>
                <a:close/>
              </a:path>
            </a:pathLst>
          </a:cu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CDF4862-37CE-3501-F267-A6FA2A06E435}"/>
              </a:ext>
            </a:extLst>
          </p:cNvPr>
          <p:cNvSpPr/>
          <p:nvPr/>
        </p:nvSpPr>
        <p:spPr>
          <a:xfrm>
            <a:off x="866394" y="3440629"/>
            <a:ext cx="3826630" cy="1587614"/>
          </a:xfrm>
          <a:prstGeom prst="rect">
            <a:avLst/>
          </a:prstGeom>
        </p:spPr>
        <p:txBody>
          <a:bodyPr wrap="square">
            <a:spAutoFit/>
          </a:bodyPr>
          <a:lstStyle/>
          <a:p>
            <a:pPr algn="just">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 dummy text of the printing and typesetting industry. Lorem Ipsum has been the industry's standard dummy text ever since the 1500s, Lorem Ipsum is simply dummy text of the printing and typesetting industry. Lorem Ipsum has been. Lorem Ipsum is simply dummy text of the printing and typesetting</a:t>
            </a:r>
          </a:p>
        </p:txBody>
      </p:sp>
      <p:sp>
        <p:nvSpPr>
          <p:cNvPr id="27" name="椭圆 13">
            <a:extLst>
              <a:ext uri="{FF2B5EF4-FFF2-40B4-BE49-F238E27FC236}">
                <a16:creationId xmlns:a16="http://schemas.microsoft.com/office/drawing/2014/main" id="{7AEFE8B7-BD10-AD7F-73D6-169D15E556D1}"/>
              </a:ext>
            </a:extLst>
          </p:cNvPr>
          <p:cNvSpPr/>
          <p:nvPr/>
        </p:nvSpPr>
        <p:spPr>
          <a:xfrm>
            <a:off x="3863979" y="5439667"/>
            <a:ext cx="1004208" cy="1004208"/>
          </a:xfrm>
          <a:prstGeom prst="ellipse">
            <a:avLst/>
          </a:prstGeom>
          <a:gradFill flip="none" rotWithShape="1">
            <a:gsLst>
              <a:gs pos="0">
                <a:schemeClr val="accent2"/>
              </a:gs>
              <a:gs pos="59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椭圆 30">
            <a:extLst>
              <a:ext uri="{FF2B5EF4-FFF2-40B4-BE49-F238E27FC236}">
                <a16:creationId xmlns:a16="http://schemas.microsoft.com/office/drawing/2014/main" id="{40142547-D1C7-776C-1F14-42690B879EEE}"/>
              </a:ext>
            </a:extLst>
          </p:cNvPr>
          <p:cNvSpPr/>
          <p:nvPr/>
        </p:nvSpPr>
        <p:spPr>
          <a:xfrm>
            <a:off x="3499687" y="1465943"/>
            <a:ext cx="301172" cy="301172"/>
          </a:xfrm>
          <a:prstGeom prst="ellipse">
            <a:avLst/>
          </a:prstGeom>
          <a:gradFill flip="none" rotWithShape="1">
            <a:gsLst>
              <a:gs pos="75000">
                <a:schemeClr val="accent2"/>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21398730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4" name="Picture Placeholder 23">
            <a:extLst>
              <a:ext uri="{FF2B5EF4-FFF2-40B4-BE49-F238E27FC236}">
                <a16:creationId xmlns:a16="http://schemas.microsoft.com/office/drawing/2014/main" id="{BCD335FF-F121-6CCC-B043-57D210F16760}"/>
              </a:ext>
            </a:extLst>
          </p:cNvPr>
          <p:cNvSpPr>
            <a:spLocks noGrp="1"/>
          </p:cNvSpPr>
          <p:nvPr>
            <p:ph type="pic" sz="quarter" idx="10"/>
          </p:nvPr>
        </p:nvSpPr>
        <p:spPr/>
        <p:txBody>
          <a:bodyPr/>
          <a:lstStyle/>
          <a:p>
            <a:endParaRPr lang="en-US"/>
          </a:p>
        </p:txBody>
      </p:sp>
      <p:sp>
        <p:nvSpPr>
          <p:cNvPr id="26" name="Picture Placeholder 25">
            <a:extLst>
              <a:ext uri="{FF2B5EF4-FFF2-40B4-BE49-F238E27FC236}">
                <a16:creationId xmlns:a16="http://schemas.microsoft.com/office/drawing/2014/main" id="{3F8DE30C-F41E-30BA-24A4-6AED8D8DA0AA}"/>
              </a:ext>
            </a:extLst>
          </p:cNvPr>
          <p:cNvSpPr>
            <a:spLocks noGrp="1"/>
          </p:cNvSpPr>
          <p:nvPr>
            <p:ph type="pic" sz="quarter" idx="11"/>
          </p:nvPr>
        </p:nvSpPr>
        <p:spPr/>
        <p:txBody>
          <a:bodyPr/>
          <a:lstStyle/>
          <a:p>
            <a:endParaRPr lang="en-US"/>
          </a:p>
        </p:txBody>
      </p:sp>
      <p:sp>
        <p:nvSpPr>
          <p:cNvPr id="28" name="Picture Placeholder 27">
            <a:extLst>
              <a:ext uri="{FF2B5EF4-FFF2-40B4-BE49-F238E27FC236}">
                <a16:creationId xmlns:a16="http://schemas.microsoft.com/office/drawing/2014/main" id="{B49FF266-CC9C-7AE1-1CC3-A886F5BC5D58}"/>
              </a:ext>
            </a:extLst>
          </p:cNvPr>
          <p:cNvSpPr>
            <a:spLocks noGrp="1"/>
          </p:cNvSpPr>
          <p:nvPr>
            <p:ph type="pic" sz="quarter" idx="12"/>
          </p:nvPr>
        </p:nvSpPr>
        <p:spPr/>
        <p:txBody>
          <a:bodyPr/>
          <a:lstStyle/>
          <a:p>
            <a:endParaRPr lang="en-US"/>
          </a:p>
        </p:txBody>
      </p:sp>
      <p:sp>
        <p:nvSpPr>
          <p:cNvPr id="5" name="TextBox 4">
            <a:extLst>
              <a:ext uri="{FF2B5EF4-FFF2-40B4-BE49-F238E27FC236}">
                <a16:creationId xmlns:a16="http://schemas.microsoft.com/office/drawing/2014/main" id="{8235038E-8638-1321-D44A-3948EEA912F9}"/>
              </a:ext>
            </a:extLst>
          </p:cNvPr>
          <p:cNvSpPr txBox="1"/>
          <p:nvPr/>
        </p:nvSpPr>
        <p:spPr>
          <a:xfrm>
            <a:off x="1116974" y="3441698"/>
            <a:ext cx="3872583" cy="825867"/>
          </a:xfrm>
          <a:prstGeom prst="rect">
            <a:avLst/>
          </a:prstGeom>
          <a:noFill/>
        </p:spPr>
        <p:txBody>
          <a:bodyPr wrap="square" rtlCol="0">
            <a:spAutoFit/>
          </a:bodyPr>
          <a:lstStyle/>
          <a:p>
            <a:pPr algn="just">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 dummy text of the printing and typesetting industry. Lorem Ipsum has been the industry's standard dummy text ever since the 1500s</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6" name="TextBox 5">
            <a:extLst>
              <a:ext uri="{FF2B5EF4-FFF2-40B4-BE49-F238E27FC236}">
                <a16:creationId xmlns:a16="http://schemas.microsoft.com/office/drawing/2014/main" id="{4F0EDBB7-E482-CF08-5005-A12D74303340}"/>
              </a:ext>
            </a:extLst>
          </p:cNvPr>
          <p:cNvSpPr txBox="1"/>
          <p:nvPr/>
        </p:nvSpPr>
        <p:spPr>
          <a:xfrm>
            <a:off x="1116973" y="3078925"/>
            <a:ext cx="2900829" cy="307777"/>
          </a:xfrm>
          <a:prstGeom prst="rect">
            <a:avLst/>
          </a:prstGeom>
          <a:noFill/>
        </p:spPr>
        <p:txBody>
          <a:bodyPr wrap="square" rtlCol="0">
            <a:spAutoFit/>
          </a:bodyPr>
          <a:lstStyle/>
          <a:p>
            <a:r>
              <a:rPr lang="en-US" sz="1400" b="1" dirty="0">
                <a:solidFill>
                  <a:schemeClr val="bg1"/>
                </a:solidFill>
                <a:latin typeface="Roboto" panose="02000000000000000000" pitchFamily="2" charset="0"/>
                <a:ea typeface="Roboto" panose="02000000000000000000" pitchFamily="2" charset="0"/>
                <a:cs typeface="Poppins" panose="00000500000000000000" pitchFamily="2" charset="0"/>
              </a:rPr>
              <a:t>Company </a:t>
            </a:r>
            <a:r>
              <a:rPr lang="id-ID" sz="1400" b="1" dirty="0">
                <a:solidFill>
                  <a:schemeClr val="bg1"/>
                </a:solidFill>
                <a:latin typeface="Roboto" panose="02000000000000000000" pitchFamily="2" charset="0"/>
                <a:ea typeface="Roboto" panose="02000000000000000000" pitchFamily="2" charset="0"/>
                <a:cs typeface="Poppins" panose="00000500000000000000" pitchFamily="2" charset="0"/>
              </a:rPr>
              <a:t>Portfolio</a:t>
            </a:r>
            <a:endParaRPr lang="en-US" sz="1400" b="1"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7" name="TextBox 6">
            <a:extLst>
              <a:ext uri="{FF2B5EF4-FFF2-40B4-BE49-F238E27FC236}">
                <a16:creationId xmlns:a16="http://schemas.microsoft.com/office/drawing/2014/main" id="{D1FEB530-BA70-6AAB-0A05-067BC2A48789}"/>
              </a:ext>
            </a:extLst>
          </p:cNvPr>
          <p:cNvSpPr txBox="1"/>
          <p:nvPr/>
        </p:nvSpPr>
        <p:spPr>
          <a:xfrm>
            <a:off x="1116974" y="4869227"/>
            <a:ext cx="3872583" cy="825867"/>
          </a:xfrm>
          <a:prstGeom prst="rect">
            <a:avLst/>
          </a:prstGeom>
          <a:noFill/>
        </p:spPr>
        <p:txBody>
          <a:bodyPr wrap="square" rtlCol="0">
            <a:spAutoFit/>
          </a:bodyPr>
          <a:lstStyle/>
          <a:p>
            <a:pPr algn="just">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 dummy text of the printing and typesetting industry. Lorem Ipsum has been the industry's standard dummy text ever since the 1500s</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8" name="TextBox 7">
            <a:extLst>
              <a:ext uri="{FF2B5EF4-FFF2-40B4-BE49-F238E27FC236}">
                <a16:creationId xmlns:a16="http://schemas.microsoft.com/office/drawing/2014/main" id="{B5EA494A-896F-5E3F-8191-BDA057807638}"/>
              </a:ext>
            </a:extLst>
          </p:cNvPr>
          <p:cNvSpPr txBox="1"/>
          <p:nvPr/>
        </p:nvSpPr>
        <p:spPr>
          <a:xfrm>
            <a:off x="1116973" y="4506454"/>
            <a:ext cx="2900829" cy="307777"/>
          </a:xfrm>
          <a:prstGeom prst="rect">
            <a:avLst/>
          </a:prstGeom>
          <a:noFill/>
        </p:spPr>
        <p:txBody>
          <a:bodyPr wrap="square" rtlCol="0">
            <a:spAutoFit/>
          </a:bodyPr>
          <a:lstStyle/>
          <a:p>
            <a:r>
              <a:rPr lang="en-US" sz="1400" b="1" dirty="0">
                <a:solidFill>
                  <a:schemeClr val="bg1"/>
                </a:solidFill>
                <a:latin typeface="Roboto" panose="02000000000000000000" pitchFamily="2" charset="0"/>
                <a:ea typeface="Roboto" panose="02000000000000000000" pitchFamily="2" charset="0"/>
                <a:cs typeface="Poppins" panose="00000500000000000000" pitchFamily="2" charset="0"/>
              </a:rPr>
              <a:t>Company </a:t>
            </a:r>
            <a:r>
              <a:rPr lang="id-ID" sz="1400" b="1" dirty="0">
                <a:solidFill>
                  <a:schemeClr val="bg1"/>
                </a:solidFill>
                <a:latin typeface="Roboto" panose="02000000000000000000" pitchFamily="2" charset="0"/>
                <a:ea typeface="Roboto" panose="02000000000000000000" pitchFamily="2" charset="0"/>
                <a:cs typeface="Poppins" panose="00000500000000000000" pitchFamily="2" charset="0"/>
              </a:rPr>
              <a:t>Portfolio</a:t>
            </a:r>
            <a:endParaRPr lang="en-US" sz="1400" b="1"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grpSp>
        <p:nvGrpSpPr>
          <p:cNvPr id="9" name="组合 12">
            <a:extLst>
              <a:ext uri="{FF2B5EF4-FFF2-40B4-BE49-F238E27FC236}">
                <a16:creationId xmlns:a16="http://schemas.microsoft.com/office/drawing/2014/main" id="{FEA16547-19AB-0D40-BAE2-359615FC5B8E}"/>
              </a:ext>
            </a:extLst>
          </p:cNvPr>
          <p:cNvGrpSpPr/>
          <p:nvPr/>
        </p:nvGrpSpPr>
        <p:grpSpPr>
          <a:xfrm>
            <a:off x="399137" y="416651"/>
            <a:ext cx="524980" cy="519841"/>
            <a:chOff x="1792574" y="2237071"/>
            <a:chExt cx="736313" cy="729106"/>
          </a:xfrm>
        </p:grpSpPr>
        <p:sp>
          <p:nvSpPr>
            <p:cNvPr id="10" name="椭圆 31">
              <a:extLst>
                <a:ext uri="{FF2B5EF4-FFF2-40B4-BE49-F238E27FC236}">
                  <a16:creationId xmlns:a16="http://schemas.microsoft.com/office/drawing/2014/main" id="{166E45E7-4DF4-3874-CC23-75D0B06BA4DF}"/>
                </a:ext>
              </a:extLst>
            </p:cNvPr>
            <p:cNvSpPr/>
            <p:nvPr/>
          </p:nvSpPr>
          <p:spPr>
            <a:xfrm>
              <a:off x="1792574" y="2310825"/>
              <a:ext cx="655352" cy="655352"/>
            </a:xfrm>
            <a:prstGeom prst="ellipse">
              <a:avLst/>
            </a:prstGeom>
            <a:gradFill flip="none" rotWithShape="1">
              <a:gsLst>
                <a:gs pos="75000">
                  <a:schemeClr val="accent3"/>
                </a:gs>
                <a:gs pos="20000">
                  <a:schemeClr val="accent1"/>
                </a:gs>
                <a:gs pos="1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椭圆 32">
              <a:extLst>
                <a:ext uri="{FF2B5EF4-FFF2-40B4-BE49-F238E27FC236}">
                  <a16:creationId xmlns:a16="http://schemas.microsoft.com/office/drawing/2014/main" id="{3EFCD62F-CFDD-C2D2-4E3E-15D6A1F77490}"/>
                </a:ext>
              </a:extLst>
            </p:cNvPr>
            <p:cNvSpPr/>
            <p:nvPr/>
          </p:nvSpPr>
          <p:spPr>
            <a:xfrm>
              <a:off x="2376826" y="2237071"/>
              <a:ext cx="152061" cy="152061"/>
            </a:xfrm>
            <a:prstGeom prst="ellipse">
              <a:avLst/>
            </a:prstGeom>
            <a:gradFill flip="none" rotWithShape="1">
              <a:gsLst>
                <a:gs pos="75000">
                  <a:schemeClr val="accent4"/>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 name="TextBox 11">
            <a:extLst>
              <a:ext uri="{FF2B5EF4-FFF2-40B4-BE49-F238E27FC236}">
                <a16:creationId xmlns:a16="http://schemas.microsoft.com/office/drawing/2014/main" id="{BC6F7323-ADB0-BBFE-6322-932C27DF7049}"/>
              </a:ext>
            </a:extLst>
          </p:cNvPr>
          <p:cNvSpPr txBox="1"/>
          <p:nvPr/>
        </p:nvSpPr>
        <p:spPr>
          <a:xfrm>
            <a:off x="1081762" y="564364"/>
            <a:ext cx="1641475" cy="276999"/>
          </a:xfrm>
          <a:prstGeom prst="rect">
            <a:avLst/>
          </a:prstGeom>
          <a:noFill/>
        </p:spPr>
        <p:txBody>
          <a:bodyPr wrap="square" rtlCol="0">
            <a:spAutoFit/>
          </a:bodyPr>
          <a:lstStyle/>
          <a:p>
            <a:r>
              <a:rPr lang="id-ID" sz="1200" dirty="0">
                <a:solidFill>
                  <a:schemeClr val="bg1"/>
                </a:solidFill>
                <a:latin typeface="Roboto" panose="02000000000000000000" pitchFamily="2" charset="0"/>
                <a:ea typeface="Roboto" panose="02000000000000000000" pitchFamily="2" charset="0"/>
              </a:rPr>
              <a:t>Company </a:t>
            </a:r>
            <a:r>
              <a:rPr lang="id-ID" sz="1200" dirty="0" err="1">
                <a:solidFill>
                  <a:schemeClr val="bg1"/>
                </a:solidFill>
                <a:latin typeface="Roboto" panose="02000000000000000000" pitchFamily="2" charset="0"/>
                <a:ea typeface="Roboto" panose="02000000000000000000" pitchFamily="2" charset="0"/>
              </a:rPr>
              <a:t>Name</a:t>
            </a:r>
            <a:endParaRPr lang="en-US" sz="1200" dirty="0">
              <a:solidFill>
                <a:schemeClr val="bg1"/>
              </a:solidFill>
              <a:latin typeface="Roboto" panose="02000000000000000000" pitchFamily="2" charset="0"/>
              <a:ea typeface="Roboto" panose="02000000000000000000" pitchFamily="2" charset="0"/>
            </a:endParaRPr>
          </a:p>
        </p:txBody>
      </p:sp>
      <p:sp>
        <p:nvSpPr>
          <p:cNvPr id="13" name="TextBox 12">
            <a:extLst>
              <a:ext uri="{FF2B5EF4-FFF2-40B4-BE49-F238E27FC236}">
                <a16:creationId xmlns:a16="http://schemas.microsoft.com/office/drawing/2014/main" id="{4849C5D1-04BB-4C1B-994F-7FF3C89DA331}"/>
              </a:ext>
            </a:extLst>
          </p:cNvPr>
          <p:cNvSpPr txBox="1"/>
          <p:nvPr/>
        </p:nvSpPr>
        <p:spPr>
          <a:xfrm>
            <a:off x="1116974" y="2095529"/>
            <a:ext cx="4264300" cy="584775"/>
          </a:xfrm>
          <a:prstGeom prst="rect">
            <a:avLst/>
          </a:prstGeom>
          <a:noFill/>
        </p:spPr>
        <p:txBody>
          <a:bodyPr wrap="square" rtlCol="0">
            <a:spAutoFit/>
          </a:bodyPr>
          <a:lstStyle/>
          <a:p>
            <a:r>
              <a:rPr lang="id-ID" sz="3200" dirty="0">
                <a:solidFill>
                  <a:schemeClr val="bg1"/>
                </a:solidFill>
                <a:latin typeface="Montserrat SemiBold" panose="00000700000000000000" pitchFamily="2" charset="0"/>
              </a:rPr>
              <a:t>Our </a:t>
            </a:r>
            <a:r>
              <a:rPr lang="id-ID"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rPr>
              <a:t>Portfolio</a:t>
            </a:r>
            <a:endParaRPr lang="en-US"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endParaRPr>
          </a:p>
        </p:txBody>
      </p:sp>
      <p:sp>
        <p:nvSpPr>
          <p:cNvPr id="14" name="TextBox 13">
            <a:extLst>
              <a:ext uri="{FF2B5EF4-FFF2-40B4-BE49-F238E27FC236}">
                <a16:creationId xmlns:a16="http://schemas.microsoft.com/office/drawing/2014/main" id="{BA05CE84-EAA0-7570-18DB-C5C996D13AAD}"/>
              </a:ext>
            </a:extLst>
          </p:cNvPr>
          <p:cNvSpPr txBox="1"/>
          <p:nvPr/>
        </p:nvSpPr>
        <p:spPr>
          <a:xfrm>
            <a:off x="1116973" y="1759177"/>
            <a:ext cx="1753288" cy="307777"/>
          </a:xfrm>
          <a:prstGeom prst="rect">
            <a:avLst/>
          </a:prstGeom>
          <a:noFill/>
        </p:spPr>
        <p:txBody>
          <a:bodyPr wrap="square" rtlCol="0">
            <a:spAutoFit/>
          </a:bodyPr>
          <a:lstStyle/>
          <a:p>
            <a:r>
              <a:rPr lang="id-ID" sz="1400" dirty="0">
                <a:solidFill>
                  <a:schemeClr val="accent3"/>
                </a:solidFill>
                <a:latin typeface="Roboto" panose="02000000000000000000" pitchFamily="2" charset="0"/>
                <a:ea typeface="Roboto" panose="02000000000000000000" pitchFamily="2" charset="0"/>
              </a:rPr>
              <a:t>Portfolio Here</a:t>
            </a:r>
            <a:endParaRPr lang="en-US" sz="1400" dirty="0">
              <a:solidFill>
                <a:schemeClr val="accent3"/>
              </a:solidFill>
              <a:latin typeface="Roboto" panose="02000000000000000000" pitchFamily="2" charset="0"/>
              <a:ea typeface="Roboto" panose="02000000000000000000" pitchFamily="2" charset="0"/>
            </a:endParaRPr>
          </a:p>
        </p:txBody>
      </p:sp>
      <p:sp>
        <p:nvSpPr>
          <p:cNvPr id="21" name="椭圆 13">
            <a:extLst>
              <a:ext uri="{FF2B5EF4-FFF2-40B4-BE49-F238E27FC236}">
                <a16:creationId xmlns:a16="http://schemas.microsoft.com/office/drawing/2014/main" id="{4D4A86E0-2EF4-2924-76C9-B89B313412EF}"/>
              </a:ext>
            </a:extLst>
          </p:cNvPr>
          <p:cNvSpPr/>
          <p:nvPr/>
        </p:nvSpPr>
        <p:spPr>
          <a:xfrm>
            <a:off x="4491263" y="1078139"/>
            <a:ext cx="1004208" cy="1004208"/>
          </a:xfrm>
          <a:prstGeom prst="ellipse">
            <a:avLst/>
          </a:prstGeom>
          <a:gradFill flip="none" rotWithShape="1">
            <a:gsLst>
              <a:gs pos="0">
                <a:schemeClr val="accent2"/>
              </a:gs>
              <a:gs pos="59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椭圆 30">
            <a:extLst>
              <a:ext uri="{FF2B5EF4-FFF2-40B4-BE49-F238E27FC236}">
                <a16:creationId xmlns:a16="http://schemas.microsoft.com/office/drawing/2014/main" id="{D9F205ED-1857-F26B-855F-A51FEFC1E997}"/>
              </a:ext>
            </a:extLst>
          </p:cNvPr>
          <p:cNvSpPr/>
          <p:nvPr/>
        </p:nvSpPr>
        <p:spPr>
          <a:xfrm>
            <a:off x="1081762" y="6181932"/>
            <a:ext cx="281464" cy="281464"/>
          </a:xfrm>
          <a:prstGeom prst="ellipse">
            <a:avLst/>
          </a:prstGeom>
          <a:gradFill flip="none" rotWithShape="1">
            <a:gsLst>
              <a:gs pos="75000">
                <a:schemeClr val="accent2"/>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15463844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40" name="Picture Placeholder 39">
            <a:extLst>
              <a:ext uri="{FF2B5EF4-FFF2-40B4-BE49-F238E27FC236}">
                <a16:creationId xmlns:a16="http://schemas.microsoft.com/office/drawing/2014/main" id="{109C381C-F520-F3B0-14A9-6DF37373214C}"/>
              </a:ext>
            </a:extLst>
          </p:cNvPr>
          <p:cNvSpPr>
            <a:spLocks noGrp="1"/>
          </p:cNvSpPr>
          <p:nvPr>
            <p:ph type="pic" sz="quarter" idx="10"/>
          </p:nvPr>
        </p:nvSpPr>
        <p:spPr/>
        <p:txBody>
          <a:bodyPr/>
          <a:lstStyle/>
          <a:p>
            <a:endParaRPr lang="en-US"/>
          </a:p>
        </p:txBody>
      </p:sp>
      <p:sp>
        <p:nvSpPr>
          <p:cNvPr id="42" name="Picture Placeholder 41">
            <a:extLst>
              <a:ext uri="{FF2B5EF4-FFF2-40B4-BE49-F238E27FC236}">
                <a16:creationId xmlns:a16="http://schemas.microsoft.com/office/drawing/2014/main" id="{F4471C37-AE9C-005E-2C82-E8D1072B94C1}"/>
              </a:ext>
            </a:extLst>
          </p:cNvPr>
          <p:cNvSpPr>
            <a:spLocks noGrp="1"/>
          </p:cNvSpPr>
          <p:nvPr>
            <p:ph type="pic" sz="quarter" idx="11"/>
          </p:nvPr>
        </p:nvSpPr>
        <p:spPr/>
        <p:txBody>
          <a:bodyPr/>
          <a:lstStyle/>
          <a:p>
            <a:endParaRPr lang="en-US"/>
          </a:p>
        </p:txBody>
      </p:sp>
      <p:sp>
        <p:nvSpPr>
          <p:cNvPr id="44" name="Picture Placeholder 43">
            <a:extLst>
              <a:ext uri="{FF2B5EF4-FFF2-40B4-BE49-F238E27FC236}">
                <a16:creationId xmlns:a16="http://schemas.microsoft.com/office/drawing/2014/main" id="{2B209890-3369-9AA4-CCCC-9AA3EC652E59}"/>
              </a:ext>
            </a:extLst>
          </p:cNvPr>
          <p:cNvSpPr>
            <a:spLocks noGrp="1"/>
          </p:cNvSpPr>
          <p:nvPr>
            <p:ph type="pic" sz="quarter" idx="13"/>
          </p:nvPr>
        </p:nvSpPr>
        <p:spPr/>
        <p:txBody>
          <a:bodyPr/>
          <a:lstStyle/>
          <a:p>
            <a:endParaRPr lang="en-US"/>
          </a:p>
        </p:txBody>
      </p:sp>
      <p:sp>
        <p:nvSpPr>
          <p:cNvPr id="46" name="Picture Placeholder 45">
            <a:extLst>
              <a:ext uri="{FF2B5EF4-FFF2-40B4-BE49-F238E27FC236}">
                <a16:creationId xmlns:a16="http://schemas.microsoft.com/office/drawing/2014/main" id="{7440BCC4-957A-FEAA-3C5A-7B5C05FFE6A4}"/>
              </a:ext>
            </a:extLst>
          </p:cNvPr>
          <p:cNvSpPr>
            <a:spLocks noGrp="1"/>
          </p:cNvSpPr>
          <p:nvPr>
            <p:ph type="pic" sz="quarter" idx="12"/>
          </p:nvPr>
        </p:nvSpPr>
        <p:spPr/>
        <p:txBody>
          <a:bodyPr/>
          <a:lstStyle/>
          <a:p>
            <a:endParaRPr lang="en-US"/>
          </a:p>
        </p:txBody>
      </p:sp>
      <p:sp>
        <p:nvSpPr>
          <p:cNvPr id="14" name="TextBox 13">
            <a:extLst>
              <a:ext uri="{FF2B5EF4-FFF2-40B4-BE49-F238E27FC236}">
                <a16:creationId xmlns:a16="http://schemas.microsoft.com/office/drawing/2014/main" id="{143DDF04-B126-63F7-95A2-4A0B0E58BD67}"/>
              </a:ext>
            </a:extLst>
          </p:cNvPr>
          <p:cNvSpPr txBox="1"/>
          <p:nvPr/>
        </p:nvSpPr>
        <p:spPr>
          <a:xfrm>
            <a:off x="924117" y="2605134"/>
            <a:ext cx="5302512" cy="825867"/>
          </a:xfrm>
          <a:prstGeom prst="rect">
            <a:avLst/>
          </a:prstGeom>
          <a:noFill/>
        </p:spPr>
        <p:txBody>
          <a:bodyPr wrap="square" rtlCol="0">
            <a:spAutoFit/>
          </a:bodyPr>
          <a:lstStyle/>
          <a:p>
            <a:pPr algn="just">
              <a:lnSpc>
                <a:spcPct val="150000"/>
              </a:lnSpc>
            </a:pPr>
            <a:r>
              <a:rPr lang="en-US" sz="1100" dirty="0">
                <a:solidFill>
                  <a:schemeClr val="bg1"/>
                </a:solidFill>
                <a:latin typeface="Roboto" panose="02000000000000000000" pitchFamily="2" charset="0"/>
                <a:ea typeface="Roboto" panose="02000000000000000000" pitchFamily="2" charset="0"/>
                <a:cs typeface="Open Sans" panose="020B0606030504020204" pitchFamily="34" charset="0"/>
              </a:rPr>
              <a:t>Lorem Ipsum is simply dummy text of the printing and typesetting industry. Lorem Ipsum has been the industry's standard dummy text ever since the 1500s, when an unknown printer took a galley of type, Lorem Ipsum is simply dummy</a:t>
            </a:r>
            <a:endParaRPr lang="en-ID" sz="1100"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grpSp>
        <p:nvGrpSpPr>
          <p:cNvPr id="15" name="组合 12">
            <a:extLst>
              <a:ext uri="{FF2B5EF4-FFF2-40B4-BE49-F238E27FC236}">
                <a16:creationId xmlns:a16="http://schemas.microsoft.com/office/drawing/2014/main" id="{F3323411-97AC-C80A-0977-9FE3A24D867E}"/>
              </a:ext>
            </a:extLst>
          </p:cNvPr>
          <p:cNvGrpSpPr/>
          <p:nvPr/>
        </p:nvGrpSpPr>
        <p:grpSpPr>
          <a:xfrm>
            <a:off x="399137" y="416651"/>
            <a:ext cx="524980" cy="519841"/>
            <a:chOff x="1792574" y="2237071"/>
            <a:chExt cx="736313" cy="729106"/>
          </a:xfrm>
        </p:grpSpPr>
        <p:sp>
          <p:nvSpPr>
            <p:cNvPr id="16" name="椭圆 31">
              <a:extLst>
                <a:ext uri="{FF2B5EF4-FFF2-40B4-BE49-F238E27FC236}">
                  <a16:creationId xmlns:a16="http://schemas.microsoft.com/office/drawing/2014/main" id="{F2B8BB62-F330-EB45-A82E-4C34EA4923EA}"/>
                </a:ext>
              </a:extLst>
            </p:cNvPr>
            <p:cNvSpPr/>
            <p:nvPr/>
          </p:nvSpPr>
          <p:spPr>
            <a:xfrm>
              <a:off x="1792574" y="2310825"/>
              <a:ext cx="655352" cy="655352"/>
            </a:xfrm>
            <a:prstGeom prst="ellipse">
              <a:avLst/>
            </a:prstGeom>
            <a:gradFill flip="none" rotWithShape="1">
              <a:gsLst>
                <a:gs pos="75000">
                  <a:schemeClr val="accent3"/>
                </a:gs>
                <a:gs pos="20000">
                  <a:schemeClr val="accent1"/>
                </a:gs>
                <a:gs pos="1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32">
              <a:extLst>
                <a:ext uri="{FF2B5EF4-FFF2-40B4-BE49-F238E27FC236}">
                  <a16:creationId xmlns:a16="http://schemas.microsoft.com/office/drawing/2014/main" id="{BD5F8409-184C-43E0-9751-F4DE68CF748A}"/>
                </a:ext>
              </a:extLst>
            </p:cNvPr>
            <p:cNvSpPr/>
            <p:nvPr/>
          </p:nvSpPr>
          <p:spPr>
            <a:xfrm>
              <a:off x="2376826" y="2237071"/>
              <a:ext cx="152061" cy="152061"/>
            </a:xfrm>
            <a:prstGeom prst="ellipse">
              <a:avLst/>
            </a:prstGeom>
            <a:gradFill flip="none" rotWithShape="1">
              <a:gsLst>
                <a:gs pos="75000">
                  <a:schemeClr val="accent4"/>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8" name="TextBox 17">
            <a:extLst>
              <a:ext uri="{FF2B5EF4-FFF2-40B4-BE49-F238E27FC236}">
                <a16:creationId xmlns:a16="http://schemas.microsoft.com/office/drawing/2014/main" id="{86B788AF-A706-3252-7A83-6685A2F45FD1}"/>
              </a:ext>
            </a:extLst>
          </p:cNvPr>
          <p:cNvSpPr txBox="1"/>
          <p:nvPr/>
        </p:nvSpPr>
        <p:spPr>
          <a:xfrm>
            <a:off x="1081762" y="564364"/>
            <a:ext cx="1641475" cy="276999"/>
          </a:xfrm>
          <a:prstGeom prst="rect">
            <a:avLst/>
          </a:prstGeom>
          <a:noFill/>
        </p:spPr>
        <p:txBody>
          <a:bodyPr wrap="square" rtlCol="0">
            <a:spAutoFit/>
          </a:bodyPr>
          <a:lstStyle/>
          <a:p>
            <a:r>
              <a:rPr lang="id-ID" sz="1200" dirty="0">
                <a:solidFill>
                  <a:schemeClr val="bg1"/>
                </a:solidFill>
                <a:latin typeface="Roboto" panose="02000000000000000000" pitchFamily="2" charset="0"/>
                <a:ea typeface="Roboto" panose="02000000000000000000" pitchFamily="2" charset="0"/>
              </a:rPr>
              <a:t>Company </a:t>
            </a:r>
            <a:r>
              <a:rPr lang="id-ID" sz="1200" dirty="0" err="1">
                <a:solidFill>
                  <a:schemeClr val="bg1"/>
                </a:solidFill>
                <a:latin typeface="Roboto" panose="02000000000000000000" pitchFamily="2" charset="0"/>
                <a:ea typeface="Roboto" panose="02000000000000000000" pitchFamily="2" charset="0"/>
              </a:rPr>
              <a:t>Name</a:t>
            </a:r>
            <a:endParaRPr lang="en-US" sz="1200" dirty="0">
              <a:solidFill>
                <a:schemeClr val="bg1"/>
              </a:solidFill>
              <a:latin typeface="Roboto" panose="02000000000000000000" pitchFamily="2" charset="0"/>
              <a:ea typeface="Roboto" panose="02000000000000000000" pitchFamily="2" charset="0"/>
            </a:endParaRPr>
          </a:p>
        </p:txBody>
      </p:sp>
      <p:sp>
        <p:nvSpPr>
          <p:cNvPr id="19" name="TextBox 18">
            <a:extLst>
              <a:ext uri="{FF2B5EF4-FFF2-40B4-BE49-F238E27FC236}">
                <a16:creationId xmlns:a16="http://schemas.microsoft.com/office/drawing/2014/main" id="{AEEA8EE5-2412-39A6-B3C8-9BBC600E5230}"/>
              </a:ext>
            </a:extLst>
          </p:cNvPr>
          <p:cNvSpPr txBox="1"/>
          <p:nvPr/>
        </p:nvSpPr>
        <p:spPr>
          <a:xfrm>
            <a:off x="924116" y="1806025"/>
            <a:ext cx="4264300" cy="584775"/>
          </a:xfrm>
          <a:prstGeom prst="rect">
            <a:avLst/>
          </a:prstGeom>
          <a:noFill/>
        </p:spPr>
        <p:txBody>
          <a:bodyPr wrap="square" rtlCol="0">
            <a:spAutoFit/>
          </a:bodyPr>
          <a:lstStyle/>
          <a:p>
            <a:r>
              <a:rPr lang="id-ID" sz="3200" dirty="0">
                <a:solidFill>
                  <a:schemeClr val="bg1"/>
                </a:solidFill>
                <a:latin typeface="Montserrat SemiBold" panose="00000700000000000000" pitchFamily="2" charset="0"/>
              </a:rPr>
              <a:t>Our </a:t>
            </a:r>
            <a:r>
              <a:rPr lang="id-ID"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rPr>
              <a:t>Portfolio</a:t>
            </a:r>
            <a:endParaRPr lang="en-US"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endParaRPr>
          </a:p>
        </p:txBody>
      </p:sp>
      <p:sp>
        <p:nvSpPr>
          <p:cNvPr id="20" name="TextBox 19">
            <a:extLst>
              <a:ext uri="{FF2B5EF4-FFF2-40B4-BE49-F238E27FC236}">
                <a16:creationId xmlns:a16="http://schemas.microsoft.com/office/drawing/2014/main" id="{0D9A8B2B-E228-7592-6289-4E845FCE5AAE}"/>
              </a:ext>
            </a:extLst>
          </p:cNvPr>
          <p:cNvSpPr txBox="1"/>
          <p:nvPr/>
        </p:nvSpPr>
        <p:spPr>
          <a:xfrm>
            <a:off x="924115" y="1469673"/>
            <a:ext cx="1753288" cy="307777"/>
          </a:xfrm>
          <a:prstGeom prst="rect">
            <a:avLst/>
          </a:prstGeom>
          <a:noFill/>
        </p:spPr>
        <p:txBody>
          <a:bodyPr wrap="square" rtlCol="0">
            <a:spAutoFit/>
          </a:bodyPr>
          <a:lstStyle/>
          <a:p>
            <a:r>
              <a:rPr lang="id-ID" sz="1400" dirty="0">
                <a:solidFill>
                  <a:schemeClr val="accent3"/>
                </a:solidFill>
                <a:latin typeface="Roboto" panose="02000000000000000000" pitchFamily="2" charset="0"/>
                <a:ea typeface="Roboto" panose="02000000000000000000" pitchFamily="2" charset="0"/>
              </a:rPr>
              <a:t>Portfolio Here</a:t>
            </a:r>
            <a:endParaRPr lang="en-US" sz="1400" dirty="0">
              <a:solidFill>
                <a:schemeClr val="accent3"/>
              </a:solidFill>
              <a:latin typeface="Roboto" panose="02000000000000000000" pitchFamily="2" charset="0"/>
              <a:ea typeface="Roboto" panose="02000000000000000000" pitchFamily="2" charset="0"/>
            </a:endParaRPr>
          </a:p>
        </p:txBody>
      </p:sp>
      <p:sp>
        <p:nvSpPr>
          <p:cNvPr id="21" name="椭圆 13">
            <a:extLst>
              <a:ext uri="{FF2B5EF4-FFF2-40B4-BE49-F238E27FC236}">
                <a16:creationId xmlns:a16="http://schemas.microsoft.com/office/drawing/2014/main" id="{96D74AA0-4C72-E451-D7E0-35E075B29AF0}"/>
              </a:ext>
            </a:extLst>
          </p:cNvPr>
          <p:cNvSpPr/>
          <p:nvPr/>
        </p:nvSpPr>
        <p:spPr>
          <a:xfrm>
            <a:off x="5343939" y="1131812"/>
            <a:ext cx="1004208" cy="1004208"/>
          </a:xfrm>
          <a:prstGeom prst="ellipse">
            <a:avLst/>
          </a:prstGeom>
          <a:gradFill flip="none" rotWithShape="1">
            <a:gsLst>
              <a:gs pos="0">
                <a:schemeClr val="accent2"/>
              </a:gs>
              <a:gs pos="59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椭圆 30">
            <a:extLst>
              <a:ext uri="{FF2B5EF4-FFF2-40B4-BE49-F238E27FC236}">
                <a16:creationId xmlns:a16="http://schemas.microsoft.com/office/drawing/2014/main" id="{78CCCD7E-2ACD-6078-1F67-469B7E2238CC}"/>
              </a:ext>
            </a:extLst>
          </p:cNvPr>
          <p:cNvSpPr/>
          <p:nvPr/>
        </p:nvSpPr>
        <p:spPr>
          <a:xfrm>
            <a:off x="5027411" y="936492"/>
            <a:ext cx="316527" cy="316527"/>
          </a:xfrm>
          <a:prstGeom prst="ellipse">
            <a:avLst/>
          </a:prstGeom>
          <a:gradFill flip="none" rotWithShape="1">
            <a:gsLst>
              <a:gs pos="75000">
                <a:schemeClr val="accent2"/>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8561508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Picture Placeholder 21">
            <a:extLst>
              <a:ext uri="{FF2B5EF4-FFF2-40B4-BE49-F238E27FC236}">
                <a16:creationId xmlns:a16="http://schemas.microsoft.com/office/drawing/2014/main" id="{0B62C84D-DA7C-802C-30D4-F72BFA5432F8}"/>
              </a:ext>
            </a:extLst>
          </p:cNvPr>
          <p:cNvSpPr>
            <a:spLocks noGrp="1"/>
          </p:cNvSpPr>
          <p:nvPr>
            <p:ph type="pic" sz="quarter" idx="10"/>
          </p:nvPr>
        </p:nvSpPr>
        <p:spPr/>
        <p:txBody>
          <a:bodyPr/>
          <a:lstStyle/>
          <a:p>
            <a:endParaRPr lang="en-US"/>
          </a:p>
        </p:txBody>
      </p:sp>
      <p:sp>
        <p:nvSpPr>
          <p:cNvPr id="5" name="Rectangle 4">
            <a:extLst>
              <a:ext uri="{FF2B5EF4-FFF2-40B4-BE49-F238E27FC236}">
                <a16:creationId xmlns:a16="http://schemas.microsoft.com/office/drawing/2014/main" id="{0CD1C609-1F70-0E9F-555B-336ED8DFDD0A}"/>
              </a:ext>
            </a:extLst>
          </p:cNvPr>
          <p:cNvSpPr/>
          <p:nvPr/>
        </p:nvSpPr>
        <p:spPr>
          <a:xfrm>
            <a:off x="0" y="0"/>
            <a:ext cx="12192000" cy="6858000"/>
          </a:xfrm>
          <a:prstGeom prst="rect">
            <a:avLst/>
          </a:prstGeom>
          <a:solidFill>
            <a:schemeClr val="accent1">
              <a:alpha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组合 12">
            <a:extLst>
              <a:ext uri="{FF2B5EF4-FFF2-40B4-BE49-F238E27FC236}">
                <a16:creationId xmlns:a16="http://schemas.microsoft.com/office/drawing/2014/main" id="{B04A5869-B1D5-A79A-875B-D2C31C3A892C}"/>
              </a:ext>
            </a:extLst>
          </p:cNvPr>
          <p:cNvGrpSpPr/>
          <p:nvPr/>
        </p:nvGrpSpPr>
        <p:grpSpPr>
          <a:xfrm>
            <a:off x="399137" y="416651"/>
            <a:ext cx="524980" cy="519841"/>
            <a:chOff x="1792574" y="2237071"/>
            <a:chExt cx="736313" cy="729106"/>
          </a:xfrm>
        </p:grpSpPr>
        <p:sp>
          <p:nvSpPr>
            <p:cNvPr id="7" name="椭圆 31">
              <a:extLst>
                <a:ext uri="{FF2B5EF4-FFF2-40B4-BE49-F238E27FC236}">
                  <a16:creationId xmlns:a16="http://schemas.microsoft.com/office/drawing/2014/main" id="{15E3E62C-907F-B0A9-16AA-0C6D40A76780}"/>
                </a:ext>
              </a:extLst>
            </p:cNvPr>
            <p:cNvSpPr/>
            <p:nvPr/>
          </p:nvSpPr>
          <p:spPr>
            <a:xfrm>
              <a:off x="1792574" y="2310825"/>
              <a:ext cx="655352" cy="655352"/>
            </a:xfrm>
            <a:prstGeom prst="ellipse">
              <a:avLst/>
            </a:prstGeom>
            <a:gradFill flip="none" rotWithShape="1">
              <a:gsLst>
                <a:gs pos="75000">
                  <a:schemeClr val="accent3"/>
                </a:gs>
                <a:gs pos="20000">
                  <a:schemeClr val="accent1"/>
                </a:gs>
                <a:gs pos="1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椭圆 32">
              <a:extLst>
                <a:ext uri="{FF2B5EF4-FFF2-40B4-BE49-F238E27FC236}">
                  <a16:creationId xmlns:a16="http://schemas.microsoft.com/office/drawing/2014/main" id="{F14FCD86-2799-6F48-D14D-ADFFC82BDE6B}"/>
                </a:ext>
              </a:extLst>
            </p:cNvPr>
            <p:cNvSpPr/>
            <p:nvPr/>
          </p:nvSpPr>
          <p:spPr>
            <a:xfrm>
              <a:off x="2376826" y="2237071"/>
              <a:ext cx="152061" cy="152061"/>
            </a:xfrm>
            <a:prstGeom prst="ellipse">
              <a:avLst/>
            </a:prstGeom>
            <a:gradFill flip="none" rotWithShape="1">
              <a:gsLst>
                <a:gs pos="75000">
                  <a:schemeClr val="accent4"/>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9" name="TextBox 8">
            <a:extLst>
              <a:ext uri="{FF2B5EF4-FFF2-40B4-BE49-F238E27FC236}">
                <a16:creationId xmlns:a16="http://schemas.microsoft.com/office/drawing/2014/main" id="{4D101544-B842-D639-4A11-543BF7B1650E}"/>
              </a:ext>
            </a:extLst>
          </p:cNvPr>
          <p:cNvSpPr txBox="1"/>
          <p:nvPr/>
        </p:nvSpPr>
        <p:spPr>
          <a:xfrm>
            <a:off x="1081762" y="564364"/>
            <a:ext cx="1641475" cy="276999"/>
          </a:xfrm>
          <a:prstGeom prst="rect">
            <a:avLst/>
          </a:prstGeom>
          <a:noFill/>
        </p:spPr>
        <p:txBody>
          <a:bodyPr wrap="square" rtlCol="0">
            <a:spAutoFit/>
          </a:bodyPr>
          <a:lstStyle/>
          <a:p>
            <a:r>
              <a:rPr lang="id-ID" sz="1200" dirty="0">
                <a:solidFill>
                  <a:schemeClr val="bg1"/>
                </a:solidFill>
                <a:latin typeface="Roboto" panose="02000000000000000000" pitchFamily="2" charset="0"/>
                <a:ea typeface="Roboto" panose="02000000000000000000" pitchFamily="2" charset="0"/>
              </a:rPr>
              <a:t>Company </a:t>
            </a:r>
            <a:r>
              <a:rPr lang="id-ID" sz="1200" dirty="0" err="1">
                <a:solidFill>
                  <a:schemeClr val="bg1"/>
                </a:solidFill>
                <a:latin typeface="Roboto" panose="02000000000000000000" pitchFamily="2" charset="0"/>
                <a:ea typeface="Roboto" panose="02000000000000000000" pitchFamily="2" charset="0"/>
              </a:rPr>
              <a:t>Name</a:t>
            </a:r>
            <a:endParaRPr lang="en-US" sz="1200" dirty="0">
              <a:solidFill>
                <a:schemeClr val="bg1"/>
              </a:solidFill>
              <a:latin typeface="Roboto" panose="02000000000000000000" pitchFamily="2" charset="0"/>
              <a:ea typeface="Roboto" panose="02000000000000000000" pitchFamily="2" charset="0"/>
            </a:endParaRPr>
          </a:p>
        </p:txBody>
      </p:sp>
      <p:sp>
        <p:nvSpPr>
          <p:cNvPr id="10" name="椭圆 12">
            <a:extLst>
              <a:ext uri="{FF2B5EF4-FFF2-40B4-BE49-F238E27FC236}">
                <a16:creationId xmlns:a16="http://schemas.microsoft.com/office/drawing/2014/main" id="{86C79F0D-F6A3-7E5E-5B59-0F8B5CC18BD3}"/>
              </a:ext>
            </a:extLst>
          </p:cNvPr>
          <p:cNvSpPr/>
          <p:nvPr/>
        </p:nvSpPr>
        <p:spPr>
          <a:xfrm>
            <a:off x="2522613" y="1449000"/>
            <a:ext cx="3960000" cy="3960000"/>
          </a:xfrm>
          <a:prstGeom prst="ellipse">
            <a:avLst/>
          </a:prstGeom>
          <a:gradFill flip="none" rotWithShape="1">
            <a:gsLst>
              <a:gs pos="75000">
                <a:schemeClr val="accent3">
                  <a:alpha val="70000"/>
                </a:schemeClr>
              </a:gs>
              <a:gs pos="20000">
                <a:schemeClr val="accent1">
                  <a:alpha val="70000"/>
                </a:schemeClr>
              </a:gs>
              <a:gs pos="0">
                <a:schemeClr val="accent1">
                  <a:alpha val="7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椭圆 14">
            <a:extLst>
              <a:ext uri="{FF2B5EF4-FFF2-40B4-BE49-F238E27FC236}">
                <a16:creationId xmlns:a16="http://schemas.microsoft.com/office/drawing/2014/main" id="{545042AE-890C-124F-F670-CD314D1904CD}"/>
              </a:ext>
            </a:extLst>
          </p:cNvPr>
          <p:cNvSpPr/>
          <p:nvPr/>
        </p:nvSpPr>
        <p:spPr>
          <a:xfrm>
            <a:off x="1101152" y="4959000"/>
            <a:ext cx="900000" cy="900000"/>
          </a:xfrm>
          <a:prstGeom prst="ellipse">
            <a:avLst/>
          </a:prstGeom>
          <a:gradFill flip="none" rotWithShape="1">
            <a:gsLst>
              <a:gs pos="75000">
                <a:schemeClr val="accent3">
                  <a:alpha val="70000"/>
                </a:schemeClr>
              </a:gs>
              <a:gs pos="20000">
                <a:schemeClr val="accent1">
                  <a:alpha val="70000"/>
                </a:schemeClr>
              </a:gs>
              <a:gs pos="0">
                <a:schemeClr val="accent1">
                  <a:alpha val="7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15">
            <a:extLst>
              <a:ext uri="{FF2B5EF4-FFF2-40B4-BE49-F238E27FC236}">
                <a16:creationId xmlns:a16="http://schemas.microsoft.com/office/drawing/2014/main" id="{D7F9D5ED-CAF4-D6BC-1F98-FCF343036F42}"/>
              </a:ext>
            </a:extLst>
          </p:cNvPr>
          <p:cNvSpPr/>
          <p:nvPr/>
        </p:nvSpPr>
        <p:spPr>
          <a:xfrm>
            <a:off x="8108968" y="1000871"/>
            <a:ext cx="896258" cy="896258"/>
          </a:xfrm>
          <a:prstGeom prst="ellipse">
            <a:avLst/>
          </a:prstGeom>
          <a:gradFill flip="none" rotWithShape="1">
            <a:gsLst>
              <a:gs pos="75000">
                <a:schemeClr val="accent3">
                  <a:alpha val="70000"/>
                </a:schemeClr>
              </a:gs>
              <a:gs pos="20000">
                <a:schemeClr val="accent1">
                  <a:alpha val="70000"/>
                </a:schemeClr>
              </a:gs>
              <a:gs pos="0">
                <a:schemeClr val="accent1">
                  <a:alpha val="7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3" name="椭圆 29">
            <a:extLst>
              <a:ext uri="{FF2B5EF4-FFF2-40B4-BE49-F238E27FC236}">
                <a16:creationId xmlns:a16="http://schemas.microsoft.com/office/drawing/2014/main" id="{952F9C8F-8954-82EA-1C2E-A97B96787A36}"/>
              </a:ext>
            </a:extLst>
          </p:cNvPr>
          <p:cNvSpPr/>
          <p:nvPr/>
        </p:nvSpPr>
        <p:spPr>
          <a:xfrm>
            <a:off x="1742841" y="1576233"/>
            <a:ext cx="319316" cy="319316"/>
          </a:xfrm>
          <a:prstGeom prst="ellipse">
            <a:avLst/>
          </a:prstGeom>
          <a:gradFill flip="none" rotWithShape="1">
            <a:gsLst>
              <a:gs pos="75000">
                <a:schemeClr val="accent3">
                  <a:alpha val="70000"/>
                </a:schemeClr>
              </a:gs>
              <a:gs pos="20000">
                <a:schemeClr val="accent1">
                  <a:alpha val="70000"/>
                </a:schemeClr>
              </a:gs>
              <a:gs pos="0">
                <a:schemeClr val="accent1">
                  <a:alpha val="7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TextBox 13">
            <a:extLst>
              <a:ext uri="{FF2B5EF4-FFF2-40B4-BE49-F238E27FC236}">
                <a16:creationId xmlns:a16="http://schemas.microsoft.com/office/drawing/2014/main" id="{03F092DD-B728-624F-EED9-9B8077CE8E33}"/>
              </a:ext>
            </a:extLst>
          </p:cNvPr>
          <p:cNvSpPr txBox="1"/>
          <p:nvPr/>
        </p:nvSpPr>
        <p:spPr>
          <a:xfrm>
            <a:off x="1101152" y="2726689"/>
            <a:ext cx="9989696" cy="1446550"/>
          </a:xfrm>
          <a:prstGeom prst="rect">
            <a:avLst/>
          </a:prstGeom>
          <a:noFill/>
        </p:spPr>
        <p:txBody>
          <a:bodyPr wrap="square" rtlCol="0">
            <a:spAutoFit/>
          </a:bodyPr>
          <a:lstStyle/>
          <a:p>
            <a:pPr algn="ctr"/>
            <a:r>
              <a:rPr lang="id-ID" sz="8800" dirty="0">
                <a:gradFill flip="none" rotWithShape="1">
                  <a:gsLst>
                    <a:gs pos="0">
                      <a:schemeClr val="accent3"/>
                    </a:gs>
                    <a:gs pos="100000">
                      <a:schemeClr val="accent4"/>
                    </a:gs>
                  </a:gsLst>
                  <a:path path="circle">
                    <a:fillToRect l="100000" t="100000"/>
                  </a:path>
                  <a:tileRect r="-100000" b="-100000"/>
                </a:gradFill>
                <a:latin typeface="Montserrat SemiBold" panose="00000700000000000000" pitchFamily="2" charset="0"/>
              </a:rPr>
              <a:t>Break Slide</a:t>
            </a:r>
            <a:endParaRPr lang="en-US" sz="8800" dirty="0">
              <a:gradFill flip="none" rotWithShape="1">
                <a:gsLst>
                  <a:gs pos="0">
                    <a:schemeClr val="accent3"/>
                  </a:gs>
                  <a:gs pos="100000">
                    <a:schemeClr val="accent4"/>
                  </a:gs>
                </a:gsLst>
                <a:path path="circle">
                  <a:fillToRect l="100000" t="100000"/>
                </a:path>
                <a:tileRect r="-100000" b="-100000"/>
              </a:gradFill>
              <a:latin typeface="Montserrat SemiBold" panose="00000700000000000000" pitchFamily="2" charset="0"/>
            </a:endParaRPr>
          </a:p>
        </p:txBody>
      </p:sp>
      <p:sp>
        <p:nvSpPr>
          <p:cNvPr id="19" name="椭圆 13">
            <a:extLst>
              <a:ext uri="{FF2B5EF4-FFF2-40B4-BE49-F238E27FC236}">
                <a16:creationId xmlns:a16="http://schemas.microsoft.com/office/drawing/2014/main" id="{C135CC91-162C-95BE-6DD6-4C36E4F2355F}"/>
              </a:ext>
            </a:extLst>
          </p:cNvPr>
          <p:cNvSpPr/>
          <p:nvPr/>
        </p:nvSpPr>
        <p:spPr>
          <a:xfrm>
            <a:off x="10171792" y="4934999"/>
            <a:ext cx="1004208" cy="1004208"/>
          </a:xfrm>
          <a:prstGeom prst="ellipse">
            <a:avLst/>
          </a:prstGeom>
          <a:gradFill flip="none" rotWithShape="1">
            <a:gsLst>
              <a:gs pos="0">
                <a:schemeClr val="accent3"/>
              </a:gs>
              <a:gs pos="59000">
                <a:schemeClr val="bg1">
                  <a:alpha val="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椭圆 30">
            <a:extLst>
              <a:ext uri="{FF2B5EF4-FFF2-40B4-BE49-F238E27FC236}">
                <a16:creationId xmlns:a16="http://schemas.microsoft.com/office/drawing/2014/main" id="{68CBE528-B4D1-AD9D-C22F-6B112AF347B3}"/>
              </a:ext>
            </a:extLst>
          </p:cNvPr>
          <p:cNvSpPr/>
          <p:nvPr/>
        </p:nvSpPr>
        <p:spPr>
          <a:xfrm>
            <a:off x="8723992" y="5939207"/>
            <a:ext cx="431800" cy="431800"/>
          </a:xfrm>
          <a:prstGeom prst="ellipse">
            <a:avLst/>
          </a:prstGeom>
          <a:gradFill flip="none" rotWithShape="1">
            <a:gsLst>
              <a:gs pos="75000">
                <a:schemeClr val="accent3">
                  <a:alpha val="70000"/>
                </a:schemeClr>
              </a:gs>
              <a:gs pos="20000">
                <a:schemeClr val="accent1">
                  <a:alpha val="70000"/>
                </a:schemeClr>
              </a:gs>
              <a:gs pos="0">
                <a:schemeClr val="accent1">
                  <a:alpha val="7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7150563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FAEAF29-AE18-E3F6-AFEC-39CD30E3DB9F}"/>
              </a:ext>
            </a:extLst>
          </p:cNvPr>
          <p:cNvSpPr/>
          <p:nvPr/>
        </p:nvSpPr>
        <p:spPr>
          <a:xfrm>
            <a:off x="9063318" y="0"/>
            <a:ext cx="3139676" cy="6858000"/>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Picture Placeholder 13">
            <a:extLst>
              <a:ext uri="{FF2B5EF4-FFF2-40B4-BE49-F238E27FC236}">
                <a16:creationId xmlns:a16="http://schemas.microsoft.com/office/drawing/2014/main" id="{9E292022-4726-B7E5-FAB0-01F5C2E76642}"/>
              </a:ext>
            </a:extLst>
          </p:cNvPr>
          <p:cNvSpPr>
            <a:spLocks noGrp="1"/>
          </p:cNvSpPr>
          <p:nvPr>
            <p:ph type="pic" sz="quarter" idx="10"/>
          </p:nvPr>
        </p:nvSpPr>
        <p:spPr/>
        <p:txBody>
          <a:bodyPr/>
          <a:lstStyle/>
          <a:p>
            <a:endParaRPr lang="en-US"/>
          </a:p>
        </p:txBody>
      </p:sp>
      <p:grpSp>
        <p:nvGrpSpPr>
          <p:cNvPr id="4" name="组合 12">
            <a:extLst>
              <a:ext uri="{FF2B5EF4-FFF2-40B4-BE49-F238E27FC236}">
                <a16:creationId xmlns:a16="http://schemas.microsoft.com/office/drawing/2014/main" id="{CC379C69-7EA6-1FA2-7781-AA696FAB47B7}"/>
              </a:ext>
            </a:extLst>
          </p:cNvPr>
          <p:cNvGrpSpPr/>
          <p:nvPr/>
        </p:nvGrpSpPr>
        <p:grpSpPr>
          <a:xfrm>
            <a:off x="399137" y="416651"/>
            <a:ext cx="524980" cy="519841"/>
            <a:chOff x="1792574" y="2237071"/>
            <a:chExt cx="736313" cy="729106"/>
          </a:xfrm>
        </p:grpSpPr>
        <p:sp>
          <p:nvSpPr>
            <p:cNvPr id="5" name="椭圆 31">
              <a:extLst>
                <a:ext uri="{FF2B5EF4-FFF2-40B4-BE49-F238E27FC236}">
                  <a16:creationId xmlns:a16="http://schemas.microsoft.com/office/drawing/2014/main" id="{DDF05B52-59D5-C277-E7F3-43CB26B0C2F1}"/>
                </a:ext>
              </a:extLst>
            </p:cNvPr>
            <p:cNvSpPr/>
            <p:nvPr/>
          </p:nvSpPr>
          <p:spPr>
            <a:xfrm>
              <a:off x="1792574" y="2310825"/>
              <a:ext cx="655352" cy="655352"/>
            </a:xfrm>
            <a:prstGeom prst="ellipse">
              <a:avLst/>
            </a:prstGeom>
            <a:gradFill flip="none" rotWithShape="1">
              <a:gsLst>
                <a:gs pos="75000">
                  <a:schemeClr val="accent3"/>
                </a:gs>
                <a:gs pos="20000">
                  <a:schemeClr val="accent1"/>
                </a:gs>
                <a:gs pos="1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椭圆 32">
              <a:extLst>
                <a:ext uri="{FF2B5EF4-FFF2-40B4-BE49-F238E27FC236}">
                  <a16:creationId xmlns:a16="http://schemas.microsoft.com/office/drawing/2014/main" id="{8083DF2F-AC2C-6E75-630B-CC8EFC26AC87}"/>
                </a:ext>
              </a:extLst>
            </p:cNvPr>
            <p:cNvSpPr/>
            <p:nvPr/>
          </p:nvSpPr>
          <p:spPr>
            <a:xfrm>
              <a:off x="2376826" y="2237071"/>
              <a:ext cx="152061" cy="152061"/>
            </a:xfrm>
            <a:prstGeom prst="ellipse">
              <a:avLst/>
            </a:prstGeom>
            <a:gradFill flip="none" rotWithShape="1">
              <a:gsLst>
                <a:gs pos="75000">
                  <a:schemeClr val="accent4"/>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7" name="TextBox 6">
            <a:extLst>
              <a:ext uri="{FF2B5EF4-FFF2-40B4-BE49-F238E27FC236}">
                <a16:creationId xmlns:a16="http://schemas.microsoft.com/office/drawing/2014/main" id="{595645ED-4E1A-A721-D730-10CFD0CFA25C}"/>
              </a:ext>
            </a:extLst>
          </p:cNvPr>
          <p:cNvSpPr txBox="1"/>
          <p:nvPr/>
        </p:nvSpPr>
        <p:spPr>
          <a:xfrm>
            <a:off x="1064449" y="3442447"/>
            <a:ext cx="4581264" cy="1107996"/>
          </a:xfrm>
          <a:prstGeom prst="rect">
            <a:avLst/>
          </a:prstGeom>
          <a:noFill/>
        </p:spPr>
        <p:txBody>
          <a:bodyPr wrap="square" rtlCol="0">
            <a:spAutoFit/>
          </a:bodyPr>
          <a:lstStyle/>
          <a:p>
            <a:pPr algn="just">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 dummy text of the printing and typesetting industry. Lorem Ipsum has been the industry's standard dummy text ever since the 1500s, when an unknown printer took a galley of type, Lorem Ipsum is simply dummy text of the printing</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8" name="TextBox 7">
            <a:extLst>
              <a:ext uri="{FF2B5EF4-FFF2-40B4-BE49-F238E27FC236}">
                <a16:creationId xmlns:a16="http://schemas.microsoft.com/office/drawing/2014/main" id="{59B8F39B-A2B2-44D5-E367-E6C958FCC277}"/>
              </a:ext>
            </a:extLst>
          </p:cNvPr>
          <p:cNvSpPr txBox="1"/>
          <p:nvPr/>
        </p:nvSpPr>
        <p:spPr>
          <a:xfrm>
            <a:off x="1064449" y="2111798"/>
            <a:ext cx="4581264" cy="1077218"/>
          </a:xfrm>
          <a:prstGeom prst="rect">
            <a:avLst/>
          </a:prstGeom>
          <a:noFill/>
        </p:spPr>
        <p:txBody>
          <a:bodyPr wrap="square" rtlCol="0">
            <a:spAutoFit/>
          </a:bodyPr>
          <a:lstStyle/>
          <a:p>
            <a:r>
              <a:rPr lang="id-ID" sz="3200" dirty="0" err="1">
                <a:solidFill>
                  <a:schemeClr val="bg1"/>
                </a:solidFill>
                <a:latin typeface="Montserrat SemiBold" panose="00000700000000000000" pitchFamily="2" charset="0"/>
              </a:rPr>
              <a:t>Welcome</a:t>
            </a:r>
            <a:r>
              <a:rPr lang="id-ID" sz="3200" dirty="0">
                <a:solidFill>
                  <a:schemeClr val="bg1"/>
                </a:solidFill>
                <a:latin typeface="Montserrat SemiBold" panose="00000700000000000000" pitchFamily="2" charset="0"/>
              </a:rPr>
              <a:t> </a:t>
            </a:r>
            <a:r>
              <a:rPr lang="id-ID" sz="3200" dirty="0" err="1">
                <a:solidFill>
                  <a:schemeClr val="bg1"/>
                </a:solidFill>
                <a:latin typeface="Montserrat SemiBold" panose="00000700000000000000" pitchFamily="2" charset="0"/>
              </a:rPr>
              <a:t>to</a:t>
            </a:r>
            <a:r>
              <a:rPr lang="id-ID" sz="3200" dirty="0">
                <a:solidFill>
                  <a:schemeClr val="bg1"/>
                </a:solidFill>
                <a:latin typeface="Montserrat SemiBold" panose="00000700000000000000" pitchFamily="2" charset="0"/>
              </a:rPr>
              <a:t> </a:t>
            </a:r>
            <a:r>
              <a:rPr lang="id-ID" sz="3200" dirty="0" err="1">
                <a:solidFill>
                  <a:schemeClr val="bg1"/>
                </a:solidFill>
                <a:latin typeface="Montserrat SemiBold" panose="00000700000000000000" pitchFamily="2" charset="0"/>
              </a:rPr>
              <a:t>our</a:t>
            </a:r>
            <a:r>
              <a:rPr lang="en-US" sz="3200" dirty="0">
                <a:solidFill>
                  <a:schemeClr val="bg1"/>
                </a:solidFill>
                <a:latin typeface="Montserrat SemiBold" panose="00000700000000000000" pitchFamily="2" charset="0"/>
              </a:rPr>
              <a:t> </a:t>
            </a:r>
            <a:r>
              <a:rPr lang="id-ID" sz="3200" dirty="0" err="1">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rPr>
              <a:t>Biotech</a:t>
            </a:r>
            <a:r>
              <a:rPr lang="id-ID"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rPr>
              <a:t> </a:t>
            </a:r>
            <a:r>
              <a:rPr lang="id-ID" sz="3200" dirty="0" err="1">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rPr>
              <a:t>Deck</a:t>
            </a:r>
            <a:endParaRPr lang="en-US"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endParaRPr>
          </a:p>
        </p:txBody>
      </p:sp>
      <p:sp>
        <p:nvSpPr>
          <p:cNvPr id="9" name="TextBox 8">
            <a:extLst>
              <a:ext uri="{FF2B5EF4-FFF2-40B4-BE49-F238E27FC236}">
                <a16:creationId xmlns:a16="http://schemas.microsoft.com/office/drawing/2014/main" id="{98536D9D-D041-5C46-99AC-6F7B205EDE46}"/>
              </a:ext>
            </a:extLst>
          </p:cNvPr>
          <p:cNvSpPr txBox="1"/>
          <p:nvPr/>
        </p:nvSpPr>
        <p:spPr>
          <a:xfrm>
            <a:off x="1064449" y="1775446"/>
            <a:ext cx="1088916" cy="307777"/>
          </a:xfrm>
          <a:prstGeom prst="rect">
            <a:avLst/>
          </a:prstGeom>
          <a:noFill/>
        </p:spPr>
        <p:txBody>
          <a:bodyPr wrap="square" rtlCol="0">
            <a:spAutoFit/>
          </a:bodyPr>
          <a:lstStyle/>
          <a:p>
            <a:r>
              <a:rPr lang="id-ID" sz="1400" dirty="0">
                <a:solidFill>
                  <a:schemeClr val="accent3"/>
                </a:solidFill>
                <a:latin typeface="Roboto" panose="02000000000000000000" pitchFamily="2" charset="0"/>
                <a:ea typeface="Roboto" panose="02000000000000000000" pitchFamily="2" charset="0"/>
              </a:rPr>
              <a:t>Hello</a:t>
            </a:r>
            <a:endParaRPr lang="en-US" sz="1400" dirty="0">
              <a:solidFill>
                <a:schemeClr val="accent3"/>
              </a:solidFill>
              <a:latin typeface="Roboto" panose="02000000000000000000" pitchFamily="2" charset="0"/>
              <a:ea typeface="Roboto" panose="02000000000000000000" pitchFamily="2" charset="0"/>
            </a:endParaRPr>
          </a:p>
        </p:txBody>
      </p:sp>
      <p:sp>
        <p:nvSpPr>
          <p:cNvPr id="10" name="Rectangle: Rounded Corners 24">
            <a:extLst>
              <a:ext uri="{FF2B5EF4-FFF2-40B4-BE49-F238E27FC236}">
                <a16:creationId xmlns:a16="http://schemas.microsoft.com/office/drawing/2014/main" id="{D0E013CA-190C-B1D5-77CD-4E1E1EAB67D4}"/>
              </a:ext>
            </a:extLst>
          </p:cNvPr>
          <p:cNvSpPr/>
          <p:nvPr/>
        </p:nvSpPr>
        <p:spPr>
          <a:xfrm>
            <a:off x="1169572" y="4968229"/>
            <a:ext cx="1260000" cy="360000"/>
          </a:xfrm>
          <a:prstGeom prst="roundRect">
            <a:avLst>
              <a:gd name="adj" fmla="val 12295"/>
            </a:avLst>
          </a:prstGeom>
          <a:noFill/>
          <a:ln>
            <a:gradFill>
              <a:gsLst>
                <a:gs pos="0">
                  <a:srgbClr val="00CCFF"/>
                </a:gs>
                <a:gs pos="100000">
                  <a:schemeClr val="accent4"/>
                </a:gs>
              </a:gsLst>
              <a:lin ang="5400000" scaled="1"/>
            </a:gradFill>
          </a:ln>
          <a:effectLst>
            <a:outerShdw blurRad="1016000" sx="102000" sy="102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Discover Now</a:t>
            </a:r>
            <a:endParaRPr lang="id-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1" name="TextBox 10">
            <a:extLst>
              <a:ext uri="{FF2B5EF4-FFF2-40B4-BE49-F238E27FC236}">
                <a16:creationId xmlns:a16="http://schemas.microsoft.com/office/drawing/2014/main" id="{8AAE9F82-4205-DAC5-19D3-7BBAB883B571}"/>
              </a:ext>
            </a:extLst>
          </p:cNvPr>
          <p:cNvSpPr txBox="1"/>
          <p:nvPr/>
        </p:nvSpPr>
        <p:spPr>
          <a:xfrm>
            <a:off x="1081762" y="564364"/>
            <a:ext cx="1641475" cy="276999"/>
          </a:xfrm>
          <a:prstGeom prst="rect">
            <a:avLst/>
          </a:prstGeom>
          <a:noFill/>
        </p:spPr>
        <p:txBody>
          <a:bodyPr wrap="square" rtlCol="0">
            <a:spAutoFit/>
          </a:bodyPr>
          <a:lstStyle/>
          <a:p>
            <a:r>
              <a:rPr lang="id-ID" sz="1200" dirty="0">
                <a:solidFill>
                  <a:schemeClr val="bg1"/>
                </a:solidFill>
                <a:latin typeface="Roboto" panose="02000000000000000000" pitchFamily="2" charset="0"/>
                <a:ea typeface="Roboto" panose="02000000000000000000" pitchFamily="2" charset="0"/>
              </a:rPr>
              <a:t>Company </a:t>
            </a:r>
            <a:r>
              <a:rPr lang="id-ID" sz="1200" dirty="0" err="1">
                <a:solidFill>
                  <a:schemeClr val="bg1"/>
                </a:solidFill>
                <a:latin typeface="Roboto" panose="02000000000000000000" pitchFamily="2" charset="0"/>
                <a:ea typeface="Roboto" panose="02000000000000000000" pitchFamily="2" charset="0"/>
              </a:rPr>
              <a:t>Name</a:t>
            </a:r>
            <a:endParaRPr lang="en-US" sz="1200" dirty="0">
              <a:solidFill>
                <a:schemeClr val="bg1"/>
              </a:solidFill>
              <a:latin typeface="Roboto" panose="02000000000000000000" pitchFamily="2" charset="0"/>
              <a:ea typeface="Roboto" panose="02000000000000000000" pitchFamily="2" charset="0"/>
            </a:endParaRPr>
          </a:p>
        </p:txBody>
      </p:sp>
      <p:sp>
        <p:nvSpPr>
          <p:cNvPr id="12" name="椭圆 13">
            <a:extLst>
              <a:ext uri="{FF2B5EF4-FFF2-40B4-BE49-F238E27FC236}">
                <a16:creationId xmlns:a16="http://schemas.microsoft.com/office/drawing/2014/main" id="{F9E37C67-D373-7B71-368C-866DCC01053B}"/>
              </a:ext>
            </a:extLst>
          </p:cNvPr>
          <p:cNvSpPr/>
          <p:nvPr/>
        </p:nvSpPr>
        <p:spPr>
          <a:xfrm>
            <a:off x="4908520" y="1427230"/>
            <a:ext cx="1004208" cy="1004208"/>
          </a:xfrm>
          <a:prstGeom prst="ellipse">
            <a:avLst/>
          </a:prstGeom>
          <a:gradFill flip="none" rotWithShape="1">
            <a:gsLst>
              <a:gs pos="0">
                <a:schemeClr val="accent2"/>
              </a:gs>
              <a:gs pos="59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30">
            <a:extLst>
              <a:ext uri="{FF2B5EF4-FFF2-40B4-BE49-F238E27FC236}">
                <a16:creationId xmlns:a16="http://schemas.microsoft.com/office/drawing/2014/main" id="{86553C77-62CB-C4AC-70FA-423F89142D09}"/>
              </a:ext>
            </a:extLst>
          </p:cNvPr>
          <p:cNvSpPr/>
          <p:nvPr/>
        </p:nvSpPr>
        <p:spPr>
          <a:xfrm>
            <a:off x="4415396" y="5488027"/>
            <a:ext cx="431800" cy="431800"/>
          </a:xfrm>
          <a:prstGeom prst="ellipse">
            <a:avLst/>
          </a:prstGeom>
          <a:gradFill flip="none" rotWithShape="1">
            <a:gsLst>
              <a:gs pos="75000">
                <a:schemeClr val="accent2"/>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11206922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4" name="Freeform 20">
            <a:extLst>
              <a:ext uri="{FF2B5EF4-FFF2-40B4-BE49-F238E27FC236}">
                <a16:creationId xmlns:a16="http://schemas.microsoft.com/office/drawing/2014/main" id="{29F17F12-C615-F35A-6F77-3677031840AD}"/>
              </a:ext>
            </a:extLst>
          </p:cNvPr>
          <p:cNvSpPr/>
          <p:nvPr/>
        </p:nvSpPr>
        <p:spPr>
          <a:xfrm rot="10800000" flipH="1" flipV="1">
            <a:off x="0" y="2635625"/>
            <a:ext cx="6096000" cy="4222376"/>
          </a:xfrm>
          <a:custGeom>
            <a:avLst/>
            <a:gdLst>
              <a:gd name="connsiteX0" fmla="*/ 205979 w 3750760"/>
              <a:gd name="connsiteY0" fmla="*/ 0 h 2849969"/>
              <a:gd name="connsiteX1" fmla="*/ 240609 w 3750760"/>
              <a:gd name="connsiteY1" fmla="*/ 2100 h 2849969"/>
              <a:gd name="connsiteX2" fmla="*/ 275347 w 3750760"/>
              <a:gd name="connsiteY2" fmla="*/ 4200 h 2849969"/>
              <a:gd name="connsiteX3" fmla="*/ 332379 w 3750760"/>
              <a:gd name="connsiteY3" fmla="*/ 12491 h 2849969"/>
              <a:gd name="connsiteX4" fmla="*/ 358893 w 3750760"/>
              <a:gd name="connsiteY4" fmla="*/ 18792 h 2849969"/>
              <a:gd name="connsiteX5" fmla="*/ 385406 w 3750760"/>
              <a:gd name="connsiteY5" fmla="*/ 24983 h 2849969"/>
              <a:gd name="connsiteX6" fmla="*/ 409864 w 3750760"/>
              <a:gd name="connsiteY6" fmla="*/ 33384 h 2849969"/>
              <a:gd name="connsiteX7" fmla="*/ 432265 w 3750760"/>
              <a:gd name="connsiteY7" fmla="*/ 41675 h 2849969"/>
              <a:gd name="connsiteX8" fmla="*/ 452610 w 3750760"/>
              <a:gd name="connsiteY8" fmla="*/ 52066 h 2849969"/>
              <a:gd name="connsiteX9" fmla="*/ 473064 w 3750760"/>
              <a:gd name="connsiteY9" fmla="*/ 62568 h 2849969"/>
              <a:gd name="connsiteX10" fmla="*/ 493409 w 3750760"/>
              <a:gd name="connsiteY10" fmla="*/ 72959 h 2849969"/>
              <a:gd name="connsiteX11" fmla="*/ 511806 w 3750760"/>
              <a:gd name="connsiteY11" fmla="*/ 85451 h 2849969"/>
              <a:gd name="connsiteX12" fmla="*/ 528039 w 3750760"/>
              <a:gd name="connsiteY12" fmla="*/ 97943 h 2849969"/>
              <a:gd name="connsiteX13" fmla="*/ 544380 w 3750760"/>
              <a:gd name="connsiteY13" fmla="*/ 112534 h 2849969"/>
              <a:gd name="connsiteX14" fmla="*/ 575006 w 3750760"/>
              <a:gd name="connsiteY14" fmla="*/ 141608 h 2849969"/>
              <a:gd name="connsiteX15" fmla="*/ 601412 w 3750760"/>
              <a:gd name="connsiteY15" fmla="*/ 174992 h 2849969"/>
              <a:gd name="connsiteX16" fmla="*/ 625869 w 3750760"/>
              <a:gd name="connsiteY16" fmla="*/ 212467 h 2849969"/>
              <a:gd name="connsiteX17" fmla="*/ 646323 w 3750760"/>
              <a:gd name="connsiteY17" fmla="*/ 252042 h 2849969"/>
              <a:gd name="connsiteX18" fmla="*/ 664612 w 3750760"/>
              <a:gd name="connsiteY18" fmla="*/ 293607 h 2849969"/>
              <a:gd name="connsiteX19" fmla="*/ 680953 w 3750760"/>
              <a:gd name="connsiteY19" fmla="*/ 337383 h 2849969"/>
              <a:gd name="connsiteX20" fmla="*/ 695238 w 3750760"/>
              <a:gd name="connsiteY20" fmla="*/ 385249 h 2849969"/>
              <a:gd name="connsiteX21" fmla="*/ 709523 w 3750760"/>
              <a:gd name="connsiteY21" fmla="*/ 435215 h 2849969"/>
              <a:gd name="connsiteX22" fmla="*/ 721751 w 3750760"/>
              <a:gd name="connsiteY22" fmla="*/ 485182 h 2849969"/>
              <a:gd name="connsiteX23" fmla="*/ 733980 w 3750760"/>
              <a:gd name="connsiteY23" fmla="*/ 539349 h 2849969"/>
              <a:gd name="connsiteX24" fmla="*/ 778783 w 3750760"/>
              <a:gd name="connsiteY24" fmla="*/ 768398 h 2849969"/>
              <a:gd name="connsiteX25" fmla="*/ 805297 w 3750760"/>
              <a:gd name="connsiteY25" fmla="*/ 891214 h 2849969"/>
              <a:gd name="connsiteX26" fmla="*/ 821638 w 3750760"/>
              <a:gd name="connsiteY26" fmla="*/ 953672 h 2849969"/>
              <a:gd name="connsiteX27" fmla="*/ 839927 w 3750760"/>
              <a:gd name="connsiteY27" fmla="*/ 1016130 h 2849969"/>
              <a:gd name="connsiteX28" fmla="*/ 860380 w 3750760"/>
              <a:gd name="connsiteY28" fmla="*/ 1080688 h 2849969"/>
              <a:gd name="connsiteX29" fmla="*/ 882781 w 3750760"/>
              <a:gd name="connsiteY29" fmla="*/ 1143146 h 2849969"/>
              <a:gd name="connsiteX30" fmla="*/ 909295 w 3750760"/>
              <a:gd name="connsiteY30" fmla="*/ 1207704 h 2849969"/>
              <a:gd name="connsiteX31" fmla="*/ 937757 w 3750760"/>
              <a:gd name="connsiteY31" fmla="*/ 1272263 h 2849969"/>
              <a:gd name="connsiteX32" fmla="*/ 970439 w 3750760"/>
              <a:gd name="connsiteY32" fmla="*/ 1336821 h 2849969"/>
              <a:gd name="connsiteX33" fmla="*/ 1007125 w 3750760"/>
              <a:gd name="connsiteY33" fmla="*/ 1401379 h 2849969"/>
              <a:gd name="connsiteX34" fmla="*/ 1047816 w 3750760"/>
              <a:gd name="connsiteY34" fmla="*/ 1465937 h 2849969"/>
              <a:gd name="connsiteX35" fmla="*/ 1092727 w 3750760"/>
              <a:gd name="connsiteY35" fmla="*/ 1528395 h 2849969"/>
              <a:gd name="connsiteX36" fmla="*/ 1141642 w 3750760"/>
              <a:gd name="connsiteY36" fmla="*/ 1588753 h 2849969"/>
              <a:gd name="connsiteX37" fmla="*/ 1188501 w 3750760"/>
              <a:gd name="connsiteY37" fmla="*/ 1645020 h 2849969"/>
              <a:gd name="connsiteX38" fmla="*/ 1235360 w 3750760"/>
              <a:gd name="connsiteY38" fmla="*/ 1694987 h 2849969"/>
              <a:gd name="connsiteX39" fmla="*/ 1282327 w 3750760"/>
              <a:gd name="connsiteY39" fmla="*/ 1742853 h 2849969"/>
              <a:gd name="connsiteX40" fmla="*/ 1329186 w 3750760"/>
              <a:gd name="connsiteY40" fmla="*/ 1784528 h 2849969"/>
              <a:gd name="connsiteX41" fmla="*/ 1378101 w 3750760"/>
              <a:gd name="connsiteY41" fmla="*/ 1822003 h 2849969"/>
              <a:gd name="connsiteX42" fmla="*/ 1424960 w 3750760"/>
              <a:gd name="connsiteY42" fmla="*/ 1855277 h 2849969"/>
              <a:gd name="connsiteX43" fmla="*/ 1471818 w 3750760"/>
              <a:gd name="connsiteY43" fmla="*/ 1884461 h 2849969"/>
              <a:gd name="connsiteX44" fmla="*/ 1518786 w 3750760"/>
              <a:gd name="connsiteY44" fmla="*/ 1911544 h 2849969"/>
              <a:gd name="connsiteX45" fmla="*/ 1567701 w 3750760"/>
              <a:gd name="connsiteY45" fmla="*/ 1934427 h 2849969"/>
              <a:gd name="connsiteX46" fmla="*/ 1614559 w 3750760"/>
              <a:gd name="connsiteY46" fmla="*/ 1955210 h 2849969"/>
              <a:gd name="connsiteX47" fmla="*/ 1663475 w 3750760"/>
              <a:gd name="connsiteY47" fmla="*/ 1974002 h 2849969"/>
              <a:gd name="connsiteX48" fmla="*/ 1712390 w 3750760"/>
              <a:gd name="connsiteY48" fmla="*/ 1988594 h 2849969"/>
              <a:gd name="connsiteX49" fmla="*/ 1763361 w 3750760"/>
              <a:gd name="connsiteY49" fmla="*/ 2001086 h 2849969"/>
              <a:gd name="connsiteX50" fmla="*/ 1814332 w 3750760"/>
              <a:gd name="connsiteY50" fmla="*/ 2011477 h 2849969"/>
              <a:gd name="connsiteX51" fmla="*/ 1865303 w 3750760"/>
              <a:gd name="connsiteY51" fmla="*/ 2019768 h 2849969"/>
              <a:gd name="connsiteX52" fmla="*/ 1916275 w 3750760"/>
              <a:gd name="connsiteY52" fmla="*/ 2026069 h 2849969"/>
              <a:gd name="connsiteX53" fmla="*/ 1969194 w 3750760"/>
              <a:gd name="connsiteY53" fmla="*/ 2032260 h 2849969"/>
              <a:gd name="connsiteX54" fmla="*/ 2077305 w 3750760"/>
              <a:gd name="connsiteY54" fmla="*/ 2038561 h 2849969"/>
              <a:gd name="connsiteX55" fmla="*/ 2189420 w 3750760"/>
              <a:gd name="connsiteY55" fmla="*/ 2042651 h 2849969"/>
              <a:gd name="connsiteX56" fmla="*/ 2305539 w 3750760"/>
              <a:gd name="connsiteY56" fmla="*/ 2044751 h 2849969"/>
              <a:gd name="connsiteX57" fmla="*/ 2427826 w 3750760"/>
              <a:gd name="connsiteY57" fmla="*/ 2046852 h 2849969"/>
              <a:gd name="connsiteX58" fmla="*/ 2556283 w 3750760"/>
              <a:gd name="connsiteY58" fmla="*/ 2053153 h 2849969"/>
              <a:gd name="connsiteX59" fmla="*/ 2690799 w 3750760"/>
              <a:gd name="connsiteY59" fmla="*/ 2061444 h 2849969"/>
              <a:gd name="connsiteX60" fmla="*/ 2760168 w 3750760"/>
              <a:gd name="connsiteY60" fmla="*/ 2067745 h 2849969"/>
              <a:gd name="connsiteX61" fmla="*/ 2831484 w 3750760"/>
              <a:gd name="connsiteY61" fmla="*/ 2073935 h 2849969"/>
              <a:gd name="connsiteX62" fmla="*/ 2902800 w 3750760"/>
              <a:gd name="connsiteY62" fmla="*/ 2086427 h 2849969"/>
              <a:gd name="connsiteX63" fmla="*/ 2970113 w 3750760"/>
              <a:gd name="connsiteY63" fmla="*/ 2101019 h 2849969"/>
              <a:gd name="connsiteX64" fmla="*/ 3035369 w 3750760"/>
              <a:gd name="connsiteY64" fmla="*/ 2119701 h 2849969"/>
              <a:gd name="connsiteX65" fmla="*/ 3096513 w 3750760"/>
              <a:gd name="connsiteY65" fmla="*/ 2142694 h 2849969"/>
              <a:gd name="connsiteX66" fmla="*/ 3153544 w 3750760"/>
              <a:gd name="connsiteY66" fmla="*/ 2167677 h 2849969"/>
              <a:gd name="connsiteX67" fmla="*/ 3208628 w 3750760"/>
              <a:gd name="connsiteY67" fmla="*/ 2196751 h 2849969"/>
              <a:gd name="connsiteX68" fmla="*/ 3261547 w 3750760"/>
              <a:gd name="connsiteY68" fmla="*/ 2228035 h 2849969"/>
              <a:gd name="connsiteX69" fmla="*/ 3310462 w 3750760"/>
              <a:gd name="connsiteY69" fmla="*/ 2261309 h 2849969"/>
              <a:gd name="connsiteX70" fmla="*/ 3357429 w 3750760"/>
              <a:gd name="connsiteY70" fmla="*/ 2296683 h 2849969"/>
              <a:gd name="connsiteX71" fmla="*/ 3400176 w 3750760"/>
              <a:gd name="connsiteY71" fmla="*/ 2336259 h 2849969"/>
              <a:gd name="connsiteX72" fmla="*/ 3440974 w 3750760"/>
              <a:gd name="connsiteY72" fmla="*/ 2373733 h 2849969"/>
              <a:gd name="connsiteX73" fmla="*/ 3479717 w 3750760"/>
              <a:gd name="connsiteY73" fmla="*/ 2415409 h 2849969"/>
              <a:gd name="connsiteX74" fmla="*/ 3516403 w 3750760"/>
              <a:gd name="connsiteY74" fmla="*/ 2457084 h 2849969"/>
              <a:gd name="connsiteX75" fmla="*/ 3551033 w 3750760"/>
              <a:gd name="connsiteY75" fmla="*/ 2498760 h 2849969"/>
              <a:gd name="connsiteX76" fmla="*/ 3581659 w 3750760"/>
              <a:gd name="connsiteY76" fmla="*/ 2540325 h 2849969"/>
              <a:gd name="connsiteX77" fmla="*/ 3610121 w 3750760"/>
              <a:gd name="connsiteY77" fmla="*/ 2582000 h 2849969"/>
              <a:gd name="connsiteX78" fmla="*/ 3636635 w 3750760"/>
              <a:gd name="connsiteY78" fmla="*/ 2623676 h 2849969"/>
              <a:gd name="connsiteX79" fmla="*/ 3661092 w 3750760"/>
              <a:gd name="connsiteY79" fmla="*/ 2665241 h 2849969"/>
              <a:gd name="connsiteX80" fmla="*/ 3683494 w 3750760"/>
              <a:gd name="connsiteY80" fmla="*/ 2706916 h 2849969"/>
              <a:gd name="connsiteX81" fmla="*/ 3703947 w 3750760"/>
              <a:gd name="connsiteY81" fmla="*/ 2746491 h 2849969"/>
              <a:gd name="connsiteX82" fmla="*/ 3738577 w 3750760"/>
              <a:gd name="connsiteY82" fmla="*/ 2819340 h 2849969"/>
              <a:gd name="connsiteX83" fmla="*/ 3750760 w 3750760"/>
              <a:gd name="connsiteY83" fmla="*/ 2849969 h 2849969"/>
              <a:gd name="connsiteX84" fmla="*/ 0 w 3750760"/>
              <a:gd name="connsiteY84" fmla="*/ 2849969 h 2849969"/>
              <a:gd name="connsiteX85" fmla="*/ 0 w 3750760"/>
              <a:gd name="connsiteY85" fmla="*/ 39317 h 2849969"/>
              <a:gd name="connsiteX86" fmla="*/ 8262 w 3750760"/>
              <a:gd name="connsiteY86" fmla="*/ 35485 h 2849969"/>
              <a:gd name="connsiteX87" fmla="*/ 32720 w 3750760"/>
              <a:gd name="connsiteY87" fmla="*/ 27083 h 2849969"/>
              <a:gd name="connsiteX88" fmla="*/ 59234 w 3750760"/>
              <a:gd name="connsiteY88" fmla="*/ 18792 h 2849969"/>
              <a:gd name="connsiteX89" fmla="*/ 85747 w 3750760"/>
              <a:gd name="connsiteY89" fmla="*/ 12491 h 2849969"/>
              <a:gd name="connsiteX90" fmla="*/ 114317 w 3750760"/>
              <a:gd name="connsiteY90" fmla="*/ 6301 h 2849969"/>
              <a:gd name="connsiteX91" fmla="*/ 144835 w 3750760"/>
              <a:gd name="connsiteY91" fmla="*/ 4200 h 2849969"/>
              <a:gd name="connsiteX92" fmla="*/ 175461 w 3750760"/>
              <a:gd name="connsiteY92" fmla="*/ 2100 h 28499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3750760" h="2849969">
                <a:moveTo>
                  <a:pt x="205979" y="0"/>
                </a:moveTo>
                <a:lnTo>
                  <a:pt x="240609" y="2100"/>
                </a:lnTo>
                <a:lnTo>
                  <a:pt x="275347" y="4200"/>
                </a:lnTo>
                <a:lnTo>
                  <a:pt x="332379" y="12491"/>
                </a:lnTo>
                <a:lnTo>
                  <a:pt x="358893" y="18792"/>
                </a:lnTo>
                <a:lnTo>
                  <a:pt x="385406" y="24983"/>
                </a:lnTo>
                <a:lnTo>
                  <a:pt x="409864" y="33384"/>
                </a:lnTo>
                <a:lnTo>
                  <a:pt x="432265" y="41675"/>
                </a:lnTo>
                <a:lnTo>
                  <a:pt x="452610" y="52066"/>
                </a:lnTo>
                <a:lnTo>
                  <a:pt x="473064" y="62568"/>
                </a:lnTo>
                <a:lnTo>
                  <a:pt x="493409" y="72959"/>
                </a:lnTo>
                <a:lnTo>
                  <a:pt x="511806" y="85451"/>
                </a:lnTo>
                <a:lnTo>
                  <a:pt x="528039" y="97943"/>
                </a:lnTo>
                <a:lnTo>
                  <a:pt x="544380" y="112534"/>
                </a:lnTo>
                <a:lnTo>
                  <a:pt x="575006" y="141608"/>
                </a:lnTo>
                <a:lnTo>
                  <a:pt x="601412" y="174992"/>
                </a:lnTo>
                <a:lnTo>
                  <a:pt x="625869" y="212467"/>
                </a:lnTo>
                <a:lnTo>
                  <a:pt x="646323" y="252042"/>
                </a:lnTo>
                <a:lnTo>
                  <a:pt x="664612" y="293607"/>
                </a:lnTo>
                <a:lnTo>
                  <a:pt x="680953" y="337383"/>
                </a:lnTo>
                <a:lnTo>
                  <a:pt x="695238" y="385249"/>
                </a:lnTo>
                <a:lnTo>
                  <a:pt x="709523" y="435215"/>
                </a:lnTo>
                <a:lnTo>
                  <a:pt x="721751" y="485182"/>
                </a:lnTo>
                <a:lnTo>
                  <a:pt x="733980" y="539349"/>
                </a:lnTo>
                <a:lnTo>
                  <a:pt x="778783" y="768398"/>
                </a:lnTo>
                <a:lnTo>
                  <a:pt x="805297" y="891214"/>
                </a:lnTo>
                <a:lnTo>
                  <a:pt x="821638" y="953672"/>
                </a:lnTo>
                <a:lnTo>
                  <a:pt x="839927" y="1016130"/>
                </a:lnTo>
                <a:lnTo>
                  <a:pt x="860380" y="1080688"/>
                </a:lnTo>
                <a:lnTo>
                  <a:pt x="882781" y="1143146"/>
                </a:lnTo>
                <a:lnTo>
                  <a:pt x="909295" y="1207704"/>
                </a:lnTo>
                <a:lnTo>
                  <a:pt x="937757" y="1272263"/>
                </a:lnTo>
                <a:lnTo>
                  <a:pt x="970439" y="1336821"/>
                </a:lnTo>
                <a:lnTo>
                  <a:pt x="1007125" y="1401379"/>
                </a:lnTo>
                <a:lnTo>
                  <a:pt x="1047816" y="1465937"/>
                </a:lnTo>
                <a:lnTo>
                  <a:pt x="1092727" y="1528395"/>
                </a:lnTo>
                <a:lnTo>
                  <a:pt x="1141642" y="1588753"/>
                </a:lnTo>
                <a:lnTo>
                  <a:pt x="1188501" y="1645020"/>
                </a:lnTo>
                <a:lnTo>
                  <a:pt x="1235360" y="1694987"/>
                </a:lnTo>
                <a:lnTo>
                  <a:pt x="1282327" y="1742853"/>
                </a:lnTo>
                <a:lnTo>
                  <a:pt x="1329186" y="1784528"/>
                </a:lnTo>
                <a:lnTo>
                  <a:pt x="1378101" y="1822003"/>
                </a:lnTo>
                <a:lnTo>
                  <a:pt x="1424960" y="1855277"/>
                </a:lnTo>
                <a:lnTo>
                  <a:pt x="1471818" y="1884461"/>
                </a:lnTo>
                <a:lnTo>
                  <a:pt x="1518786" y="1911544"/>
                </a:lnTo>
                <a:lnTo>
                  <a:pt x="1567701" y="1934427"/>
                </a:lnTo>
                <a:lnTo>
                  <a:pt x="1614559" y="1955210"/>
                </a:lnTo>
                <a:lnTo>
                  <a:pt x="1663475" y="1974002"/>
                </a:lnTo>
                <a:lnTo>
                  <a:pt x="1712390" y="1988594"/>
                </a:lnTo>
                <a:lnTo>
                  <a:pt x="1763361" y="2001086"/>
                </a:lnTo>
                <a:lnTo>
                  <a:pt x="1814332" y="2011477"/>
                </a:lnTo>
                <a:lnTo>
                  <a:pt x="1865303" y="2019768"/>
                </a:lnTo>
                <a:lnTo>
                  <a:pt x="1916275" y="2026069"/>
                </a:lnTo>
                <a:lnTo>
                  <a:pt x="1969194" y="2032260"/>
                </a:lnTo>
                <a:lnTo>
                  <a:pt x="2077305" y="2038561"/>
                </a:lnTo>
                <a:lnTo>
                  <a:pt x="2189420" y="2042651"/>
                </a:lnTo>
                <a:lnTo>
                  <a:pt x="2305539" y="2044751"/>
                </a:lnTo>
                <a:lnTo>
                  <a:pt x="2427826" y="2046852"/>
                </a:lnTo>
                <a:lnTo>
                  <a:pt x="2556283" y="2053153"/>
                </a:lnTo>
                <a:lnTo>
                  <a:pt x="2690799" y="2061444"/>
                </a:lnTo>
                <a:lnTo>
                  <a:pt x="2760168" y="2067745"/>
                </a:lnTo>
                <a:lnTo>
                  <a:pt x="2831484" y="2073935"/>
                </a:lnTo>
                <a:lnTo>
                  <a:pt x="2902800" y="2086427"/>
                </a:lnTo>
                <a:lnTo>
                  <a:pt x="2970113" y="2101019"/>
                </a:lnTo>
                <a:lnTo>
                  <a:pt x="3035369" y="2119701"/>
                </a:lnTo>
                <a:lnTo>
                  <a:pt x="3096513" y="2142694"/>
                </a:lnTo>
                <a:lnTo>
                  <a:pt x="3153544" y="2167677"/>
                </a:lnTo>
                <a:lnTo>
                  <a:pt x="3208628" y="2196751"/>
                </a:lnTo>
                <a:lnTo>
                  <a:pt x="3261547" y="2228035"/>
                </a:lnTo>
                <a:lnTo>
                  <a:pt x="3310462" y="2261309"/>
                </a:lnTo>
                <a:lnTo>
                  <a:pt x="3357429" y="2296683"/>
                </a:lnTo>
                <a:lnTo>
                  <a:pt x="3400176" y="2336259"/>
                </a:lnTo>
                <a:lnTo>
                  <a:pt x="3440974" y="2373733"/>
                </a:lnTo>
                <a:lnTo>
                  <a:pt x="3479717" y="2415409"/>
                </a:lnTo>
                <a:lnTo>
                  <a:pt x="3516403" y="2457084"/>
                </a:lnTo>
                <a:lnTo>
                  <a:pt x="3551033" y="2498760"/>
                </a:lnTo>
                <a:lnTo>
                  <a:pt x="3581659" y="2540325"/>
                </a:lnTo>
                <a:lnTo>
                  <a:pt x="3610121" y="2582000"/>
                </a:lnTo>
                <a:lnTo>
                  <a:pt x="3636635" y="2623676"/>
                </a:lnTo>
                <a:lnTo>
                  <a:pt x="3661092" y="2665241"/>
                </a:lnTo>
                <a:lnTo>
                  <a:pt x="3683494" y="2706916"/>
                </a:lnTo>
                <a:lnTo>
                  <a:pt x="3703947" y="2746491"/>
                </a:lnTo>
                <a:lnTo>
                  <a:pt x="3738577" y="2819340"/>
                </a:lnTo>
                <a:lnTo>
                  <a:pt x="3750760" y="2849969"/>
                </a:lnTo>
                <a:lnTo>
                  <a:pt x="0" y="2849969"/>
                </a:lnTo>
                <a:lnTo>
                  <a:pt x="0" y="39317"/>
                </a:lnTo>
                <a:lnTo>
                  <a:pt x="8262" y="35485"/>
                </a:lnTo>
                <a:lnTo>
                  <a:pt x="32720" y="27083"/>
                </a:lnTo>
                <a:lnTo>
                  <a:pt x="59234" y="18792"/>
                </a:lnTo>
                <a:lnTo>
                  <a:pt x="85747" y="12491"/>
                </a:lnTo>
                <a:lnTo>
                  <a:pt x="114317" y="6301"/>
                </a:lnTo>
                <a:lnTo>
                  <a:pt x="144835" y="4200"/>
                </a:lnTo>
                <a:lnTo>
                  <a:pt x="175461" y="2100"/>
                </a:lnTo>
                <a:close/>
              </a:path>
            </a:pathLst>
          </a:cu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Iphone6.png">
            <a:extLst>
              <a:ext uri="{FF2B5EF4-FFF2-40B4-BE49-F238E27FC236}">
                <a16:creationId xmlns:a16="http://schemas.microsoft.com/office/drawing/2014/main" id="{AB802A75-7903-7ECD-8399-13C7EF50C9D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598" y="852742"/>
            <a:ext cx="2889235" cy="5152516"/>
          </a:xfrm>
          <a:prstGeom prst="rect">
            <a:avLst/>
          </a:prstGeom>
        </p:spPr>
      </p:pic>
      <p:sp>
        <p:nvSpPr>
          <p:cNvPr id="24" name="Picture Placeholder 23">
            <a:extLst>
              <a:ext uri="{FF2B5EF4-FFF2-40B4-BE49-F238E27FC236}">
                <a16:creationId xmlns:a16="http://schemas.microsoft.com/office/drawing/2014/main" id="{B8F39B36-2B42-90EC-1688-C74DBE1A6FC1}"/>
              </a:ext>
            </a:extLst>
          </p:cNvPr>
          <p:cNvSpPr>
            <a:spLocks noGrp="1"/>
          </p:cNvSpPr>
          <p:nvPr>
            <p:ph type="pic" sz="quarter" idx="11"/>
          </p:nvPr>
        </p:nvSpPr>
        <p:spPr/>
        <p:txBody>
          <a:bodyPr/>
          <a:lstStyle/>
          <a:p>
            <a:endParaRPr lang="en-US"/>
          </a:p>
        </p:txBody>
      </p:sp>
      <p:pic>
        <p:nvPicPr>
          <p:cNvPr id="5" name="Picture 4" descr="Iphone6.png">
            <a:extLst>
              <a:ext uri="{FF2B5EF4-FFF2-40B4-BE49-F238E27FC236}">
                <a16:creationId xmlns:a16="http://schemas.microsoft.com/office/drawing/2014/main" id="{4324085F-BD3E-C123-9B70-BB3D1FD114E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44558" y="852742"/>
            <a:ext cx="2889235" cy="5152516"/>
          </a:xfrm>
          <a:prstGeom prst="rect">
            <a:avLst/>
          </a:prstGeom>
        </p:spPr>
      </p:pic>
      <p:sp>
        <p:nvSpPr>
          <p:cNvPr id="26" name="Picture Placeholder 25">
            <a:extLst>
              <a:ext uri="{FF2B5EF4-FFF2-40B4-BE49-F238E27FC236}">
                <a16:creationId xmlns:a16="http://schemas.microsoft.com/office/drawing/2014/main" id="{052004CC-2D98-023B-D067-4292B1C64DE3}"/>
              </a:ext>
            </a:extLst>
          </p:cNvPr>
          <p:cNvSpPr>
            <a:spLocks noGrp="1"/>
          </p:cNvSpPr>
          <p:nvPr>
            <p:ph type="pic" sz="quarter" idx="10"/>
          </p:nvPr>
        </p:nvSpPr>
        <p:spPr/>
        <p:txBody>
          <a:bodyPr/>
          <a:lstStyle/>
          <a:p>
            <a:endParaRPr lang="en-US"/>
          </a:p>
        </p:txBody>
      </p:sp>
      <p:grpSp>
        <p:nvGrpSpPr>
          <p:cNvPr id="10" name="组合 12">
            <a:extLst>
              <a:ext uri="{FF2B5EF4-FFF2-40B4-BE49-F238E27FC236}">
                <a16:creationId xmlns:a16="http://schemas.microsoft.com/office/drawing/2014/main" id="{962684AA-C8D7-6BFB-FBBC-358B080A7968}"/>
              </a:ext>
            </a:extLst>
          </p:cNvPr>
          <p:cNvGrpSpPr/>
          <p:nvPr/>
        </p:nvGrpSpPr>
        <p:grpSpPr>
          <a:xfrm>
            <a:off x="399137" y="416651"/>
            <a:ext cx="524980" cy="519841"/>
            <a:chOff x="1792574" y="2237071"/>
            <a:chExt cx="736313" cy="729106"/>
          </a:xfrm>
        </p:grpSpPr>
        <p:sp>
          <p:nvSpPr>
            <p:cNvPr id="11" name="椭圆 31">
              <a:extLst>
                <a:ext uri="{FF2B5EF4-FFF2-40B4-BE49-F238E27FC236}">
                  <a16:creationId xmlns:a16="http://schemas.microsoft.com/office/drawing/2014/main" id="{1396B4D3-1AA7-3555-4C04-4A843C407725}"/>
                </a:ext>
              </a:extLst>
            </p:cNvPr>
            <p:cNvSpPr/>
            <p:nvPr/>
          </p:nvSpPr>
          <p:spPr>
            <a:xfrm>
              <a:off x="1792574" y="2310825"/>
              <a:ext cx="655352" cy="655352"/>
            </a:xfrm>
            <a:prstGeom prst="ellipse">
              <a:avLst/>
            </a:prstGeom>
            <a:gradFill flip="none" rotWithShape="1">
              <a:gsLst>
                <a:gs pos="75000">
                  <a:schemeClr val="accent3"/>
                </a:gs>
                <a:gs pos="20000">
                  <a:schemeClr val="accent1"/>
                </a:gs>
                <a:gs pos="1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32">
              <a:extLst>
                <a:ext uri="{FF2B5EF4-FFF2-40B4-BE49-F238E27FC236}">
                  <a16:creationId xmlns:a16="http://schemas.microsoft.com/office/drawing/2014/main" id="{3A27720D-1CAD-228D-19A0-58C1A619A1D7}"/>
                </a:ext>
              </a:extLst>
            </p:cNvPr>
            <p:cNvSpPr/>
            <p:nvPr/>
          </p:nvSpPr>
          <p:spPr>
            <a:xfrm>
              <a:off x="2376826" y="2237071"/>
              <a:ext cx="152061" cy="152061"/>
            </a:xfrm>
            <a:prstGeom prst="ellipse">
              <a:avLst/>
            </a:prstGeom>
            <a:gradFill flip="none" rotWithShape="1">
              <a:gsLst>
                <a:gs pos="75000">
                  <a:schemeClr val="accent4"/>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3" name="TextBox 12">
            <a:extLst>
              <a:ext uri="{FF2B5EF4-FFF2-40B4-BE49-F238E27FC236}">
                <a16:creationId xmlns:a16="http://schemas.microsoft.com/office/drawing/2014/main" id="{FFB8DF54-38AB-07F5-9D63-0F12847BAE41}"/>
              </a:ext>
            </a:extLst>
          </p:cNvPr>
          <p:cNvSpPr txBox="1"/>
          <p:nvPr/>
        </p:nvSpPr>
        <p:spPr>
          <a:xfrm>
            <a:off x="1081762" y="564364"/>
            <a:ext cx="1641475" cy="276999"/>
          </a:xfrm>
          <a:prstGeom prst="rect">
            <a:avLst/>
          </a:prstGeom>
          <a:noFill/>
        </p:spPr>
        <p:txBody>
          <a:bodyPr wrap="square" rtlCol="0">
            <a:spAutoFit/>
          </a:bodyPr>
          <a:lstStyle/>
          <a:p>
            <a:r>
              <a:rPr lang="id-ID" sz="1200" dirty="0">
                <a:solidFill>
                  <a:schemeClr val="bg1"/>
                </a:solidFill>
                <a:latin typeface="Roboto" panose="02000000000000000000" pitchFamily="2" charset="0"/>
                <a:ea typeface="Roboto" panose="02000000000000000000" pitchFamily="2" charset="0"/>
              </a:rPr>
              <a:t>Company </a:t>
            </a:r>
            <a:r>
              <a:rPr lang="id-ID" sz="1200" dirty="0" err="1">
                <a:solidFill>
                  <a:schemeClr val="bg1"/>
                </a:solidFill>
                <a:latin typeface="Roboto" panose="02000000000000000000" pitchFamily="2" charset="0"/>
                <a:ea typeface="Roboto" panose="02000000000000000000" pitchFamily="2" charset="0"/>
              </a:rPr>
              <a:t>Name</a:t>
            </a:r>
            <a:endParaRPr lang="en-US" sz="1200" dirty="0">
              <a:solidFill>
                <a:schemeClr val="bg1"/>
              </a:solidFill>
              <a:latin typeface="Roboto" panose="02000000000000000000" pitchFamily="2" charset="0"/>
              <a:ea typeface="Roboto" panose="02000000000000000000" pitchFamily="2" charset="0"/>
            </a:endParaRPr>
          </a:p>
        </p:txBody>
      </p:sp>
      <p:sp>
        <p:nvSpPr>
          <p:cNvPr id="15" name="TextBox 14">
            <a:extLst>
              <a:ext uri="{FF2B5EF4-FFF2-40B4-BE49-F238E27FC236}">
                <a16:creationId xmlns:a16="http://schemas.microsoft.com/office/drawing/2014/main" id="{A4FD551D-A32A-0944-85E0-D605B755691F}"/>
              </a:ext>
            </a:extLst>
          </p:cNvPr>
          <p:cNvSpPr txBox="1"/>
          <p:nvPr/>
        </p:nvSpPr>
        <p:spPr>
          <a:xfrm>
            <a:off x="6306461" y="2977976"/>
            <a:ext cx="4381691" cy="1107996"/>
          </a:xfrm>
          <a:prstGeom prst="rect">
            <a:avLst/>
          </a:prstGeom>
          <a:noFill/>
        </p:spPr>
        <p:txBody>
          <a:bodyPr wrap="square" rtlCol="0">
            <a:spAutoFit/>
          </a:bodyPr>
          <a:lstStyle/>
          <a:p>
            <a:pPr algn="just">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 dummy text of the printing and typesetting industry. Lorem Ipsum has been the industry's standard dummy text ever since the 1500s, when an unknown printer took a galley of type, Lorem Ipsum is simply dummy text of the printing</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6" name="TextBox 15">
            <a:extLst>
              <a:ext uri="{FF2B5EF4-FFF2-40B4-BE49-F238E27FC236}">
                <a16:creationId xmlns:a16="http://schemas.microsoft.com/office/drawing/2014/main" id="{1FA5AF1E-DC15-E19C-D402-54CC4895827D}"/>
              </a:ext>
            </a:extLst>
          </p:cNvPr>
          <p:cNvSpPr txBox="1"/>
          <p:nvPr/>
        </p:nvSpPr>
        <p:spPr>
          <a:xfrm>
            <a:off x="6306461" y="4170781"/>
            <a:ext cx="4381691" cy="571951"/>
          </a:xfrm>
          <a:prstGeom prst="rect">
            <a:avLst/>
          </a:prstGeom>
          <a:noFill/>
        </p:spPr>
        <p:txBody>
          <a:bodyPr wrap="square" rtlCol="0">
            <a:spAutoFit/>
          </a:bodyPr>
          <a:lstStyle/>
          <a:p>
            <a:pPr algn="just">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 dummy text of the printing and typesetting industry. Lorem Ipsum has been the industry's standard</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8" name="TextBox 17">
            <a:extLst>
              <a:ext uri="{FF2B5EF4-FFF2-40B4-BE49-F238E27FC236}">
                <a16:creationId xmlns:a16="http://schemas.microsoft.com/office/drawing/2014/main" id="{50ABC0DB-0E3C-CE55-A1AA-4F2CCBC2D1C5}"/>
              </a:ext>
            </a:extLst>
          </p:cNvPr>
          <p:cNvSpPr txBox="1"/>
          <p:nvPr/>
        </p:nvSpPr>
        <p:spPr>
          <a:xfrm>
            <a:off x="6306461" y="1698056"/>
            <a:ext cx="4581264" cy="1077218"/>
          </a:xfrm>
          <a:prstGeom prst="rect">
            <a:avLst/>
          </a:prstGeom>
          <a:noFill/>
        </p:spPr>
        <p:txBody>
          <a:bodyPr wrap="square" rtlCol="0">
            <a:spAutoFit/>
          </a:bodyPr>
          <a:lstStyle/>
          <a:p>
            <a:r>
              <a:rPr lang="id-ID" sz="3200" dirty="0">
                <a:solidFill>
                  <a:schemeClr val="bg1"/>
                </a:solidFill>
                <a:latin typeface="Montserrat SemiBold" panose="00000700000000000000" pitchFamily="2" charset="0"/>
              </a:rPr>
              <a:t>Our Phone</a:t>
            </a:r>
            <a:endParaRPr lang="en-US" sz="3200" dirty="0">
              <a:solidFill>
                <a:schemeClr val="bg1"/>
              </a:solidFill>
              <a:latin typeface="Montserrat SemiBold" panose="00000700000000000000" pitchFamily="2" charset="0"/>
            </a:endParaRPr>
          </a:p>
          <a:p>
            <a:r>
              <a:rPr lang="id-ID"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rPr>
              <a:t>Mockup Design</a:t>
            </a:r>
            <a:endParaRPr lang="en-US"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endParaRPr>
          </a:p>
        </p:txBody>
      </p:sp>
      <p:sp>
        <p:nvSpPr>
          <p:cNvPr id="19" name="TextBox 18">
            <a:extLst>
              <a:ext uri="{FF2B5EF4-FFF2-40B4-BE49-F238E27FC236}">
                <a16:creationId xmlns:a16="http://schemas.microsoft.com/office/drawing/2014/main" id="{9648783A-BA04-BB78-26F6-B8BD657B24DF}"/>
              </a:ext>
            </a:extLst>
          </p:cNvPr>
          <p:cNvSpPr txBox="1"/>
          <p:nvPr/>
        </p:nvSpPr>
        <p:spPr>
          <a:xfrm>
            <a:off x="6306461" y="1361704"/>
            <a:ext cx="1694882" cy="307777"/>
          </a:xfrm>
          <a:prstGeom prst="rect">
            <a:avLst/>
          </a:prstGeom>
          <a:noFill/>
        </p:spPr>
        <p:txBody>
          <a:bodyPr wrap="square" rtlCol="0">
            <a:spAutoFit/>
          </a:bodyPr>
          <a:lstStyle/>
          <a:p>
            <a:r>
              <a:rPr lang="id-ID" sz="1400" dirty="0">
                <a:solidFill>
                  <a:schemeClr val="accent3"/>
                </a:solidFill>
                <a:latin typeface="Roboto" panose="02000000000000000000" pitchFamily="2" charset="0"/>
                <a:ea typeface="Roboto" panose="02000000000000000000" pitchFamily="2" charset="0"/>
              </a:rPr>
              <a:t>Mockup Here</a:t>
            </a:r>
            <a:endParaRPr lang="en-US" sz="1400" dirty="0">
              <a:solidFill>
                <a:schemeClr val="accent3"/>
              </a:solidFill>
              <a:latin typeface="Roboto" panose="02000000000000000000" pitchFamily="2" charset="0"/>
              <a:ea typeface="Roboto" panose="02000000000000000000" pitchFamily="2" charset="0"/>
            </a:endParaRPr>
          </a:p>
        </p:txBody>
      </p:sp>
      <p:sp>
        <p:nvSpPr>
          <p:cNvPr id="20" name="Rectangle: Rounded Corners 24">
            <a:extLst>
              <a:ext uri="{FF2B5EF4-FFF2-40B4-BE49-F238E27FC236}">
                <a16:creationId xmlns:a16="http://schemas.microsoft.com/office/drawing/2014/main" id="{DB1DE1EF-0F93-5896-9C25-55038A141630}"/>
              </a:ext>
            </a:extLst>
          </p:cNvPr>
          <p:cNvSpPr/>
          <p:nvPr/>
        </p:nvSpPr>
        <p:spPr>
          <a:xfrm>
            <a:off x="6402118" y="5213458"/>
            <a:ext cx="1260000" cy="360000"/>
          </a:xfrm>
          <a:prstGeom prst="roundRect">
            <a:avLst>
              <a:gd name="adj" fmla="val 12295"/>
            </a:avLst>
          </a:prstGeom>
          <a:noFill/>
          <a:ln>
            <a:gradFill>
              <a:gsLst>
                <a:gs pos="0">
                  <a:srgbClr val="00CCFF"/>
                </a:gs>
                <a:gs pos="100000">
                  <a:schemeClr val="accent4"/>
                </a:gs>
              </a:gsLst>
              <a:lin ang="5400000" scaled="1"/>
            </a:gradFill>
          </a:ln>
          <a:effectLst>
            <a:outerShdw blurRad="1016000" sx="102000" sy="102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Discover Now</a:t>
            </a:r>
            <a:endParaRPr lang="id-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21" name="椭圆 13">
            <a:extLst>
              <a:ext uri="{FF2B5EF4-FFF2-40B4-BE49-F238E27FC236}">
                <a16:creationId xmlns:a16="http://schemas.microsoft.com/office/drawing/2014/main" id="{B9FD7F1D-16B0-84E9-600F-6210A52F33C5}"/>
              </a:ext>
            </a:extLst>
          </p:cNvPr>
          <p:cNvSpPr/>
          <p:nvPr/>
        </p:nvSpPr>
        <p:spPr>
          <a:xfrm>
            <a:off x="10601035" y="727921"/>
            <a:ext cx="1004208" cy="1004208"/>
          </a:xfrm>
          <a:prstGeom prst="ellipse">
            <a:avLst/>
          </a:prstGeom>
          <a:gradFill flip="none" rotWithShape="1">
            <a:gsLst>
              <a:gs pos="0">
                <a:schemeClr val="accent2"/>
              </a:gs>
              <a:gs pos="59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椭圆 30">
            <a:extLst>
              <a:ext uri="{FF2B5EF4-FFF2-40B4-BE49-F238E27FC236}">
                <a16:creationId xmlns:a16="http://schemas.microsoft.com/office/drawing/2014/main" id="{731EC98A-2138-F446-A1B2-61477B32B395}"/>
              </a:ext>
            </a:extLst>
          </p:cNvPr>
          <p:cNvSpPr/>
          <p:nvPr/>
        </p:nvSpPr>
        <p:spPr>
          <a:xfrm>
            <a:off x="10603764" y="5573458"/>
            <a:ext cx="431800" cy="431800"/>
          </a:xfrm>
          <a:prstGeom prst="ellipse">
            <a:avLst/>
          </a:prstGeom>
          <a:gradFill flip="none" rotWithShape="1">
            <a:gsLst>
              <a:gs pos="75000">
                <a:schemeClr val="accent2"/>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19786682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5" name="椭圆 13">
            <a:extLst>
              <a:ext uri="{FF2B5EF4-FFF2-40B4-BE49-F238E27FC236}">
                <a16:creationId xmlns:a16="http://schemas.microsoft.com/office/drawing/2014/main" id="{38D6077D-BD0A-484A-FDF8-C862316B3B0B}"/>
              </a:ext>
            </a:extLst>
          </p:cNvPr>
          <p:cNvSpPr/>
          <p:nvPr/>
        </p:nvSpPr>
        <p:spPr>
          <a:xfrm>
            <a:off x="5996084" y="529448"/>
            <a:ext cx="1325386" cy="1325386"/>
          </a:xfrm>
          <a:prstGeom prst="ellipse">
            <a:avLst/>
          </a:prstGeom>
          <a:gradFill flip="none" rotWithShape="1">
            <a:gsLst>
              <a:gs pos="0">
                <a:schemeClr val="accent2"/>
              </a:gs>
              <a:gs pos="59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4" name="Picture 3">
            <a:extLst>
              <a:ext uri="{FF2B5EF4-FFF2-40B4-BE49-F238E27FC236}">
                <a16:creationId xmlns:a16="http://schemas.microsoft.com/office/drawing/2014/main" id="{4D56145A-86D7-2C34-AB3E-164B8013EC9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8225" y="1076324"/>
            <a:ext cx="5435600" cy="3263899"/>
          </a:xfrm>
          <a:prstGeom prst="rect">
            <a:avLst/>
          </a:prstGeom>
        </p:spPr>
      </p:pic>
      <p:sp>
        <p:nvSpPr>
          <p:cNvPr id="28" name="Picture Placeholder 27">
            <a:extLst>
              <a:ext uri="{FF2B5EF4-FFF2-40B4-BE49-F238E27FC236}">
                <a16:creationId xmlns:a16="http://schemas.microsoft.com/office/drawing/2014/main" id="{60A3F592-ACA0-2EF3-53C6-4D56CC30CAEA}"/>
              </a:ext>
            </a:extLst>
          </p:cNvPr>
          <p:cNvSpPr>
            <a:spLocks noGrp="1"/>
          </p:cNvSpPr>
          <p:nvPr>
            <p:ph type="pic" sz="quarter" idx="32"/>
          </p:nvPr>
        </p:nvSpPr>
        <p:spPr/>
        <p:txBody>
          <a:bodyPr/>
          <a:lstStyle/>
          <a:p>
            <a:endParaRPr lang="en-US"/>
          </a:p>
        </p:txBody>
      </p:sp>
      <p:sp>
        <p:nvSpPr>
          <p:cNvPr id="11" name="Rounded Rectangle 8">
            <a:extLst>
              <a:ext uri="{FF2B5EF4-FFF2-40B4-BE49-F238E27FC236}">
                <a16:creationId xmlns:a16="http://schemas.microsoft.com/office/drawing/2014/main" id="{97017250-AA09-7F03-3400-AEE06083CB6D}"/>
              </a:ext>
            </a:extLst>
          </p:cNvPr>
          <p:cNvSpPr/>
          <p:nvPr/>
        </p:nvSpPr>
        <p:spPr>
          <a:xfrm>
            <a:off x="6658777" y="4708427"/>
            <a:ext cx="2082800" cy="1260000"/>
          </a:xfrm>
          <a:prstGeom prst="roundRect">
            <a:avLst>
              <a:gd name="adj" fmla="val 8150"/>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path path="circle">
              <a:fillToRect l="100000" b="100000"/>
            </a:path>
            <a:tileRect t="-100000" r="-100000"/>
          </a:gra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ounded Rectangle 8">
            <a:extLst>
              <a:ext uri="{FF2B5EF4-FFF2-40B4-BE49-F238E27FC236}">
                <a16:creationId xmlns:a16="http://schemas.microsoft.com/office/drawing/2014/main" id="{2710668D-00CD-2763-308B-6CE26337A6F4}"/>
              </a:ext>
            </a:extLst>
          </p:cNvPr>
          <p:cNvSpPr/>
          <p:nvPr/>
        </p:nvSpPr>
        <p:spPr>
          <a:xfrm>
            <a:off x="9005964" y="4710123"/>
            <a:ext cx="2082800" cy="1260000"/>
          </a:xfrm>
          <a:prstGeom prst="roundRect">
            <a:avLst>
              <a:gd name="adj" fmla="val 8150"/>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path path="circle">
              <a:fillToRect l="100000" b="100000"/>
            </a:path>
            <a:tileRect t="-100000" r="-100000"/>
          </a:gra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Freeform 14">
            <a:extLst>
              <a:ext uri="{FF2B5EF4-FFF2-40B4-BE49-F238E27FC236}">
                <a16:creationId xmlns:a16="http://schemas.microsoft.com/office/drawing/2014/main" id="{691D8249-7371-C355-0A45-7DDF2E15A9F4}"/>
              </a:ext>
            </a:extLst>
          </p:cNvPr>
          <p:cNvSpPr/>
          <p:nvPr/>
        </p:nvSpPr>
        <p:spPr>
          <a:xfrm rot="10800000">
            <a:off x="8741970" y="-2368"/>
            <a:ext cx="3473256" cy="3431367"/>
          </a:xfrm>
          <a:custGeom>
            <a:avLst/>
            <a:gdLst>
              <a:gd name="connsiteX0" fmla="*/ 0 w 4385245"/>
              <a:gd name="connsiteY0" fmla="*/ 0 h 4332357"/>
              <a:gd name="connsiteX1" fmla="*/ 15878 w 4385245"/>
              <a:gd name="connsiteY1" fmla="*/ 25074 h 4332357"/>
              <a:gd name="connsiteX2" fmla="*/ 55993 w 4385245"/>
              <a:gd name="connsiteY2" fmla="*/ 103364 h 4332357"/>
              <a:gd name="connsiteX3" fmla="*/ 87850 w 4385245"/>
              <a:gd name="connsiteY3" fmla="*/ 184937 h 4332357"/>
              <a:gd name="connsiteX4" fmla="*/ 115066 w 4385245"/>
              <a:gd name="connsiteY4" fmla="*/ 269956 h 4332357"/>
              <a:gd name="connsiteX5" fmla="*/ 138019 w 4385245"/>
              <a:gd name="connsiteY5" fmla="*/ 358897 h 4332357"/>
              <a:gd name="connsiteX6" fmla="*/ 156113 w 4385245"/>
              <a:gd name="connsiteY6" fmla="*/ 455412 h 4332357"/>
              <a:gd name="connsiteX7" fmla="*/ 173775 w 4385245"/>
              <a:gd name="connsiteY7" fmla="*/ 556032 h 4332357"/>
              <a:gd name="connsiteX8" fmla="*/ 187415 w 4385245"/>
              <a:gd name="connsiteY8" fmla="*/ 656232 h 4332357"/>
              <a:gd name="connsiteX9" fmla="*/ 200194 w 4385245"/>
              <a:gd name="connsiteY9" fmla="*/ 764643 h 4332357"/>
              <a:gd name="connsiteX10" fmla="*/ 240726 w 4385245"/>
              <a:gd name="connsiteY10" fmla="*/ 1221647 h 4332357"/>
              <a:gd name="connsiteX11" fmla="*/ 267328 w 4385245"/>
              <a:gd name="connsiteY11" fmla="*/ 1467205 h 4332357"/>
              <a:gd name="connsiteX12" fmla="*/ 286443 w 4385245"/>
              <a:gd name="connsiteY12" fmla="*/ 1592670 h 4332357"/>
              <a:gd name="connsiteX13" fmla="*/ 309366 w 4385245"/>
              <a:gd name="connsiteY13" fmla="*/ 1718535 h 4332357"/>
              <a:gd name="connsiteX14" fmla="*/ 336089 w 4385245"/>
              <a:gd name="connsiteY14" fmla="*/ 1848951 h 4332357"/>
              <a:gd name="connsiteX15" fmla="*/ 367051 w 4385245"/>
              <a:gd name="connsiteY15" fmla="*/ 1975661 h 4332357"/>
              <a:gd name="connsiteX16" fmla="*/ 405623 w 4385245"/>
              <a:gd name="connsiteY16" fmla="*/ 2107322 h 4332357"/>
              <a:gd name="connsiteX17" fmla="*/ 448003 w 4385245"/>
              <a:gd name="connsiteY17" fmla="*/ 2239384 h 4332357"/>
              <a:gd name="connsiteX18" fmla="*/ 498634 w 4385245"/>
              <a:gd name="connsiteY18" fmla="*/ 2372313 h 4332357"/>
              <a:gd name="connsiteX19" fmla="*/ 557093 w 4385245"/>
              <a:gd name="connsiteY19" fmla="*/ 2506063 h 4332357"/>
              <a:gd name="connsiteX20" fmla="*/ 623381 w 4385245"/>
              <a:gd name="connsiteY20" fmla="*/ 2640637 h 4332357"/>
              <a:gd name="connsiteX21" fmla="*/ 698352 w 4385245"/>
              <a:gd name="connsiteY21" fmla="*/ 2771972 h 4332357"/>
              <a:gd name="connsiteX22" fmla="*/ 781581 w 4385245"/>
              <a:gd name="connsiteY22" fmla="*/ 2900024 h 4332357"/>
              <a:gd name="connsiteX23" fmla="*/ 861632 w 4385245"/>
              <a:gd name="connsiteY23" fmla="*/ 3019655 h 4332357"/>
              <a:gd name="connsiteX24" fmla="*/ 942977 w 4385245"/>
              <a:gd name="connsiteY24" fmla="*/ 3126970 h 4332357"/>
              <a:gd name="connsiteX25" fmla="*/ 1024965 w 4385245"/>
              <a:gd name="connsiteY25" fmla="*/ 3230200 h 4332357"/>
              <a:gd name="connsiteX26" fmla="*/ 1108013 w 4385245"/>
              <a:gd name="connsiteY26" fmla="*/ 3321303 h 4332357"/>
              <a:gd name="connsiteX27" fmla="*/ 1195945 w 4385245"/>
              <a:gd name="connsiteY27" fmla="*/ 3404618 h 4332357"/>
              <a:gd name="connsiteX28" fmla="*/ 1280719 w 4385245"/>
              <a:gd name="connsiteY28" fmla="*/ 3479298 h 4332357"/>
              <a:gd name="connsiteX29" fmla="*/ 1366332 w 4385245"/>
              <a:gd name="connsiteY29" fmla="*/ 3545981 h 4332357"/>
              <a:gd name="connsiteX30" fmla="*/ 1452592 w 4385245"/>
              <a:gd name="connsiteY30" fmla="*/ 3608579 h 4332357"/>
              <a:gd name="connsiteX31" fmla="*/ 1543521 w 4385245"/>
              <a:gd name="connsiteY31" fmla="*/ 3663366 h 4332357"/>
              <a:gd name="connsiteX32" fmla="*/ 1630861 w 4385245"/>
              <a:gd name="connsiteY32" fmla="*/ 3713625 h 4332357"/>
              <a:gd name="connsiteX33" fmla="*/ 1722632 w 4385245"/>
              <a:gd name="connsiteY33" fmla="*/ 3760414 h 4332357"/>
              <a:gd name="connsiteX34" fmla="*/ 1815265 w 4385245"/>
              <a:gd name="connsiteY34" fmla="*/ 3798992 h 4332357"/>
              <a:gd name="connsiteX35" fmla="*/ 1912348 w 4385245"/>
              <a:gd name="connsiteY35" fmla="*/ 3833887 h 4332357"/>
              <a:gd name="connsiteX36" fmla="*/ 2009864 w 4385245"/>
              <a:gd name="connsiteY36" fmla="*/ 3864674 h 4332357"/>
              <a:gd name="connsiteX37" fmla="*/ 2107810 w 4385245"/>
              <a:gd name="connsiteY37" fmla="*/ 3891355 h 4332357"/>
              <a:gd name="connsiteX38" fmla="*/ 2206168 w 4385245"/>
              <a:gd name="connsiteY38" fmla="*/ 3914147 h 4332357"/>
              <a:gd name="connsiteX39" fmla="*/ 2308355 w 4385245"/>
              <a:gd name="connsiteY39" fmla="*/ 3937123 h 4332357"/>
              <a:gd name="connsiteX40" fmla="*/ 2518421 w 4385245"/>
              <a:gd name="connsiteY40" fmla="*/ 3971653 h 4332357"/>
              <a:gd name="connsiteX41" fmla="*/ 2736770 w 4385245"/>
              <a:gd name="connsiteY41" fmla="*/ 4002685 h 4332357"/>
              <a:gd name="connsiteX42" fmla="*/ 2963355 w 4385245"/>
              <a:gd name="connsiteY42" fmla="*/ 4030648 h 4332357"/>
              <a:gd name="connsiteX43" fmla="*/ 3201999 w 4385245"/>
              <a:gd name="connsiteY43" fmla="*/ 4059880 h 4332357"/>
              <a:gd name="connsiteX44" fmla="*/ 3451843 w 4385245"/>
              <a:gd name="connsiteY44" fmla="*/ 4098591 h 4332357"/>
              <a:gd name="connsiteX45" fmla="*/ 3713123 w 4385245"/>
              <a:gd name="connsiteY45" fmla="*/ 4142437 h 4332357"/>
              <a:gd name="connsiteX46" fmla="*/ 3847448 w 4385245"/>
              <a:gd name="connsiteY46" fmla="*/ 4169008 h 4332357"/>
              <a:gd name="connsiteX47" fmla="*/ 3985601 w 4385245"/>
              <a:gd name="connsiteY47" fmla="*/ 4195762 h 4332357"/>
              <a:gd name="connsiteX48" fmla="*/ 4122460 w 4385245"/>
              <a:gd name="connsiteY48" fmla="*/ 4234837 h 4332357"/>
              <a:gd name="connsiteX49" fmla="*/ 4251062 w 4385245"/>
              <a:gd name="connsiteY49" fmla="*/ 4277195 h 4332357"/>
              <a:gd name="connsiteX50" fmla="*/ 4374801 w 4385245"/>
              <a:gd name="connsiteY50" fmla="*/ 4327126 h 4332357"/>
              <a:gd name="connsiteX51" fmla="*/ 4385245 w 4385245"/>
              <a:gd name="connsiteY51" fmla="*/ 4332357 h 4332357"/>
              <a:gd name="connsiteX52" fmla="*/ 0 w 4385245"/>
              <a:gd name="connsiteY52" fmla="*/ 4332357 h 4332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4385245" h="4332357">
                <a:moveTo>
                  <a:pt x="0" y="0"/>
                </a:moveTo>
                <a:lnTo>
                  <a:pt x="15878" y="25074"/>
                </a:lnTo>
                <a:lnTo>
                  <a:pt x="55993" y="103364"/>
                </a:lnTo>
                <a:lnTo>
                  <a:pt x="87850" y="184937"/>
                </a:lnTo>
                <a:lnTo>
                  <a:pt x="115066" y="269956"/>
                </a:lnTo>
                <a:lnTo>
                  <a:pt x="138019" y="358897"/>
                </a:lnTo>
                <a:lnTo>
                  <a:pt x="156113" y="455412"/>
                </a:lnTo>
                <a:lnTo>
                  <a:pt x="173775" y="556032"/>
                </a:lnTo>
                <a:lnTo>
                  <a:pt x="187415" y="656232"/>
                </a:lnTo>
                <a:lnTo>
                  <a:pt x="200194" y="764643"/>
                </a:lnTo>
                <a:lnTo>
                  <a:pt x="240726" y="1221647"/>
                </a:lnTo>
                <a:lnTo>
                  <a:pt x="267328" y="1467205"/>
                </a:lnTo>
                <a:lnTo>
                  <a:pt x="286443" y="1592670"/>
                </a:lnTo>
                <a:lnTo>
                  <a:pt x="309366" y="1718535"/>
                </a:lnTo>
                <a:lnTo>
                  <a:pt x="336089" y="1848951"/>
                </a:lnTo>
                <a:lnTo>
                  <a:pt x="367051" y="1975661"/>
                </a:lnTo>
                <a:lnTo>
                  <a:pt x="405623" y="2107322"/>
                </a:lnTo>
                <a:lnTo>
                  <a:pt x="448003" y="2239384"/>
                </a:lnTo>
                <a:lnTo>
                  <a:pt x="498634" y="2372313"/>
                </a:lnTo>
                <a:lnTo>
                  <a:pt x="557093" y="2506063"/>
                </a:lnTo>
                <a:lnTo>
                  <a:pt x="623381" y="2640637"/>
                </a:lnTo>
                <a:lnTo>
                  <a:pt x="698352" y="2771972"/>
                </a:lnTo>
                <a:lnTo>
                  <a:pt x="781581" y="2900024"/>
                </a:lnTo>
                <a:lnTo>
                  <a:pt x="861632" y="3019655"/>
                </a:lnTo>
                <a:lnTo>
                  <a:pt x="942977" y="3126970"/>
                </a:lnTo>
                <a:lnTo>
                  <a:pt x="1024965" y="3230200"/>
                </a:lnTo>
                <a:lnTo>
                  <a:pt x="1108013" y="3321303"/>
                </a:lnTo>
                <a:lnTo>
                  <a:pt x="1195945" y="3404618"/>
                </a:lnTo>
                <a:lnTo>
                  <a:pt x="1280719" y="3479298"/>
                </a:lnTo>
                <a:lnTo>
                  <a:pt x="1366332" y="3545981"/>
                </a:lnTo>
                <a:lnTo>
                  <a:pt x="1452592" y="3608579"/>
                </a:lnTo>
                <a:lnTo>
                  <a:pt x="1543521" y="3663366"/>
                </a:lnTo>
                <a:lnTo>
                  <a:pt x="1630861" y="3713625"/>
                </a:lnTo>
                <a:lnTo>
                  <a:pt x="1722632" y="3760414"/>
                </a:lnTo>
                <a:lnTo>
                  <a:pt x="1815265" y="3798992"/>
                </a:lnTo>
                <a:lnTo>
                  <a:pt x="1912348" y="3833887"/>
                </a:lnTo>
                <a:lnTo>
                  <a:pt x="2009864" y="3864674"/>
                </a:lnTo>
                <a:lnTo>
                  <a:pt x="2107810" y="3891355"/>
                </a:lnTo>
                <a:lnTo>
                  <a:pt x="2206168" y="3914147"/>
                </a:lnTo>
                <a:lnTo>
                  <a:pt x="2308355" y="3937123"/>
                </a:lnTo>
                <a:lnTo>
                  <a:pt x="2518421" y="3971653"/>
                </a:lnTo>
                <a:lnTo>
                  <a:pt x="2736770" y="4002685"/>
                </a:lnTo>
                <a:lnTo>
                  <a:pt x="2963355" y="4030648"/>
                </a:lnTo>
                <a:lnTo>
                  <a:pt x="3201999" y="4059880"/>
                </a:lnTo>
                <a:lnTo>
                  <a:pt x="3451843" y="4098591"/>
                </a:lnTo>
                <a:lnTo>
                  <a:pt x="3713123" y="4142437"/>
                </a:lnTo>
                <a:lnTo>
                  <a:pt x="3847448" y="4169008"/>
                </a:lnTo>
                <a:lnTo>
                  <a:pt x="3985601" y="4195762"/>
                </a:lnTo>
                <a:lnTo>
                  <a:pt x="4122460" y="4234837"/>
                </a:lnTo>
                <a:lnTo>
                  <a:pt x="4251062" y="4277195"/>
                </a:lnTo>
                <a:lnTo>
                  <a:pt x="4374801" y="4327126"/>
                </a:lnTo>
                <a:lnTo>
                  <a:pt x="4385245" y="4332357"/>
                </a:lnTo>
                <a:lnTo>
                  <a:pt x="0" y="4332357"/>
                </a:lnTo>
                <a:close/>
              </a:path>
            </a:pathLst>
          </a:cu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280B09D0-68BF-8B6E-3303-DF686FE5A3AF}"/>
              </a:ext>
            </a:extLst>
          </p:cNvPr>
          <p:cNvSpPr txBox="1"/>
          <p:nvPr/>
        </p:nvSpPr>
        <p:spPr>
          <a:xfrm>
            <a:off x="6810468" y="4832034"/>
            <a:ext cx="1779419" cy="646331"/>
          </a:xfrm>
          <a:prstGeom prst="rect">
            <a:avLst/>
          </a:prstGeom>
          <a:noFill/>
        </p:spPr>
        <p:txBody>
          <a:bodyPr wrap="square" rtlCol="0">
            <a:spAutoFit/>
          </a:bodyPr>
          <a:lstStyle/>
          <a:p>
            <a:pPr algn="ctr"/>
            <a:r>
              <a:rPr lang="en-US" sz="3600" dirty="0">
                <a:solidFill>
                  <a:schemeClr val="bg1"/>
                </a:solidFill>
                <a:latin typeface="Roboto" panose="02000000000000000000" pitchFamily="2" charset="0"/>
                <a:ea typeface="Roboto" panose="02000000000000000000" pitchFamily="2" charset="0"/>
                <a:cs typeface="Poppins" panose="00000500000000000000" pitchFamily="2" charset="0"/>
              </a:rPr>
              <a:t>+345</a:t>
            </a:r>
          </a:p>
        </p:txBody>
      </p:sp>
      <p:sp>
        <p:nvSpPr>
          <p:cNvPr id="8" name="TextBox 7">
            <a:extLst>
              <a:ext uri="{FF2B5EF4-FFF2-40B4-BE49-F238E27FC236}">
                <a16:creationId xmlns:a16="http://schemas.microsoft.com/office/drawing/2014/main" id="{BC15BF93-ED52-D16F-8D39-76641B11F2B3}"/>
              </a:ext>
            </a:extLst>
          </p:cNvPr>
          <p:cNvSpPr txBox="1"/>
          <p:nvPr/>
        </p:nvSpPr>
        <p:spPr>
          <a:xfrm>
            <a:off x="6701017" y="5530822"/>
            <a:ext cx="1998321" cy="246221"/>
          </a:xfrm>
          <a:prstGeom prst="rect">
            <a:avLst/>
          </a:prstGeom>
          <a:noFill/>
        </p:spPr>
        <p:txBody>
          <a:bodyPr wrap="square" rtlCol="0">
            <a:spAutoFit/>
          </a:bodyPr>
          <a:lstStyle/>
          <a:p>
            <a:pPr algn="ctr"/>
            <a:r>
              <a:rPr lang="en-US" sz="1000" b="1" dirty="0">
                <a:solidFill>
                  <a:schemeClr val="bg1"/>
                </a:solidFill>
                <a:latin typeface="Roboto" panose="02000000000000000000" pitchFamily="2" charset="0"/>
                <a:ea typeface="Roboto" panose="02000000000000000000" pitchFamily="2" charset="0"/>
                <a:cs typeface="Poppins" panose="00000500000000000000" pitchFamily="2" charset="0"/>
              </a:rPr>
              <a:t>Projects Here</a:t>
            </a:r>
          </a:p>
        </p:txBody>
      </p:sp>
      <p:sp>
        <p:nvSpPr>
          <p:cNvPr id="9" name="TextBox 8">
            <a:extLst>
              <a:ext uri="{FF2B5EF4-FFF2-40B4-BE49-F238E27FC236}">
                <a16:creationId xmlns:a16="http://schemas.microsoft.com/office/drawing/2014/main" id="{E7543C62-D68F-F4C0-5EE8-E0909C8C3BC0}"/>
              </a:ext>
            </a:extLst>
          </p:cNvPr>
          <p:cNvSpPr txBox="1"/>
          <p:nvPr/>
        </p:nvSpPr>
        <p:spPr>
          <a:xfrm>
            <a:off x="9156691" y="4808712"/>
            <a:ext cx="1781347" cy="646331"/>
          </a:xfrm>
          <a:prstGeom prst="rect">
            <a:avLst/>
          </a:prstGeom>
          <a:noFill/>
        </p:spPr>
        <p:txBody>
          <a:bodyPr wrap="square" rtlCol="0">
            <a:spAutoFit/>
          </a:bodyPr>
          <a:lstStyle/>
          <a:p>
            <a:pPr algn="ctr"/>
            <a:r>
              <a:rPr lang="en-US" sz="3600" dirty="0">
                <a:solidFill>
                  <a:schemeClr val="bg1"/>
                </a:solidFill>
                <a:latin typeface="Roboto" panose="02000000000000000000" pitchFamily="2" charset="0"/>
                <a:ea typeface="Roboto" panose="02000000000000000000" pitchFamily="2" charset="0"/>
                <a:cs typeface="Poppins" panose="00000500000000000000" pitchFamily="2" charset="0"/>
              </a:rPr>
              <a:t>+120</a:t>
            </a:r>
          </a:p>
        </p:txBody>
      </p:sp>
      <p:sp>
        <p:nvSpPr>
          <p:cNvPr id="10" name="TextBox 9">
            <a:extLst>
              <a:ext uri="{FF2B5EF4-FFF2-40B4-BE49-F238E27FC236}">
                <a16:creationId xmlns:a16="http://schemas.microsoft.com/office/drawing/2014/main" id="{8E201A2B-CC1F-5042-3057-34284F429FC7}"/>
              </a:ext>
            </a:extLst>
          </p:cNvPr>
          <p:cNvSpPr txBox="1"/>
          <p:nvPr/>
        </p:nvSpPr>
        <p:spPr>
          <a:xfrm>
            <a:off x="9106260" y="5530822"/>
            <a:ext cx="1882208" cy="246221"/>
          </a:xfrm>
          <a:prstGeom prst="rect">
            <a:avLst/>
          </a:prstGeom>
          <a:noFill/>
        </p:spPr>
        <p:txBody>
          <a:bodyPr wrap="square" rtlCol="0">
            <a:spAutoFit/>
          </a:bodyPr>
          <a:lstStyle/>
          <a:p>
            <a:pPr algn="ctr"/>
            <a:r>
              <a:rPr lang="en-US" sz="1000" b="1" dirty="0">
                <a:solidFill>
                  <a:schemeClr val="bg1"/>
                </a:solidFill>
                <a:latin typeface="Roboto" panose="02000000000000000000" pitchFamily="2" charset="0"/>
                <a:ea typeface="Roboto" panose="02000000000000000000" pitchFamily="2" charset="0"/>
                <a:cs typeface="Poppins" panose="00000500000000000000" pitchFamily="2" charset="0"/>
              </a:rPr>
              <a:t>Country Here</a:t>
            </a:r>
          </a:p>
        </p:txBody>
      </p:sp>
      <p:sp>
        <p:nvSpPr>
          <p:cNvPr id="15" name="TextBox 14">
            <a:extLst>
              <a:ext uri="{FF2B5EF4-FFF2-40B4-BE49-F238E27FC236}">
                <a16:creationId xmlns:a16="http://schemas.microsoft.com/office/drawing/2014/main" id="{6D8A3F0C-2F14-61E3-68C1-16D7D0F33AF3}"/>
              </a:ext>
            </a:extLst>
          </p:cNvPr>
          <p:cNvSpPr txBox="1"/>
          <p:nvPr/>
        </p:nvSpPr>
        <p:spPr>
          <a:xfrm>
            <a:off x="1052624" y="3801534"/>
            <a:ext cx="4266826" cy="571951"/>
          </a:xfrm>
          <a:prstGeom prst="rect">
            <a:avLst/>
          </a:prstGeom>
          <a:noFill/>
        </p:spPr>
        <p:txBody>
          <a:bodyPr wrap="square" rtlCol="0">
            <a:spAutoFit/>
          </a:bodyPr>
          <a:lstStyle/>
          <a:p>
            <a:pPr algn="just">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 dummy text of the printing and typesetting industry. Lorem Ipsum has been the industry's standard</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6" name="TextBox 15">
            <a:extLst>
              <a:ext uri="{FF2B5EF4-FFF2-40B4-BE49-F238E27FC236}">
                <a16:creationId xmlns:a16="http://schemas.microsoft.com/office/drawing/2014/main" id="{FDD491C1-772D-2FFA-2CED-9460A261C6AB}"/>
              </a:ext>
            </a:extLst>
          </p:cNvPr>
          <p:cNvSpPr txBox="1"/>
          <p:nvPr/>
        </p:nvSpPr>
        <p:spPr>
          <a:xfrm>
            <a:off x="1052624" y="3438761"/>
            <a:ext cx="2552700" cy="307777"/>
          </a:xfrm>
          <a:prstGeom prst="rect">
            <a:avLst/>
          </a:prstGeom>
          <a:noFill/>
        </p:spPr>
        <p:txBody>
          <a:bodyPr wrap="square" rtlCol="0">
            <a:spAutoFit/>
          </a:bodyPr>
          <a:lstStyle/>
          <a:p>
            <a:r>
              <a:rPr lang="en-US" sz="1400" b="1" dirty="0">
                <a:solidFill>
                  <a:schemeClr val="bg1"/>
                </a:solidFill>
                <a:latin typeface="Roboto" panose="02000000000000000000" pitchFamily="2" charset="0"/>
                <a:ea typeface="Roboto" panose="02000000000000000000" pitchFamily="2" charset="0"/>
                <a:cs typeface="Poppins" panose="00000500000000000000" pitchFamily="2" charset="0"/>
              </a:rPr>
              <a:t>Mockup Text Here</a:t>
            </a:r>
          </a:p>
        </p:txBody>
      </p:sp>
      <p:sp>
        <p:nvSpPr>
          <p:cNvPr id="17" name="TextBox 16">
            <a:extLst>
              <a:ext uri="{FF2B5EF4-FFF2-40B4-BE49-F238E27FC236}">
                <a16:creationId xmlns:a16="http://schemas.microsoft.com/office/drawing/2014/main" id="{C3C6A6C8-6072-7C41-2110-AB10CB3643F3}"/>
              </a:ext>
            </a:extLst>
          </p:cNvPr>
          <p:cNvSpPr txBox="1"/>
          <p:nvPr/>
        </p:nvSpPr>
        <p:spPr>
          <a:xfrm>
            <a:off x="1052624" y="5026106"/>
            <a:ext cx="4266826" cy="571951"/>
          </a:xfrm>
          <a:prstGeom prst="rect">
            <a:avLst/>
          </a:prstGeom>
          <a:noFill/>
        </p:spPr>
        <p:txBody>
          <a:bodyPr wrap="square" rtlCol="0">
            <a:spAutoFit/>
          </a:bodyPr>
          <a:lstStyle/>
          <a:p>
            <a:pPr algn="just">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 dummy text of the printing and typesetting industry. Lorem Ipsum has been the industry's standard</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8" name="TextBox 17">
            <a:extLst>
              <a:ext uri="{FF2B5EF4-FFF2-40B4-BE49-F238E27FC236}">
                <a16:creationId xmlns:a16="http://schemas.microsoft.com/office/drawing/2014/main" id="{25D6B145-9CCA-BFE2-4AA4-62DD22AE5071}"/>
              </a:ext>
            </a:extLst>
          </p:cNvPr>
          <p:cNvSpPr txBox="1"/>
          <p:nvPr/>
        </p:nvSpPr>
        <p:spPr>
          <a:xfrm>
            <a:off x="1052624" y="4663333"/>
            <a:ext cx="2552700" cy="307777"/>
          </a:xfrm>
          <a:prstGeom prst="rect">
            <a:avLst/>
          </a:prstGeom>
          <a:noFill/>
        </p:spPr>
        <p:txBody>
          <a:bodyPr wrap="square" rtlCol="0">
            <a:spAutoFit/>
          </a:bodyPr>
          <a:lstStyle/>
          <a:p>
            <a:r>
              <a:rPr lang="en-US" sz="1400" b="1" dirty="0">
                <a:solidFill>
                  <a:schemeClr val="bg1"/>
                </a:solidFill>
                <a:latin typeface="Roboto" panose="02000000000000000000" pitchFamily="2" charset="0"/>
                <a:ea typeface="Roboto" panose="02000000000000000000" pitchFamily="2" charset="0"/>
                <a:cs typeface="Poppins" panose="00000500000000000000" pitchFamily="2" charset="0"/>
              </a:rPr>
              <a:t>Mockup Text Here</a:t>
            </a:r>
          </a:p>
        </p:txBody>
      </p:sp>
      <p:grpSp>
        <p:nvGrpSpPr>
          <p:cNvPr id="19" name="组合 12">
            <a:extLst>
              <a:ext uri="{FF2B5EF4-FFF2-40B4-BE49-F238E27FC236}">
                <a16:creationId xmlns:a16="http://schemas.microsoft.com/office/drawing/2014/main" id="{FFE45277-27DF-ADAF-FABD-8876E5720960}"/>
              </a:ext>
            </a:extLst>
          </p:cNvPr>
          <p:cNvGrpSpPr/>
          <p:nvPr/>
        </p:nvGrpSpPr>
        <p:grpSpPr>
          <a:xfrm>
            <a:off x="399137" y="416651"/>
            <a:ext cx="524980" cy="519841"/>
            <a:chOff x="1792574" y="2237071"/>
            <a:chExt cx="736313" cy="729106"/>
          </a:xfrm>
        </p:grpSpPr>
        <p:sp>
          <p:nvSpPr>
            <p:cNvPr id="20" name="椭圆 31">
              <a:extLst>
                <a:ext uri="{FF2B5EF4-FFF2-40B4-BE49-F238E27FC236}">
                  <a16:creationId xmlns:a16="http://schemas.microsoft.com/office/drawing/2014/main" id="{95F2218F-862F-35FD-5A54-565B1AD3C5CD}"/>
                </a:ext>
              </a:extLst>
            </p:cNvPr>
            <p:cNvSpPr/>
            <p:nvPr/>
          </p:nvSpPr>
          <p:spPr>
            <a:xfrm>
              <a:off x="1792574" y="2310825"/>
              <a:ext cx="655352" cy="655352"/>
            </a:xfrm>
            <a:prstGeom prst="ellipse">
              <a:avLst/>
            </a:prstGeom>
            <a:gradFill flip="none" rotWithShape="1">
              <a:gsLst>
                <a:gs pos="75000">
                  <a:schemeClr val="accent3"/>
                </a:gs>
                <a:gs pos="20000">
                  <a:schemeClr val="accent1"/>
                </a:gs>
                <a:gs pos="1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椭圆 32">
              <a:extLst>
                <a:ext uri="{FF2B5EF4-FFF2-40B4-BE49-F238E27FC236}">
                  <a16:creationId xmlns:a16="http://schemas.microsoft.com/office/drawing/2014/main" id="{2F6391A5-2841-1FBF-3337-FADE8825C68E}"/>
                </a:ext>
              </a:extLst>
            </p:cNvPr>
            <p:cNvSpPr/>
            <p:nvPr/>
          </p:nvSpPr>
          <p:spPr>
            <a:xfrm>
              <a:off x="2376826" y="2237071"/>
              <a:ext cx="152061" cy="152061"/>
            </a:xfrm>
            <a:prstGeom prst="ellipse">
              <a:avLst/>
            </a:prstGeom>
            <a:gradFill flip="none" rotWithShape="1">
              <a:gsLst>
                <a:gs pos="75000">
                  <a:schemeClr val="accent4"/>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2" name="TextBox 21">
            <a:extLst>
              <a:ext uri="{FF2B5EF4-FFF2-40B4-BE49-F238E27FC236}">
                <a16:creationId xmlns:a16="http://schemas.microsoft.com/office/drawing/2014/main" id="{98544CAA-FDC0-04F3-5677-DAEDD6769840}"/>
              </a:ext>
            </a:extLst>
          </p:cNvPr>
          <p:cNvSpPr txBox="1"/>
          <p:nvPr/>
        </p:nvSpPr>
        <p:spPr>
          <a:xfrm>
            <a:off x="1081762" y="564364"/>
            <a:ext cx="1641475" cy="276999"/>
          </a:xfrm>
          <a:prstGeom prst="rect">
            <a:avLst/>
          </a:prstGeom>
          <a:noFill/>
        </p:spPr>
        <p:txBody>
          <a:bodyPr wrap="square" rtlCol="0">
            <a:spAutoFit/>
          </a:bodyPr>
          <a:lstStyle/>
          <a:p>
            <a:r>
              <a:rPr lang="id-ID" sz="1200" dirty="0">
                <a:solidFill>
                  <a:schemeClr val="bg1"/>
                </a:solidFill>
                <a:latin typeface="Roboto" panose="02000000000000000000" pitchFamily="2" charset="0"/>
                <a:ea typeface="Roboto" panose="02000000000000000000" pitchFamily="2" charset="0"/>
              </a:rPr>
              <a:t>Company </a:t>
            </a:r>
            <a:r>
              <a:rPr lang="id-ID" sz="1200" dirty="0" err="1">
                <a:solidFill>
                  <a:schemeClr val="bg1"/>
                </a:solidFill>
                <a:latin typeface="Roboto" panose="02000000000000000000" pitchFamily="2" charset="0"/>
                <a:ea typeface="Roboto" panose="02000000000000000000" pitchFamily="2" charset="0"/>
              </a:rPr>
              <a:t>Name</a:t>
            </a:r>
            <a:endParaRPr lang="en-US" sz="1200" dirty="0">
              <a:solidFill>
                <a:schemeClr val="bg1"/>
              </a:solidFill>
              <a:latin typeface="Roboto" panose="02000000000000000000" pitchFamily="2" charset="0"/>
              <a:ea typeface="Roboto" panose="02000000000000000000" pitchFamily="2" charset="0"/>
            </a:endParaRPr>
          </a:p>
        </p:txBody>
      </p:sp>
      <p:sp>
        <p:nvSpPr>
          <p:cNvPr id="23" name="TextBox 22">
            <a:extLst>
              <a:ext uri="{FF2B5EF4-FFF2-40B4-BE49-F238E27FC236}">
                <a16:creationId xmlns:a16="http://schemas.microsoft.com/office/drawing/2014/main" id="{39B9EB20-6B7F-7D1E-8309-8BCD609628B3}"/>
              </a:ext>
            </a:extLst>
          </p:cNvPr>
          <p:cNvSpPr txBox="1"/>
          <p:nvPr/>
        </p:nvSpPr>
        <p:spPr>
          <a:xfrm>
            <a:off x="1052624" y="2090149"/>
            <a:ext cx="4581264" cy="1077218"/>
          </a:xfrm>
          <a:prstGeom prst="rect">
            <a:avLst/>
          </a:prstGeom>
          <a:noFill/>
        </p:spPr>
        <p:txBody>
          <a:bodyPr wrap="square" rtlCol="0">
            <a:spAutoFit/>
          </a:bodyPr>
          <a:lstStyle/>
          <a:p>
            <a:r>
              <a:rPr lang="id-ID" sz="3200" dirty="0">
                <a:solidFill>
                  <a:schemeClr val="bg1"/>
                </a:solidFill>
                <a:latin typeface="Montserrat SemiBold" panose="00000700000000000000" pitchFamily="2" charset="0"/>
              </a:rPr>
              <a:t>Our Laptop</a:t>
            </a:r>
            <a:endParaRPr lang="en-US" sz="3200" dirty="0">
              <a:solidFill>
                <a:schemeClr val="bg1"/>
              </a:solidFill>
              <a:latin typeface="Montserrat SemiBold" panose="00000700000000000000" pitchFamily="2" charset="0"/>
            </a:endParaRPr>
          </a:p>
          <a:p>
            <a:r>
              <a:rPr lang="id-ID"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rPr>
              <a:t>Mockup Design</a:t>
            </a:r>
            <a:endParaRPr lang="en-US"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endParaRPr>
          </a:p>
        </p:txBody>
      </p:sp>
      <p:sp>
        <p:nvSpPr>
          <p:cNvPr id="24" name="TextBox 23">
            <a:extLst>
              <a:ext uri="{FF2B5EF4-FFF2-40B4-BE49-F238E27FC236}">
                <a16:creationId xmlns:a16="http://schemas.microsoft.com/office/drawing/2014/main" id="{4B8527EA-33A4-CC78-99E0-C26C0850857D}"/>
              </a:ext>
            </a:extLst>
          </p:cNvPr>
          <p:cNvSpPr txBox="1"/>
          <p:nvPr/>
        </p:nvSpPr>
        <p:spPr>
          <a:xfrm>
            <a:off x="1052624" y="1753797"/>
            <a:ext cx="1694882" cy="307777"/>
          </a:xfrm>
          <a:prstGeom prst="rect">
            <a:avLst/>
          </a:prstGeom>
          <a:noFill/>
        </p:spPr>
        <p:txBody>
          <a:bodyPr wrap="square" rtlCol="0">
            <a:spAutoFit/>
          </a:bodyPr>
          <a:lstStyle/>
          <a:p>
            <a:r>
              <a:rPr lang="id-ID" sz="1400" dirty="0">
                <a:solidFill>
                  <a:schemeClr val="accent3"/>
                </a:solidFill>
                <a:latin typeface="Roboto" panose="02000000000000000000" pitchFamily="2" charset="0"/>
                <a:ea typeface="Roboto" panose="02000000000000000000" pitchFamily="2" charset="0"/>
              </a:rPr>
              <a:t>Mockup Here</a:t>
            </a:r>
            <a:endParaRPr lang="en-US" sz="1400" dirty="0">
              <a:solidFill>
                <a:schemeClr val="accent3"/>
              </a:solidFill>
              <a:latin typeface="Roboto" panose="02000000000000000000" pitchFamily="2" charset="0"/>
              <a:ea typeface="Roboto" panose="02000000000000000000" pitchFamily="2" charset="0"/>
            </a:endParaRPr>
          </a:p>
        </p:txBody>
      </p:sp>
      <p:sp>
        <p:nvSpPr>
          <p:cNvPr id="26" name="椭圆 30">
            <a:extLst>
              <a:ext uri="{FF2B5EF4-FFF2-40B4-BE49-F238E27FC236}">
                <a16:creationId xmlns:a16="http://schemas.microsoft.com/office/drawing/2014/main" id="{035F4D5C-66C2-37B2-92B4-9EBB7216E2B7}"/>
              </a:ext>
            </a:extLst>
          </p:cNvPr>
          <p:cNvSpPr/>
          <p:nvPr/>
        </p:nvSpPr>
        <p:spPr>
          <a:xfrm>
            <a:off x="5592979" y="1691785"/>
            <a:ext cx="431800" cy="431800"/>
          </a:xfrm>
          <a:prstGeom prst="ellipse">
            <a:avLst/>
          </a:prstGeom>
          <a:gradFill flip="none" rotWithShape="1">
            <a:gsLst>
              <a:gs pos="75000">
                <a:schemeClr val="accent2"/>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17961087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4" name="椭圆 13">
            <a:extLst>
              <a:ext uri="{FF2B5EF4-FFF2-40B4-BE49-F238E27FC236}">
                <a16:creationId xmlns:a16="http://schemas.microsoft.com/office/drawing/2014/main" id="{8F3F6A0C-FE2A-5D9B-D952-B2289501BD3C}"/>
              </a:ext>
            </a:extLst>
          </p:cNvPr>
          <p:cNvSpPr/>
          <p:nvPr/>
        </p:nvSpPr>
        <p:spPr>
          <a:xfrm>
            <a:off x="6016043" y="702863"/>
            <a:ext cx="1641474" cy="1641474"/>
          </a:xfrm>
          <a:prstGeom prst="ellipse">
            <a:avLst/>
          </a:prstGeom>
          <a:gradFill flip="none" rotWithShape="1">
            <a:gsLst>
              <a:gs pos="0">
                <a:schemeClr val="accent2"/>
              </a:gs>
              <a:gs pos="59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3" name="Picture 2">
            <a:extLst>
              <a:ext uri="{FF2B5EF4-FFF2-40B4-BE49-F238E27FC236}">
                <a16:creationId xmlns:a16="http://schemas.microsoft.com/office/drawing/2014/main" id="{4AAACB48-32E4-795F-223D-6615C4BAB84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67500" y="790574"/>
            <a:ext cx="4635500" cy="4962525"/>
          </a:xfrm>
          <a:prstGeom prst="rect">
            <a:avLst/>
          </a:prstGeom>
        </p:spPr>
      </p:pic>
      <p:sp>
        <p:nvSpPr>
          <p:cNvPr id="27" name="Picture Placeholder 26">
            <a:extLst>
              <a:ext uri="{FF2B5EF4-FFF2-40B4-BE49-F238E27FC236}">
                <a16:creationId xmlns:a16="http://schemas.microsoft.com/office/drawing/2014/main" id="{2FA6FAEE-5308-DDA3-CC3D-1D10DE65E267}"/>
              </a:ext>
            </a:extLst>
          </p:cNvPr>
          <p:cNvSpPr>
            <a:spLocks noGrp="1"/>
          </p:cNvSpPr>
          <p:nvPr>
            <p:ph type="pic" sz="quarter" idx="10"/>
          </p:nvPr>
        </p:nvSpPr>
        <p:spPr/>
        <p:txBody>
          <a:bodyPr/>
          <a:lstStyle/>
          <a:p>
            <a:endParaRPr lang="en-US"/>
          </a:p>
        </p:txBody>
      </p:sp>
      <p:grpSp>
        <p:nvGrpSpPr>
          <p:cNvPr id="13" name="组合 12">
            <a:extLst>
              <a:ext uri="{FF2B5EF4-FFF2-40B4-BE49-F238E27FC236}">
                <a16:creationId xmlns:a16="http://schemas.microsoft.com/office/drawing/2014/main" id="{061652AD-B90D-9F85-CDEF-D78D2882D36B}"/>
              </a:ext>
            </a:extLst>
          </p:cNvPr>
          <p:cNvGrpSpPr/>
          <p:nvPr/>
        </p:nvGrpSpPr>
        <p:grpSpPr>
          <a:xfrm>
            <a:off x="399137" y="416651"/>
            <a:ext cx="524980" cy="519841"/>
            <a:chOff x="1792574" y="2237071"/>
            <a:chExt cx="736313" cy="729106"/>
          </a:xfrm>
        </p:grpSpPr>
        <p:sp>
          <p:nvSpPr>
            <p:cNvPr id="14" name="椭圆 31">
              <a:extLst>
                <a:ext uri="{FF2B5EF4-FFF2-40B4-BE49-F238E27FC236}">
                  <a16:creationId xmlns:a16="http://schemas.microsoft.com/office/drawing/2014/main" id="{812B1473-6728-2D33-7FF2-504134213DE9}"/>
                </a:ext>
              </a:extLst>
            </p:cNvPr>
            <p:cNvSpPr/>
            <p:nvPr/>
          </p:nvSpPr>
          <p:spPr>
            <a:xfrm>
              <a:off x="1792574" y="2310825"/>
              <a:ext cx="655352" cy="655352"/>
            </a:xfrm>
            <a:prstGeom prst="ellipse">
              <a:avLst/>
            </a:prstGeom>
            <a:gradFill flip="none" rotWithShape="1">
              <a:gsLst>
                <a:gs pos="75000">
                  <a:schemeClr val="accent3"/>
                </a:gs>
                <a:gs pos="20000">
                  <a:schemeClr val="accent1"/>
                </a:gs>
                <a:gs pos="1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32">
              <a:extLst>
                <a:ext uri="{FF2B5EF4-FFF2-40B4-BE49-F238E27FC236}">
                  <a16:creationId xmlns:a16="http://schemas.microsoft.com/office/drawing/2014/main" id="{36F99625-38CB-62C0-1363-F65665D8601E}"/>
                </a:ext>
              </a:extLst>
            </p:cNvPr>
            <p:cNvSpPr/>
            <p:nvPr/>
          </p:nvSpPr>
          <p:spPr>
            <a:xfrm>
              <a:off x="2376826" y="2237071"/>
              <a:ext cx="152061" cy="152061"/>
            </a:xfrm>
            <a:prstGeom prst="ellipse">
              <a:avLst/>
            </a:prstGeom>
            <a:gradFill flip="none" rotWithShape="1">
              <a:gsLst>
                <a:gs pos="75000">
                  <a:schemeClr val="accent4"/>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6" name="TextBox 15">
            <a:extLst>
              <a:ext uri="{FF2B5EF4-FFF2-40B4-BE49-F238E27FC236}">
                <a16:creationId xmlns:a16="http://schemas.microsoft.com/office/drawing/2014/main" id="{A128E8C0-9F7E-9903-7DD5-FA5117892AB7}"/>
              </a:ext>
            </a:extLst>
          </p:cNvPr>
          <p:cNvSpPr txBox="1"/>
          <p:nvPr/>
        </p:nvSpPr>
        <p:spPr>
          <a:xfrm>
            <a:off x="1081762" y="564364"/>
            <a:ext cx="1641475" cy="276999"/>
          </a:xfrm>
          <a:prstGeom prst="rect">
            <a:avLst/>
          </a:prstGeom>
          <a:noFill/>
        </p:spPr>
        <p:txBody>
          <a:bodyPr wrap="square" rtlCol="0">
            <a:spAutoFit/>
          </a:bodyPr>
          <a:lstStyle/>
          <a:p>
            <a:r>
              <a:rPr lang="id-ID" sz="1200" dirty="0">
                <a:solidFill>
                  <a:schemeClr val="bg1"/>
                </a:solidFill>
                <a:latin typeface="Roboto" panose="02000000000000000000" pitchFamily="2" charset="0"/>
                <a:ea typeface="Roboto" panose="02000000000000000000" pitchFamily="2" charset="0"/>
              </a:rPr>
              <a:t>Company </a:t>
            </a:r>
            <a:r>
              <a:rPr lang="id-ID" sz="1200" dirty="0" err="1">
                <a:solidFill>
                  <a:schemeClr val="bg1"/>
                </a:solidFill>
                <a:latin typeface="Roboto" panose="02000000000000000000" pitchFamily="2" charset="0"/>
                <a:ea typeface="Roboto" panose="02000000000000000000" pitchFamily="2" charset="0"/>
              </a:rPr>
              <a:t>Name</a:t>
            </a:r>
            <a:endParaRPr lang="en-US" sz="1200" dirty="0">
              <a:solidFill>
                <a:schemeClr val="bg1"/>
              </a:solidFill>
              <a:latin typeface="Roboto" panose="02000000000000000000" pitchFamily="2" charset="0"/>
              <a:ea typeface="Roboto" panose="02000000000000000000" pitchFamily="2" charset="0"/>
            </a:endParaRPr>
          </a:p>
        </p:txBody>
      </p:sp>
      <p:sp>
        <p:nvSpPr>
          <p:cNvPr id="19" name="椭圆 12">
            <a:extLst>
              <a:ext uri="{FF2B5EF4-FFF2-40B4-BE49-F238E27FC236}">
                <a16:creationId xmlns:a16="http://schemas.microsoft.com/office/drawing/2014/main" id="{05331E4D-9854-7546-1C3B-0D6BACAB74FF}"/>
              </a:ext>
            </a:extLst>
          </p:cNvPr>
          <p:cNvSpPr/>
          <p:nvPr/>
        </p:nvSpPr>
        <p:spPr>
          <a:xfrm>
            <a:off x="1030130" y="3076583"/>
            <a:ext cx="720001" cy="720001"/>
          </a:xfrm>
          <a:prstGeom prst="ellipse">
            <a:avLst/>
          </a:prstGeom>
          <a:gradFill flip="none" rotWithShape="1">
            <a:gsLst>
              <a:gs pos="75000">
                <a:schemeClr val="accent3">
                  <a:alpha val="70000"/>
                </a:schemeClr>
              </a:gs>
              <a:gs pos="20000">
                <a:schemeClr val="accent1">
                  <a:alpha val="70000"/>
                </a:schemeClr>
              </a:gs>
              <a:gs pos="0">
                <a:schemeClr val="accent1">
                  <a:alpha val="7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椭圆 12">
            <a:extLst>
              <a:ext uri="{FF2B5EF4-FFF2-40B4-BE49-F238E27FC236}">
                <a16:creationId xmlns:a16="http://schemas.microsoft.com/office/drawing/2014/main" id="{A6952C32-2E42-34C4-7BDB-2CC5CDDC79F5}"/>
              </a:ext>
            </a:extLst>
          </p:cNvPr>
          <p:cNvSpPr/>
          <p:nvPr/>
        </p:nvSpPr>
        <p:spPr>
          <a:xfrm>
            <a:off x="1030130" y="4053534"/>
            <a:ext cx="720001" cy="720001"/>
          </a:xfrm>
          <a:prstGeom prst="ellipse">
            <a:avLst/>
          </a:prstGeom>
          <a:gradFill flip="none" rotWithShape="1">
            <a:gsLst>
              <a:gs pos="75000">
                <a:schemeClr val="accent3">
                  <a:alpha val="70000"/>
                </a:schemeClr>
              </a:gs>
              <a:gs pos="20000">
                <a:schemeClr val="accent1">
                  <a:alpha val="70000"/>
                </a:schemeClr>
              </a:gs>
              <a:gs pos="0">
                <a:schemeClr val="accent1">
                  <a:alpha val="7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椭圆 12">
            <a:extLst>
              <a:ext uri="{FF2B5EF4-FFF2-40B4-BE49-F238E27FC236}">
                <a16:creationId xmlns:a16="http://schemas.microsoft.com/office/drawing/2014/main" id="{7A976160-E847-024B-E092-43D853A5FFD4}"/>
              </a:ext>
            </a:extLst>
          </p:cNvPr>
          <p:cNvSpPr/>
          <p:nvPr/>
        </p:nvSpPr>
        <p:spPr>
          <a:xfrm>
            <a:off x="1013219" y="5061486"/>
            <a:ext cx="720001" cy="720001"/>
          </a:xfrm>
          <a:prstGeom prst="ellipse">
            <a:avLst/>
          </a:prstGeom>
          <a:gradFill flip="none" rotWithShape="1">
            <a:gsLst>
              <a:gs pos="75000">
                <a:schemeClr val="accent3">
                  <a:alpha val="70000"/>
                </a:schemeClr>
              </a:gs>
              <a:gs pos="20000">
                <a:schemeClr val="accent1">
                  <a:alpha val="70000"/>
                </a:schemeClr>
              </a:gs>
              <a:gs pos="0">
                <a:schemeClr val="accent1">
                  <a:alpha val="7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Icon 45">
            <a:extLst>
              <a:ext uri="{FF2B5EF4-FFF2-40B4-BE49-F238E27FC236}">
                <a16:creationId xmlns:a16="http://schemas.microsoft.com/office/drawing/2014/main" id="{15917AA9-F147-4241-FAEB-80327FC21577}"/>
              </a:ext>
            </a:extLst>
          </p:cNvPr>
          <p:cNvSpPr/>
          <p:nvPr/>
        </p:nvSpPr>
        <p:spPr>
          <a:xfrm>
            <a:off x="1204044" y="3254729"/>
            <a:ext cx="372172" cy="371606"/>
          </a:xfrm>
          <a:custGeom>
            <a:avLst/>
            <a:gdLst>
              <a:gd name="connsiteX0" fmla="*/ 474939 w 485310"/>
              <a:gd name="connsiteY0" fmla="*/ 10659 h 484573"/>
              <a:gd name="connsiteX1" fmla="*/ 427847 w 485310"/>
              <a:gd name="connsiteY1" fmla="*/ 0 h 484573"/>
              <a:gd name="connsiteX2" fmla="*/ 427499 w 485310"/>
              <a:gd name="connsiteY2" fmla="*/ 0 h 484573"/>
              <a:gd name="connsiteX3" fmla="*/ 221645 w 485310"/>
              <a:gd name="connsiteY3" fmla="*/ 85730 h 484573"/>
              <a:gd name="connsiteX4" fmla="*/ 221482 w 485310"/>
              <a:gd name="connsiteY4" fmla="*/ 85893 h 484573"/>
              <a:gd name="connsiteX5" fmla="*/ 209451 w 485310"/>
              <a:gd name="connsiteY5" fmla="*/ 97953 h 484573"/>
              <a:gd name="connsiteX6" fmla="*/ 52679 w 485310"/>
              <a:gd name="connsiteY6" fmla="*/ 114371 h 484573"/>
              <a:gd name="connsiteX7" fmla="*/ 1 w 485310"/>
              <a:gd name="connsiteY7" fmla="*/ 173173 h 484573"/>
              <a:gd name="connsiteX8" fmla="*/ 75 w 485310"/>
              <a:gd name="connsiteY8" fmla="*/ 200823 h 484573"/>
              <a:gd name="connsiteX9" fmla="*/ 16347 w 485310"/>
              <a:gd name="connsiteY9" fmla="*/ 219515 h 484573"/>
              <a:gd name="connsiteX10" fmla="*/ 106161 w 485310"/>
              <a:gd name="connsiteY10" fmla="*/ 259225 h 484573"/>
              <a:gd name="connsiteX11" fmla="*/ 81187 w 485310"/>
              <a:gd name="connsiteY11" fmla="*/ 317993 h 484573"/>
              <a:gd name="connsiteX12" fmla="*/ 85128 w 485310"/>
              <a:gd name="connsiteY12" fmla="*/ 338648 h 484573"/>
              <a:gd name="connsiteX13" fmla="*/ 143889 w 485310"/>
              <a:gd name="connsiteY13" fmla="*/ 398240 h 484573"/>
              <a:gd name="connsiteX14" fmla="*/ 157402 w 485310"/>
              <a:gd name="connsiteY14" fmla="*/ 403889 h 484573"/>
              <a:gd name="connsiteX15" fmla="*/ 165203 w 485310"/>
              <a:gd name="connsiteY15" fmla="*/ 402207 h 484573"/>
              <a:gd name="connsiteX16" fmla="*/ 222308 w 485310"/>
              <a:gd name="connsiteY16" fmla="*/ 376443 h 484573"/>
              <a:gd name="connsiteX17" fmla="*/ 265752 w 485310"/>
              <a:gd name="connsiteY17" fmla="*/ 470099 h 484573"/>
              <a:gd name="connsiteX18" fmla="*/ 283455 w 485310"/>
              <a:gd name="connsiteY18" fmla="*/ 484274 h 484573"/>
              <a:gd name="connsiteX19" fmla="*/ 301361 w 485310"/>
              <a:gd name="connsiteY19" fmla="*/ 484573 h 484573"/>
              <a:gd name="connsiteX20" fmla="*/ 316004 w 485310"/>
              <a:gd name="connsiteY20" fmla="*/ 484200 h 484573"/>
              <a:gd name="connsiteX21" fmla="*/ 370690 w 485310"/>
              <a:gd name="connsiteY21" fmla="*/ 431739 h 484573"/>
              <a:gd name="connsiteX22" fmla="*/ 387081 w 485310"/>
              <a:gd name="connsiteY22" fmla="*/ 275325 h 484573"/>
              <a:gd name="connsiteX23" fmla="*/ 387163 w 485310"/>
              <a:gd name="connsiteY23" fmla="*/ 273817 h 484573"/>
              <a:gd name="connsiteX24" fmla="*/ 397809 w 485310"/>
              <a:gd name="connsiteY24" fmla="*/ 263325 h 484573"/>
              <a:gd name="connsiteX25" fmla="*/ 398031 w 485310"/>
              <a:gd name="connsiteY25" fmla="*/ 263103 h 484573"/>
              <a:gd name="connsiteX26" fmla="*/ 485311 w 485310"/>
              <a:gd name="connsiteY26" fmla="*/ 58642 h 484573"/>
              <a:gd name="connsiteX27" fmla="*/ 474939 w 485310"/>
              <a:gd name="connsiteY27" fmla="*/ 10659 h 484573"/>
              <a:gd name="connsiteX28" fmla="*/ 37910 w 485310"/>
              <a:gd name="connsiteY28" fmla="*/ 173017 h 484573"/>
              <a:gd name="connsiteX29" fmla="*/ 56635 w 485310"/>
              <a:gd name="connsiteY29" fmla="*/ 152000 h 484573"/>
              <a:gd name="connsiteX30" fmla="*/ 167067 w 485310"/>
              <a:gd name="connsiteY30" fmla="*/ 140435 h 484573"/>
              <a:gd name="connsiteX31" fmla="*/ 99197 w 485310"/>
              <a:gd name="connsiteY31" fmla="*/ 208457 h 484573"/>
              <a:gd name="connsiteX32" fmla="*/ 37947 w 485310"/>
              <a:gd name="connsiteY32" fmla="*/ 185303 h 484573"/>
              <a:gd name="connsiteX33" fmla="*/ 37910 w 485310"/>
              <a:gd name="connsiteY33" fmla="*/ 173017 h 484573"/>
              <a:gd name="connsiteX34" fmla="*/ 161636 w 485310"/>
              <a:gd name="connsiteY34" fmla="*/ 362298 h 484573"/>
              <a:gd name="connsiteX35" fmla="*/ 121034 w 485310"/>
              <a:gd name="connsiteY35" fmla="*/ 321124 h 484573"/>
              <a:gd name="connsiteX36" fmla="*/ 135336 w 485310"/>
              <a:gd name="connsiteY36" fmla="*/ 287466 h 484573"/>
              <a:gd name="connsiteX37" fmla="*/ 194756 w 485310"/>
              <a:gd name="connsiteY37" fmla="*/ 347354 h 484573"/>
              <a:gd name="connsiteX38" fmla="*/ 332988 w 485310"/>
              <a:gd name="connsiteY38" fmla="*/ 427805 h 484573"/>
              <a:gd name="connsiteX39" fmla="*/ 313437 w 485310"/>
              <a:gd name="connsiteY39" fmla="*/ 446453 h 484573"/>
              <a:gd name="connsiteX40" fmla="*/ 298390 w 485310"/>
              <a:gd name="connsiteY40" fmla="*/ 446731 h 484573"/>
              <a:gd name="connsiteX41" fmla="*/ 273420 w 485310"/>
              <a:gd name="connsiteY41" fmla="*/ 385877 h 484573"/>
              <a:gd name="connsiteX42" fmla="*/ 344742 w 485310"/>
              <a:gd name="connsiteY42" fmla="*/ 315608 h 484573"/>
              <a:gd name="connsiteX43" fmla="*/ 371064 w 485310"/>
              <a:gd name="connsiteY43" fmla="*/ 236514 h 484573"/>
              <a:gd name="connsiteX44" fmla="*/ 253268 w 485310"/>
              <a:gd name="connsiteY44" fmla="*/ 352564 h 484573"/>
              <a:gd name="connsiteX45" fmla="*/ 131439 w 485310"/>
              <a:gd name="connsiteY45" fmla="*/ 229763 h 484573"/>
              <a:gd name="connsiteX46" fmla="*/ 248264 w 485310"/>
              <a:gd name="connsiteY46" fmla="*/ 112674 h 484573"/>
              <a:gd name="connsiteX47" fmla="*/ 427499 w 485310"/>
              <a:gd name="connsiteY47" fmla="*/ 37835 h 484573"/>
              <a:gd name="connsiteX48" fmla="*/ 427847 w 485310"/>
              <a:gd name="connsiteY48" fmla="*/ 37835 h 484573"/>
              <a:gd name="connsiteX49" fmla="*/ 446927 w 485310"/>
              <a:gd name="connsiteY49" fmla="*/ 38224 h 484573"/>
              <a:gd name="connsiteX50" fmla="*/ 447402 w 485310"/>
              <a:gd name="connsiteY50" fmla="*/ 58646 h 484573"/>
              <a:gd name="connsiteX51" fmla="*/ 371064 w 485310"/>
              <a:gd name="connsiteY51" fmla="*/ 236514 h 484573"/>
              <a:gd name="connsiteX52" fmla="*/ 84910 w 485310"/>
              <a:gd name="connsiteY52" fmla="*/ 398433 h 484573"/>
              <a:gd name="connsiteX53" fmla="*/ 85150 w 485310"/>
              <a:gd name="connsiteY53" fmla="*/ 425184 h 484573"/>
              <a:gd name="connsiteX54" fmla="*/ 32550 w 485310"/>
              <a:gd name="connsiteY54" fmla="*/ 478628 h 484573"/>
              <a:gd name="connsiteX55" fmla="*/ 19029 w 485310"/>
              <a:gd name="connsiteY55" fmla="*/ 484289 h 484573"/>
              <a:gd name="connsiteX56" fmla="*/ 5746 w 485310"/>
              <a:gd name="connsiteY56" fmla="*/ 478865 h 484573"/>
              <a:gd name="connsiteX57" fmla="*/ 5505 w 485310"/>
              <a:gd name="connsiteY57" fmla="*/ 452113 h 484573"/>
              <a:gd name="connsiteX58" fmla="*/ 58106 w 485310"/>
              <a:gd name="connsiteY58" fmla="*/ 398673 h 484573"/>
              <a:gd name="connsiteX59" fmla="*/ 84910 w 485310"/>
              <a:gd name="connsiteY59" fmla="*/ 398433 h 484573"/>
              <a:gd name="connsiteX60" fmla="*/ 5627 w 485310"/>
              <a:gd name="connsiteY60" fmla="*/ 382269 h 484573"/>
              <a:gd name="connsiteX61" fmla="*/ 5627 w 485310"/>
              <a:gd name="connsiteY61" fmla="*/ 355514 h 484573"/>
              <a:gd name="connsiteX62" fmla="*/ 22685 w 485310"/>
              <a:gd name="connsiteY62" fmla="*/ 338489 h 484573"/>
              <a:gd name="connsiteX63" fmla="*/ 49493 w 485310"/>
              <a:gd name="connsiteY63" fmla="*/ 338489 h 484573"/>
              <a:gd name="connsiteX64" fmla="*/ 49493 w 485310"/>
              <a:gd name="connsiteY64" fmla="*/ 365244 h 484573"/>
              <a:gd name="connsiteX65" fmla="*/ 32431 w 485310"/>
              <a:gd name="connsiteY65" fmla="*/ 382269 h 484573"/>
              <a:gd name="connsiteX66" fmla="*/ 19029 w 485310"/>
              <a:gd name="connsiteY66" fmla="*/ 387811 h 484573"/>
              <a:gd name="connsiteX67" fmla="*/ 5627 w 485310"/>
              <a:gd name="connsiteY67" fmla="*/ 382269 h 484573"/>
              <a:gd name="connsiteX68" fmla="*/ 146160 w 485310"/>
              <a:gd name="connsiteY68" fmla="*/ 434970 h 484573"/>
              <a:gd name="connsiteX69" fmla="*/ 146160 w 485310"/>
              <a:gd name="connsiteY69" fmla="*/ 461722 h 484573"/>
              <a:gd name="connsiteX70" fmla="*/ 129102 w 485310"/>
              <a:gd name="connsiteY70" fmla="*/ 478747 h 484573"/>
              <a:gd name="connsiteX71" fmla="*/ 115696 w 485310"/>
              <a:gd name="connsiteY71" fmla="*/ 484289 h 484573"/>
              <a:gd name="connsiteX72" fmla="*/ 102294 w 485310"/>
              <a:gd name="connsiteY72" fmla="*/ 478747 h 484573"/>
              <a:gd name="connsiteX73" fmla="*/ 102294 w 485310"/>
              <a:gd name="connsiteY73" fmla="*/ 451995 h 484573"/>
              <a:gd name="connsiteX74" fmla="*/ 119352 w 485310"/>
              <a:gd name="connsiteY74" fmla="*/ 434970 h 484573"/>
              <a:gd name="connsiteX75" fmla="*/ 146160 w 485310"/>
              <a:gd name="connsiteY75" fmla="*/ 434970 h 484573"/>
              <a:gd name="connsiteX76" fmla="*/ 284988 w 485310"/>
              <a:gd name="connsiteY76" fmla="*/ 248145 h 484573"/>
              <a:gd name="connsiteX77" fmla="*/ 284988 w 485310"/>
              <a:gd name="connsiteY77" fmla="*/ 274896 h 484573"/>
              <a:gd name="connsiteX78" fmla="*/ 271582 w 485310"/>
              <a:gd name="connsiteY78" fmla="*/ 280438 h 484573"/>
              <a:gd name="connsiteX79" fmla="*/ 258180 w 485310"/>
              <a:gd name="connsiteY79" fmla="*/ 274896 h 484573"/>
              <a:gd name="connsiteX80" fmla="*/ 209847 w 485310"/>
              <a:gd name="connsiteY80" fmla="*/ 226657 h 484573"/>
              <a:gd name="connsiteX81" fmla="*/ 209847 w 485310"/>
              <a:gd name="connsiteY81" fmla="*/ 199906 h 484573"/>
              <a:gd name="connsiteX82" fmla="*/ 236651 w 485310"/>
              <a:gd name="connsiteY82" fmla="*/ 199906 h 484573"/>
              <a:gd name="connsiteX83" fmla="*/ 383844 w 485310"/>
              <a:gd name="connsiteY83" fmla="*/ 133041 h 484573"/>
              <a:gd name="connsiteX84" fmla="*/ 384233 w 485310"/>
              <a:gd name="connsiteY84" fmla="*/ 159793 h 484573"/>
              <a:gd name="connsiteX85" fmla="*/ 370634 w 485310"/>
              <a:gd name="connsiteY85" fmla="*/ 165527 h 484573"/>
              <a:gd name="connsiteX86" fmla="*/ 357429 w 485310"/>
              <a:gd name="connsiteY86" fmla="*/ 160181 h 484573"/>
              <a:gd name="connsiteX87" fmla="*/ 324257 w 485310"/>
              <a:gd name="connsiteY87" fmla="*/ 128021 h 484573"/>
              <a:gd name="connsiteX88" fmla="*/ 323868 w 485310"/>
              <a:gd name="connsiteY88" fmla="*/ 101269 h 484573"/>
              <a:gd name="connsiteX89" fmla="*/ 350672 w 485310"/>
              <a:gd name="connsiteY89" fmla="*/ 100881 h 484573"/>
              <a:gd name="connsiteX90" fmla="*/ 338548 w 485310"/>
              <a:gd name="connsiteY90" fmla="*/ 194715 h 484573"/>
              <a:gd name="connsiteX91" fmla="*/ 338548 w 485310"/>
              <a:gd name="connsiteY91" fmla="*/ 221471 h 484573"/>
              <a:gd name="connsiteX92" fmla="*/ 325146 w 485310"/>
              <a:gd name="connsiteY92" fmla="*/ 227009 h 484573"/>
              <a:gd name="connsiteX93" fmla="*/ 311740 w 485310"/>
              <a:gd name="connsiteY93" fmla="*/ 221471 h 484573"/>
              <a:gd name="connsiteX94" fmla="*/ 263407 w 485310"/>
              <a:gd name="connsiteY94" fmla="*/ 173228 h 484573"/>
              <a:gd name="connsiteX95" fmla="*/ 263407 w 485310"/>
              <a:gd name="connsiteY95" fmla="*/ 146476 h 484573"/>
              <a:gd name="connsiteX96" fmla="*/ 290215 w 485310"/>
              <a:gd name="connsiteY96" fmla="*/ 146476 h 4845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Lst>
            <a:rect l="l" t="t" r="r" b="b"/>
            <a:pathLst>
              <a:path w="485310" h="484573">
                <a:moveTo>
                  <a:pt x="474939" y="10659"/>
                </a:moveTo>
                <a:cubicBezTo>
                  <a:pt x="464500" y="0"/>
                  <a:pt x="450672" y="4"/>
                  <a:pt x="427847" y="0"/>
                </a:cubicBezTo>
                <a:lnTo>
                  <a:pt x="427499" y="0"/>
                </a:lnTo>
                <a:cubicBezTo>
                  <a:pt x="368664" y="0"/>
                  <a:pt x="282195" y="26508"/>
                  <a:pt x="221645" y="85730"/>
                </a:cubicBezTo>
                <a:cubicBezTo>
                  <a:pt x="221590" y="85786"/>
                  <a:pt x="221538" y="85838"/>
                  <a:pt x="221482" y="85893"/>
                </a:cubicBezTo>
                <a:lnTo>
                  <a:pt x="209451" y="97953"/>
                </a:lnTo>
                <a:lnTo>
                  <a:pt x="52679" y="114371"/>
                </a:lnTo>
                <a:cubicBezTo>
                  <a:pt x="22522" y="117529"/>
                  <a:pt x="-125" y="142809"/>
                  <a:pt x="1" y="173173"/>
                </a:cubicBezTo>
                <a:cubicBezTo>
                  <a:pt x="41" y="182925"/>
                  <a:pt x="75" y="200819"/>
                  <a:pt x="75" y="200823"/>
                </a:cubicBezTo>
                <a:cubicBezTo>
                  <a:pt x="93" y="210224"/>
                  <a:pt x="7024" y="218184"/>
                  <a:pt x="16347" y="219515"/>
                </a:cubicBezTo>
                <a:cubicBezTo>
                  <a:pt x="16940" y="219596"/>
                  <a:pt x="71522" y="227722"/>
                  <a:pt x="106161" y="259225"/>
                </a:cubicBezTo>
                <a:lnTo>
                  <a:pt x="81187" y="317993"/>
                </a:lnTo>
                <a:cubicBezTo>
                  <a:pt x="78194" y="325039"/>
                  <a:pt x="79750" y="333195"/>
                  <a:pt x="85128" y="338648"/>
                </a:cubicBezTo>
                <a:lnTo>
                  <a:pt x="143889" y="398240"/>
                </a:lnTo>
                <a:cubicBezTo>
                  <a:pt x="147530" y="401934"/>
                  <a:pt x="152424" y="403889"/>
                  <a:pt x="157402" y="403889"/>
                </a:cubicBezTo>
                <a:cubicBezTo>
                  <a:pt x="160040" y="403889"/>
                  <a:pt x="162699" y="403338"/>
                  <a:pt x="165203" y="402207"/>
                </a:cubicBezTo>
                <a:lnTo>
                  <a:pt x="222308" y="376443"/>
                </a:lnTo>
                <a:cubicBezTo>
                  <a:pt x="244719" y="403072"/>
                  <a:pt x="260973" y="451729"/>
                  <a:pt x="265752" y="470099"/>
                </a:cubicBezTo>
                <a:cubicBezTo>
                  <a:pt x="267852" y="478218"/>
                  <a:pt x="275057" y="483989"/>
                  <a:pt x="283455" y="484274"/>
                </a:cubicBezTo>
                <a:cubicBezTo>
                  <a:pt x="283999" y="484296"/>
                  <a:pt x="292371" y="484573"/>
                  <a:pt x="301361" y="484573"/>
                </a:cubicBezTo>
                <a:cubicBezTo>
                  <a:pt x="306491" y="484573"/>
                  <a:pt x="311818" y="484481"/>
                  <a:pt x="316004" y="484200"/>
                </a:cubicBezTo>
                <a:cubicBezTo>
                  <a:pt x="344708" y="482255"/>
                  <a:pt x="367708" y="460191"/>
                  <a:pt x="370690" y="431739"/>
                </a:cubicBezTo>
                <a:lnTo>
                  <a:pt x="387081" y="275325"/>
                </a:lnTo>
                <a:cubicBezTo>
                  <a:pt x="387133" y="274819"/>
                  <a:pt x="387148" y="274316"/>
                  <a:pt x="387163" y="273817"/>
                </a:cubicBezTo>
                <a:lnTo>
                  <a:pt x="397809" y="263325"/>
                </a:lnTo>
                <a:cubicBezTo>
                  <a:pt x="397887" y="263251"/>
                  <a:pt x="397957" y="263177"/>
                  <a:pt x="398031" y="263103"/>
                </a:cubicBezTo>
                <a:cubicBezTo>
                  <a:pt x="458322" y="201703"/>
                  <a:pt x="485311" y="116172"/>
                  <a:pt x="485311" y="58642"/>
                </a:cubicBezTo>
                <a:cubicBezTo>
                  <a:pt x="485311" y="35321"/>
                  <a:pt x="485311" y="21243"/>
                  <a:pt x="474939" y="10659"/>
                </a:cubicBezTo>
                <a:close/>
                <a:moveTo>
                  <a:pt x="37910" y="173017"/>
                </a:moveTo>
                <a:cubicBezTo>
                  <a:pt x="37869" y="163553"/>
                  <a:pt x="44289" y="153294"/>
                  <a:pt x="56635" y="152000"/>
                </a:cubicBezTo>
                <a:lnTo>
                  <a:pt x="167067" y="140435"/>
                </a:lnTo>
                <a:lnTo>
                  <a:pt x="99197" y="208457"/>
                </a:lnTo>
                <a:cubicBezTo>
                  <a:pt x="76234" y="195858"/>
                  <a:pt x="52938" y="188874"/>
                  <a:pt x="37947" y="185303"/>
                </a:cubicBezTo>
                <a:cubicBezTo>
                  <a:pt x="37936" y="180955"/>
                  <a:pt x="37921" y="176478"/>
                  <a:pt x="37910" y="173017"/>
                </a:cubicBezTo>
                <a:close/>
                <a:moveTo>
                  <a:pt x="161636" y="362298"/>
                </a:moveTo>
                <a:lnTo>
                  <a:pt x="121034" y="321124"/>
                </a:lnTo>
                <a:lnTo>
                  <a:pt x="135336" y="287466"/>
                </a:lnTo>
                <a:lnTo>
                  <a:pt x="194756" y="347354"/>
                </a:lnTo>
                <a:close/>
                <a:moveTo>
                  <a:pt x="332988" y="427805"/>
                </a:moveTo>
                <a:cubicBezTo>
                  <a:pt x="331732" y="439795"/>
                  <a:pt x="321971" y="445877"/>
                  <a:pt x="313437" y="446453"/>
                </a:cubicBezTo>
                <a:cubicBezTo>
                  <a:pt x="309529" y="446719"/>
                  <a:pt x="303821" y="446771"/>
                  <a:pt x="298390" y="446731"/>
                </a:cubicBezTo>
                <a:cubicBezTo>
                  <a:pt x="293826" y="432246"/>
                  <a:pt x="285462" y="408610"/>
                  <a:pt x="273420" y="385877"/>
                </a:cubicBezTo>
                <a:lnTo>
                  <a:pt x="344742" y="315608"/>
                </a:lnTo>
                <a:close/>
                <a:moveTo>
                  <a:pt x="371064" y="236514"/>
                </a:moveTo>
                <a:lnTo>
                  <a:pt x="253268" y="352564"/>
                </a:lnTo>
                <a:lnTo>
                  <a:pt x="131439" y="229763"/>
                </a:lnTo>
                <a:lnTo>
                  <a:pt x="248264" y="112674"/>
                </a:lnTo>
                <a:cubicBezTo>
                  <a:pt x="300887" y="61252"/>
                  <a:pt x="378050" y="37835"/>
                  <a:pt x="427499" y="37835"/>
                </a:cubicBezTo>
                <a:lnTo>
                  <a:pt x="427847" y="37835"/>
                </a:lnTo>
                <a:cubicBezTo>
                  <a:pt x="435126" y="37846"/>
                  <a:pt x="442519" y="37835"/>
                  <a:pt x="446927" y="38224"/>
                </a:cubicBezTo>
                <a:cubicBezTo>
                  <a:pt x="447402" y="43078"/>
                  <a:pt x="447402" y="51529"/>
                  <a:pt x="447402" y="58646"/>
                </a:cubicBezTo>
                <a:cubicBezTo>
                  <a:pt x="447402" y="106837"/>
                  <a:pt x="423513" y="183033"/>
                  <a:pt x="371064" y="236514"/>
                </a:cubicBezTo>
                <a:close/>
                <a:moveTo>
                  <a:pt x="84910" y="398433"/>
                </a:moveTo>
                <a:cubicBezTo>
                  <a:pt x="92377" y="405753"/>
                  <a:pt x="92485" y="417731"/>
                  <a:pt x="85150" y="425184"/>
                </a:cubicBezTo>
                <a:lnTo>
                  <a:pt x="32550" y="478628"/>
                </a:lnTo>
                <a:cubicBezTo>
                  <a:pt x="28842" y="482399"/>
                  <a:pt x="23934" y="484289"/>
                  <a:pt x="19029" y="484289"/>
                </a:cubicBezTo>
                <a:cubicBezTo>
                  <a:pt x="14232" y="484289"/>
                  <a:pt x="9435" y="482484"/>
                  <a:pt x="5746" y="478865"/>
                </a:cubicBezTo>
                <a:cubicBezTo>
                  <a:pt x="-1722" y="471545"/>
                  <a:pt x="-1829" y="459567"/>
                  <a:pt x="5505" y="452113"/>
                </a:cubicBezTo>
                <a:lnTo>
                  <a:pt x="58106" y="398673"/>
                </a:lnTo>
                <a:cubicBezTo>
                  <a:pt x="65444" y="391220"/>
                  <a:pt x="77442" y="391112"/>
                  <a:pt x="84910" y="398433"/>
                </a:cubicBezTo>
                <a:close/>
                <a:moveTo>
                  <a:pt x="5627" y="382269"/>
                </a:moveTo>
                <a:cubicBezTo>
                  <a:pt x="-1774" y="374879"/>
                  <a:pt x="-1774" y="362904"/>
                  <a:pt x="5627" y="355514"/>
                </a:cubicBezTo>
                <a:lnTo>
                  <a:pt x="22685" y="338489"/>
                </a:lnTo>
                <a:cubicBezTo>
                  <a:pt x="30087" y="331102"/>
                  <a:pt x="42088" y="331102"/>
                  <a:pt x="49493" y="338489"/>
                </a:cubicBezTo>
                <a:cubicBezTo>
                  <a:pt x="56894" y="345879"/>
                  <a:pt x="56894" y="357854"/>
                  <a:pt x="49493" y="365244"/>
                </a:cubicBezTo>
                <a:lnTo>
                  <a:pt x="32431" y="382269"/>
                </a:lnTo>
                <a:cubicBezTo>
                  <a:pt x="28731" y="385962"/>
                  <a:pt x="23878" y="387811"/>
                  <a:pt x="19029" y="387811"/>
                </a:cubicBezTo>
                <a:cubicBezTo>
                  <a:pt x="14177" y="387811"/>
                  <a:pt x="9328" y="385962"/>
                  <a:pt x="5627" y="382269"/>
                </a:cubicBezTo>
                <a:close/>
                <a:moveTo>
                  <a:pt x="146160" y="434970"/>
                </a:moveTo>
                <a:cubicBezTo>
                  <a:pt x="153561" y="442357"/>
                  <a:pt x="153561" y="454335"/>
                  <a:pt x="146160" y="461722"/>
                </a:cubicBezTo>
                <a:lnTo>
                  <a:pt x="129102" y="478747"/>
                </a:lnTo>
                <a:cubicBezTo>
                  <a:pt x="125401" y="482440"/>
                  <a:pt x="120548" y="484289"/>
                  <a:pt x="115696" y="484289"/>
                </a:cubicBezTo>
                <a:cubicBezTo>
                  <a:pt x="110847" y="484289"/>
                  <a:pt x="105994" y="482440"/>
                  <a:pt x="102294" y="478747"/>
                </a:cubicBezTo>
                <a:cubicBezTo>
                  <a:pt x="94893" y="471360"/>
                  <a:pt x="94893" y="459382"/>
                  <a:pt x="102294" y="451995"/>
                </a:cubicBezTo>
                <a:lnTo>
                  <a:pt x="119352" y="434970"/>
                </a:lnTo>
                <a:cubicBezTo>
                  <a:pt x="126757" y="427580"/>
                  <a:pt x="138759" y="427580"/>
                  <a:pt x="146160" y="434970"/>
                </a:cubicBezTo>
                <a:close/>
                <a:moveTo>
                  <a:pt x="284988" y="248145"/>
                </a:moveTo>
                <a:cubicBezTo>
                  <a:pt x="292389" y="255531"/>
                  <a:pt x="292389" y="267510"/>
                  <a:pt x="284988" y="274896"/>
                </a:cubicBezTo>
                <a:cubicBezTo>
                  <a:pt x="281288" y="278593"/>
                  <a:pt x="276435" y="280438"/>
                  <a:pt x="271582" y="280438"/>
                </a:cubicBezTo>
                <a:cubicBezTo>
                  <a:pt x="266733" y="280438"/>
                  <a:pt x="261881" y="278593"/>
                  <a:pt x="258180" y="274896"/>
                </a:cubicBezTo>
                <a:lnTo>
                  <a:pt x="209847" y="226657"/>
                </a:lnTo>
                <a:cubicBezTo>
                  <a:pt x="202446" y="219271"/>
                  <a:pt x="202446" y="207292"/>
                  <a:pt x="209847" y="199906"/>
                </a:cubicBezTo>
                <a:cubicBezTo>
                  <a:pt x="217248" y="192515"/>
                  <a:pt x="229250" y="192515"/>
                  <a:pt x="236651" y="199906"/>
                </a:cubicBezTo>
                <a:close/>
                <a:moveTo>
                  <a:pt x="383844" y="133041"/>
                </a:moveTo>
                <a:cubicBezTo>
                  <a:pt x="391352" y="140321"/>
                  <a:pt x="391526" y="152299"/>
                  <a:pt x="384233" y="159793"/>
                </a:cubicBezTo>
                <a:cubicBezTo>
                  <a:pt x="380517" y="163608"/>
                  <a:pt x="375576" y="165527"/>
                  <a:pt x="370634" y="165527"/>
                </a:cubicBezTo>
                <a:cubicBezTo>
                  <a:pt x="365874" y="165527"/>
                  <a:pt x="361111" y="163753"/>
                  <a:pt x="357429" y="160181"/>
                </a:cubicBezTo>
                <a:lnTo>
                  <a:pt x="324257" y="128021"/>
                </a:lnTo>
                <a:cubicBezTo>
                  <a:pt x="316748" y="120741"/>
                  <a:pt x="316574" y="108763"/>
                  <a:pt x="323868" y="101269"/>
                </a:cubicBezTo>
                <a:cubicBezTo>
                  <a:pt x="331162" y="93775"/>
                  <a:pt x="343164" y="93601"/>
                  <a:pt x="350672" y="100881"/>
                </a:cubicBezTo>
                <a:close/>
                <a:moveTo>
                  <a:pt x="338548" y="194715"/>
                </a:moveTo>
                <a:cubicBezTo>
                  <a:pt x="345949" y="202102"/>
                  <a:pt x="345949" y="214080"/>
                  <a:pt x="338548" y="221471"/>
                </a:cubicBezTo>
                <a:cubicBezTo>
                  <a:pt x="334847" y="225164"/>
                  <a:pt x="329995" y="227009"/>
                  <a:pt x="325146" y="227009"/>
                </a:cubicBezTo>
                <a:cubicBezTo>
                  <a:pt x="320293" y="227009"/>
                  <a:pt x="315445" y="225164"/>
                  <a:pt x="311740" y="221471"/>
                </a:cubicBezTo>
                <a:lnTo>
                  <a:pt x="263407" y="173228"/>
                </a:lnTo>
                <a:cubicBezTo>
                  <a:pt x="256006" y="165841"/>
                  <a:pt x="256006" y="153863"/>
                  <a:pt x="263407" y="146476"/>
                </a:cubicBezTo>
                <a:cubicBezTo>
                  <a:pt x="270808" y="139090"/>
                  <a:pt x="282810" y="139090"/>
                  <a:pt x="290215" y="146476"/>
                </a:cubicBezTo>
                <a:close/>
              </a:path>
            </a:pathLst>
          </a:custGeom>
          <a:solidFill>
            <a:schemeClr val="bg1"/>
          </a:solidFill>
          <a:ln w="932" cap="flat">
            <a:noFill/>
            <a:prstDash val="solid"/>
            <a:miter/>
          </a:ln>
        </p:spPr>
        <p:txBody>
          <a:bodyPr rtlCol="0" anchor="ctr"/>
          <a:lstStyle/>
          <a:p>
            <a:endParaRPr lang="en-ID"/>
          </a:p>
        </p:txBody>
      </p:sp>
      <p:sp>
        <p:nvSpPr>
          <p:cNvPr id="6" name="TextBox 5">
            <a:extLst>
              <a:ext uri="{FF2B5EF4-FFF2-40B4-BE49-F238E27FC236}">
                <a16:creationId xmlns:a16="http://schemas.microsoft.com/office/drawing/2014/main" id="{3C6674B4-0F79-C7C0-AF44-0FE32E4F066D}"/>
              </a:ext>
            </a:extLst>
          </p:cNvPr>
          <p:cNvSpPr txBox="1"/>
          <p:nvPr/>
        </p:nvSpPr>
        <p:spPr>
          <a:xfrm>
            <a:off x="2005490" y="3150833"/>
            <a:ext cx="3530987" cy="571503"/>
          </a:xfrm>
          <a:prstGeom prst="rect">
            <a:avLst/>
          </a:prstGeom>
          <a:noFill/>
        </p:spPr>
        <p:txBody>
          <a:bodyPr wrap="square" rtlCol="0">
            <a:spAutoFit/>
          </a:bodyPr>
          <a:lstStyle/>
          <a:p>
            <a:pPr algn="just">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 dummy text of the printing and typesetting industry. Lorem Ipsum has been</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8" name="TextBox 7">
            <a:extLst>
              <a:ext uri="{FF2B5EF4-FFF2-40B4-BE49-F238E27FC236}">
                <a16:creationId xmlns:a16="http://schemas.microsoft.com/office/drawing/2014/main" id="{72B75110-261A-E9C8-1E4A-E4CE8575BD19}"/>
              </a:ext>
            </a:extLst>
          </p:cNvPr>
          <p:cNvSpPr txBox="1"/>
          <p:nvPr/>
        </p:nvSpPr>
        <p:spPr>
          <a:xfrm>
            <a:off x="2005490" y="4127784"/>
            <a:ext cx="3530987" cy="571503"/>
          </a:xfrm>
          <a:prstGeom prst="rect">
            <a:avLst/>
          </a:prstGeom>
          <a:noFill/>
        </p:spPr>
        <p:txBody>
          <a:bodyPr wrap="square" rtlCol="0">
            <a:spAutoFit/>
          </a:bodyPr>
          <a:lstStyle/>
          <a:p>
            <a:pPr algn="just">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 dummy text of the printing and typesetting industry. Lorem Ipsum has been</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0" name="TextBox 9">
            <a:extLst>
              <a:ext uri="{FF2B5EF4-FFF2-40B4-BE49-F238E27FC236}">
                <a16:creationId xmlns:a16="http://schemas.microsoft.com/office/drawing/2014/main" id="{827CF534-6B76-64DD-6346-3CBA2F5E90A3}"/>
              </a:ext>
            </a:extLst>
          </p:cNvPr>
          <p:cNvSpPr txBox="1"/>
          <p:nvPr/>
        </p:nvSpPr>
        <p:spPr>
          <a:xfrm>
            <a:off x="1993514" y="5144488"/>
            <a:ext cx="3530987" cy="571503"/>
          </a:xfrm>
          <a:prstGeom prst="rect">
            <a:avLst/>
          </a:prstGeom>
          <a:noFill/>
        </p:spPr>
        <p:txBody>
          <a:bodyPr wrap="square" rtlCol="0">
            <a:spAutoFit/>
          </a:bodyPr>
          <a:lstStyle/>
          <a:p>
            <a:pPr algn="just">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 dummy text of the printing and typesetting industry. Lorem Ipsum has been</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1" name="Icon 27">
            <a:extLst>
              <a:ext uri="{FF2B5EF4-FFF2-40B4-BE49-F238E27FC236}">
                <a16:creationId xmlns:a16="http://schemas.microsoft.com/office/drawing/2014/main" id="{CD978093-8335-51E3-6E67-B8E2530E641C}"/>
              </a:ext>
            </a:extLst>
          </p:cNvPr>
          <p:cNvSpPr/>
          <p:nvPr/>
        </p:nvSpPr>
        <p:spPr>
          <a:xfrm>
            <a:off x="1210224" y="4228551"/>
            <a:ext cx="365992" cy="366703"/>
          </a:xfrm>
          <a:custGeom>
            <a:avLst/>
            <a:gdLst>
              <a:gd name="connsiteX0" fmla="*/ 482530 w 484577"/>
              <a:gd name="connsiteY0" fmla="*/ 302572 h 485518"/>
              <a:gd name="connsiteX1" fmla="*/ 412530 w 484577"/>
              <a:gd name="connsiteY1" fmla="*/ 453133 h 485518"/>
              <a:gd name="connsiteX2" fmla="*/ 412449 w 484577"/>
              <a:gd name="connsiteY2" fmla="*/ 453218 h 485518"/>
              <a:gd name="connsiteX3" fmla="*/ 387856 w 484577"/>
              <a:gd name="connsiteY3" fmla="*/ 479518 h 485518"/>
              <a:gd name="connsiteX4" fmla="*/ 374036 w 484577"/>
              <a:gd name="connsiteY4" fmla="*/ 485515 h 485518"/>
              <a:gd name="connsiteX5" fmla="*/ 361097 w 484577"/>
              <a:gd name="connsiteY5" fmla="*/ 480388 h 485518"/>
              <a:gd name="connsiteX6" fmla="*/ 360228 w 484577"/>
              <a:gd name="connsiteY6" fmla="*/ 453581 h 485518"/>
              <a:gd name="connsiteX7" fmla="*/ 384777 w 484577"/>
              <a:gd name="connsiteY7" fmla="*/ 427321 h 485518"/>
              <a:gd name="connsiteX8" fmla="*/ 444965 w 484577"/>
              <a:gd name="connsiteY8" fmla="*/ 297839 h 485518"/>
              <a:gd name="connsiteX9" fmla="*/ 466111 w 484577"/>
              <a:gd name="connsiteY9" fmla="*/ 281385 h 485518"/>
              <a:gd name="connsiteX10" fmla="*/ 482530 w 484577"/>
              <a:gd name="connsiteY10" fmla="*/ 302572 h 485518"/>
              <a:gd name="connsiteX11" fmla="*/ 394100 w 484577"/>
              <a:gd name="connsiteY11" fmla="*/ 324853 h 485518"/>
              <a:gd name="connsiteX12" fmla="*/ 353011 w 484577"/>
              <a:gd name="connsiteY12" fmla="*/ 371049 h 485518"/>
              <a:gd name="connsiteX13" fmla="*/ 338871 w 484577"/>
              <a:gd name="connsiteY13" fmla="*/ 377395 h 485518"/>
              <a:gd name="connsiteX14" fmla="*/ 326282 w 484577"/>
              <a:gd name="connsiteY14" fmla="*/ 372587 h 485518"/>
              <a:gd name="connsiteX15" fmla="*/ 324744 w 484577"/>
              <a:gd name="connsiteY15" fmla="*/ 345809 h 485518"/>
              <a:gd name="connsiteX16" fmla="*/ 365940 w 484577"/>
              <a:gd name="connsiteY16" fmla="*/ 299494 h 485518"/>
              <a:gd name="connsiteX17" fmla="*/ 366180 w 484577"/>
              <a:gd name="connsiteY17" fmla="*/ 299232 h 485518"/>
              <a:gd name="connsiteX18" fmla="*/ 371061 w 484577"/>
              <a:gd name="connsiteY18" fmla="*/ 288548 h 485518"/>
              <a:gd name="connsiteX19" fmla="*/ 371061 w 484577"/>
              <a:gd name="connsiteY19" fmla="*/ 284103 h 485518"/>
              <a:gd name="connsiteX20" fmla="*/ 365142 w 484577"/>
              <a:gd name="connsiteY20" fmla="*/ 272423 h 485518"/>
              <a:gd name="connsiteX21" fmla="*/ 338390 w 484577"/>
              <a:gd name="connsiteY21" fmla="*/ 273465 h 485518"/>
              <a:gd name="connsiteX22" fmla="*/ 268875 w 484577"/>
              <a:gd name="connsiteY22" fmla="*/ 349295 h 485518"/>
              <a:gd name="connsiteX23" fmla="*/ 270960 w 484577"/>
              <a:gd name="connsiteY23" fmla="*/ 351532 h 485518"/>
              <a:gd name="connsiteX24" fmla="*/ 292650 w 484577"/>
              <a:gd name="connsiteY24" fmla="*/ 410230 h 485518"/>
              <a:gd name="connsiteX25" fmla="*/ 266561 w 484577"/>
              <a:gd name="connsiteY25" fmla="*/ 467019 h 485518"/>
              <a:gd name="connsiteX26" fmla="*/ 252053 w 484577"/>
              <a:gd name="connsiteY26" fmla="*/ 480470 h 485518"/>
              <a:gd name="connsiteX27" fmla="*/ 239202 w 484577"/>
              <a:gd name="connsiteY27" fmla="*/ 485519 h 485518"/>
              <a:gd name="connsiteX28" fmla="*/ 225302 w 484577"/>
              <a:gd name="connsiteY28" fmla="*/ 479433 h 485518"/>
              <a:gd name="connsiteX29" fmla="*/ 226337 w 484577"/>
              <a:gd name="connsiteY29" fmla="*/ 452629 h 485518"/>
              <a:gd name="connsiteX30" fmla="*/ 240829 w 484577"/>
              <a:gd name="connsiteY30" fmla="*/ 439190 h 485518"/>
              <a:gd name="connsiteX31" fmla="*/ 254814 w 484577"/>
              <a:gd name="connsiteY31" fmla="*/ 408767 h 485518"/>
              <a:gd name="connsiteX32" fmla="*/ 243228 w 484577"/>
              <a:gd name="connsiteY32" fmla="*/ 377362 h 485518"/>
              <a:gd name="connsiteX33" fmla="*/ 146477 w 484577"/>
              <a:gd name="connsiteY33" fmla="*/ 273524 h 485518"/>
              <a:gd name="connsiteX34" fmla="*/ 133257 w 484577"/>
              <a:gd name="connsiteY34" fmla="*/ 267394 h 485518"/>
              <a:gd name="connsiteX35" fmla="*/ 119667 w 484577"/>
              <a:gd name="connsiteY35" fmla="*/ 272427 h 485518"/>
              <a:gd name="connsiteX36" fmla="*/ 113688 w 484577"/>
              <a:gd name="connsiteY36" fmla="*/ 284781 h 485518"/>
              <a:gd name="connsiteX37" fmla="*/ 113692 w 484577"/>
              <a:gd name="connsiteY37" fmla="*/ 287978 h 485518"/>
              <a:gd name="connsiteX38" fmla="*/ 118591 w 484577"/>
              <a:gd name="connsiteY38" fmla="*/ 299191 h 485518"/>
              <a:gd name="connsiteX39" fmla="*/ 183244 w 484577"/>
              <a:gd name="connsiteY39" fmla="*/ 368208 h 485518"/>
              <a:gd name="connsiteX40" fmla="*/ 182398 w 484577"/>
              <a:gd name="connsiteY40" fmla="*/ 395024 h 485518"/>
              <a:gd name="connsiteX41" fmla="*/ 155634 w 484577"/>
              <a:gd name="connsiteY41" fmla="*/ 394172 h 485518"/>
              <a:gd name="connsiteX42" fmla="*/ 90933 w 484577"/>
              <a:gd name="connsiteY42" fmla="*/ 325098 h 485518"/>
              <a:gd name="connsiteX43" fmla="*/ 90840 w 484577"/>
              <a:gd name="connsiteY43" fmla="*/ 324999 h 485518"/>
              <a:gd name="connsiteX44" fmla="*/ 75945 w 484577"/>
              <a:gd name="connsiteY44" fmla="*/ 290845 h 485518"/>
              <a:gd name="connsiteX45" fmla="*/ 75908 w 484577"/>
              <a:gd name="connsiteY45" fmla="*/ 290375 h 485518"/>
              <a:gd name="connsiteX46" fmla="*/ 75823 w 484577"/>
              <a:gd name="connsiteY46" fmla="*/ 283736 h 485518"/>
              <a:gd name="connsiteX47" fmla="*/ 75764 w 484577"/>
              <a:gd name="connsiteY47" fmla="*/ 169586 h 485518"/>
              <a:gd name="connsiteX48" fmla="*/ 75760 w 484577"/>
              <a:gd name="connsiteY48" fmla="*/ 164611 h 485518"/>
              <a:gd name="connsiteX49" fmla="*/ 75731 w 484577"/>
              <a:gd name="connsiteY49" fmla="*/ 104891 h 485518"/>
              <a:gd name="connsiteX50" fmla="*/ 75738 w 484577"/>
              <a:gd name="connsiteY50" fmla="*/ 104324 h 485518"/>
              <a:gd name="connsiteX51" fmla="*/ 70470 w 484577"/>
              <a:gd name="connsiteY51" fmla="*/ 91322 h 485518"/>
              <a:gd name="connsiteX52" fmla="*/ 56484 w 484577"/>
              <a:gd name="connsiteY52" fmla="*/ 85273 h 485518"/>
              <a:gd name="connsiteX53" fmla="*/ 37962 w 484577"/>
              <a:gd name="connsiteY53" fmla="*/ 102980 h 485518"/>
              <a:gd name="connsiteX54" fmla="*/ 37932 w 484577"/>
              <a:gd name="connsiteY54" fmla="*/ 262971 h 485518"/>
              <a:gd name="connsiteX55" fmla="*/ 37929 w 484577"/>
              <a:gd name="connsiteY55" fmla="*/ 263393 h 485518"/>
              <a:gd name="connsiteX56" fmla="*/ 98929 w 484577"/>
              <a:gd name="connsiteY56" fmla="*/ 427317 h 485518"/>
              <a:gd name="connsiteX57" fmla="*/ 123482 w 484577"/>
              <a:gd name="connsiteY57" fmla="*/ 453581 h 485518"/>
              <a:gd name="connsiteX58" fmla="*/ 122609 w 484577"/>
              <a:gd name="connsiteY58" fmla="*/ 480388 h 485518"/>
              <a:gd name="connsiteX59" fmla="*/ 109669 w 484577"/>
              <a:gd name="connsiteY59" fmla="*/ 485515 h 485518"/>
              <a:gd name="connsiteX60" fmla="*/ 95853 w 484577"/>
              <a:gd name="connsiteY60" fmla="*/ 479518 h 485518"/>
              <a:gd name="connsiteX61" fmla="*/ 71261 w 484577"/>
              <a:gd name="connsiteY61" fmla="*/ 453218 h 485518"/>
              <a:gd name="connsiteX62" fmla="*/ 71180 w 484577"/>
              <a:gd name="connsiteY62" fmla="*/ 453133 h 485518"/>
              <a:gd name="connsiteX63" fmla="*/ 67 w 484577"/>
              <a:gd name="connsiteY63" fmla="*/ 262759 h 485518"/>
              <a:gd name="connsiteX64" fmla="*/ 97 w 484577"/>
              <a:gd name="connsiteY64" fmla="*/ 102654 h 485518"/>
              <a:gd name="connsiteX65" fmla="*/ 104 w 484577"/>
              <a:gd name="connsiteY65" fmla="*/ 102102 h 485518"/>
              <a:gd name="connsiteX66" fmla="*/ 55855 w 484577"/>
              <a:gd name="connsiteY66" fmla="*/ 47327 h 485518"/>
              <a:gd name="connsiteX67" fmla="*/ 57593 w 484577"/>
              <a:gd name="connsiteY67" fmla="*/ 47353 h 485518"/>
              <a:gd name="connsiteX68" fmla="*/ 97366 w 484577"/>
              <a:gd name="connsiteY68" fmla="*/ 64622 h 485518"/>
              <a:gd name="connsiteX69" fmla="*/ 104402 w 484577"/>
              <a:gd name="connsiteY69" fmla="*/ 73260 h 485518"/>
              <a:gd name="connsiteX70" fmla="*/ 125359 w 484577"/>
              <a:gd name="connsiteY70" fmla="*/ 47982 h 485518"/>
              <a:gd name="connsiteX71" fmla="*/ 360960 w 484577"/>
              <a:gd name="connsiteY71" fmla="*/ 49649 h 485518"/>
              <a:gd name="connsiteX72" fmla="*/ 380159 w 484577"/>
              <a:gd name="connsiteY72" fmla="*/ 73068 h 485518"/>
              <a:gd name="connsiteX73" fmla="*/ 386610 w 484577"/>
              <a:gd name="connsiteY73" fmla="*/ 64881 h 485518"/>
              <a:gd name="connsiteX74" fmla="*/ 426116 w 484577"/>
              <a:gd name="connsiteY74" fmla="*/ 47353 h 485518"/>
              <a:gd name="connsiteX75" fmla="*/ 484548 w 484577"/>
              <a:gd name="connsiteY75" fmla="*/ 102102 h 485518"/>
              <a:gd name="connsiteX76" fmla="*/ 484556 w 484577"/>
              <a:gd name="connsiteY76" fmla="*/ 102654 h 485518"/>
              <a:gd name="connsiteX77" fmla="*/ 484578 w 484577"/>
              <a:gd name="connsiteY77" fmla="*/ 205728 h 485518"/>
              <a:gd name="connsiteX78" fmla="*/ 465649 w 484577"/>
              <a:gd name="connsiteY78" fmla="*/ 224702 h 485518"/>
              <a:gd name="connsiteX79" fmla="*/ 465645 w 484577"/>
              <a:gd name="connsiteY79" fmla="*/ 224702 h 485518"/>
              <a:gd name="connsiteX80" fmla="*/ 446713 w 484577"/>
              <a:gd name="connsiteY80" fmla="*/ 205736 h 485518"/>
              <a:gd name="connsiteX81" fmla="*/ 446695 w 484577"/>
              <a:gd name="connsiteY81" fmla="*/ 102984 h 485518"/>
              <a:gd name="connsiteX82" fmla="*/ 440890 w 484577"/>
              <a:gd name="connsiteY82" fmla="*/ 90315 h 485518"/>
              <a:gd name="connsiteX83" fmla="*/ 427225 w 484577"/>
              <a:gd name="connsiteY83" fmla="*/ 85273 h 485518"/>
              <a:gd name="connsiteX84" fmla="*/ 414016 w 484577"/>
              <a:gd name="connsiteY84" fmla="*/ 91059 h 485518"/>
              <a:gd name="connsiteX85" fmla="*/ 409010 w 484577"/>
              <a:gd name="connsiteY85" fmla="*/ 104324 h 485518"/>
              <a:gd name="connsiteX86" fmla="*/ 409022 w 484577"/>
              <a:gd name="connsiteY86" fmla="*/ 104891 h 485518"/>
              <a:gd name="connsiteX87" fmla="*/ 408925 w 484577"/>
              <a:gd name="connsiteY87" fmla="*/ 282800 h 485518"/>
              <a:gd name="connsiteX88" fmla="*/ 394100 w 484577"/>
              <a:gd name="connsiteY88" fmla="*/ 324853 h 485518"/>
              <a:gd name="connsiteX89" fmla="*/ 354867 w 484577"/>
              <a:gd name="connsiteY89" fmla="*/ 229543 h 485518"/>
              <a:gd name="connsiteX90" fmla="*/ 333997 w 484577"/>
              <a:gd name="connsiteY90" fmla="*/ 76287 h 485518"/>
              <a:gd name="connsiteX91" fmla="*/ 151945 w 484577"/>
              <a:gd name="connsiteY91" fmla="*/ 74997 h 485518"/>
              <a:gd name="connsiteX92" fmla="*/ 129777 w 484577"/>
              <a:gd name="connsiteY92" fmla="*/ 229513 h 485518"/>
              <a:gd name="connsiteX93" fmla="*/ 134721 w 484577"/>
              <a:gd name="connsiteY93" fmla="*/ 229484 h 485518"/>
              <a:gd name="connsiteX94" fmla="*/ 174208 w 484577"/>
              <a:gd name="connsiteY94" fmla="*/ 247698 h 485518"/>
              <a:gd name="connsiteX95" fmla="*/ 216654 w 484577"/>
              <a:gd name="connsiteY95" fmla="*/ 293249 h 485518"/>
              <a:gd name="connsiteX96" fmla="*/ 269045 w 484577"/>
              <a:gd name="connsiteY96" fmla="*/ 293027 h 485518"/>
              <a:gd name="connsiteX97" fmla="*/ 310555 w 484577"/>
              <a:gd name="connsiteY97" fmla="*/ 247750 h 485518"/>
              <a:gd name="connsiteX98" fmla="*/ 354867 w 484577"/>
              <a:gd name="connsiteY98" fmla="*/ 229543 h 485518"/>
              <a:gd name="connsiteX99" fmla="*/ 248575 w 484577"/>
              <a:gd name="connsiteY99" fmla="*/ 145871 h 485518"/>
              <a:gd name="connsiteX100" fmla="*/ 235978 w 484577"/>
              <a:gd name="connsiteY100" fmla="*/ 145871 h 485518"/>
              <a:gd name="connsiteX101" fmla="*/ 229993 w 484577"/>
              <a:gd name="connsiteY101" fmla="*/ 139341 h 485518"/>
              <a:gd name="connsiteX102" fmla="*/ 229993 w 484577"/>
              <a:gd name="connsiteY102" fmla="*/ 138541 h 485518"/>
              <a:gd name="connsiteX103" fmla="*/ 235978 w 484577"/>
              <a:gd name="connsiteY103" fmla="*/ 132703 h 485518"/>
              <a:gd name="connsiteX104" fmla="*/ 259366 w 484577"/>
              <a:gd name="connsiteY104" fmla="*/ 132703 h 485518"/>
              <a:gd name="connsiteX105" fmla="*/ 278298 w 484577"/>
              <a:gd name="connsiteY105" fmla="*/ 113733 h 485518"/>
              <a:gd name="connsiteX106" fmla="*/ 259366 w 484577"/>
              <a:gd name="connsiteY106" fmla="*/ 94764 h 485518"/>
              <a:gd name="connsiteX107" fmla="*/ 259366 w 484577"/>
              <a:gd name="connsiteY107" fmla="*/ 91919 h 485518"/>
              <a:gd name="connsiteX108" fmla="*/ 240433 w 484577"/>
              <a:gd name="connsiteY108" fmla="*/ 72953 h 485518"/>
              <a:gd name="connsiteX109" fmla="*/ 221501 w 484577"/>
              <a:gd name="connsiteY109" fmla="*/ 91919 h 485518"/>
              <a:gd name="connsiteX110" fmla="*/ 221501 w 484577"/>
              <a:gd name="connsiteY110" fmla="*/ 97226 h 485518"/>
              <a:gd name="connsiteX111" fmla="*/ 192132 w 484577"/>
              <a:gd name="connsiteY111" fmla="*/ 138541 h 485518"/>
              <a:gd name="connsiteX112" fmla="*/ 192132 w 484577"/>
              <a:gd name="connsiteY112" fmla="*/ 139341 h 485518"/>
              <a:gd name="connsiteX113" fmla="*/ 235978 w 484577"/>
              <a:gd name="connsiteY113" fmla="*/ 183806 h 485518"/>
              <a:gd name="connsiteX114" fmla="*/ 248575 w 484577"/>
              <a:gd name="connsiteY114" fmla="*/ 183806 h 485518"/>
              <a:gd name="connsiteX115" fmla="*/ 254634 w 484577"/>
              <a:gd name="connsiteY115" fmla="*/ 189496 h 485518"/>
              <a:gd name="connsiteX116" fmla="*/ 254634 w 484577"/>
              <a:gd name="connsiteY116" fmla="*/ 197101 h 485518"/>
              <a:gd name="connsiteX117" fmla="*/ 248575 w 484577"/>
              <a:gd name="connsiteY117" fmla="*/ 202887 h 485518"/>
              <a:gd name="connsiteX118" fmla="*/ 210143 w 484577"/>
              <a:gd name="connsiteY118" fmla="*/ 202887 h 485518"/>
              <a:gd name="connsiteX119" fmla="*/ 191211 w 484577"/>
              <a:gd name="connsiteY119" fmla="*/ 221857 h 485518"/>
              <a:gd name="connsiteX120" fmla="*/ 210143 w 484577"/>
              <a:gd name="connsiteY120" fmla="*/ 240822 h 485518"/>
              <a:gd name="connsiteX121" fmla="*/ 221501 w 484577"/>
              <a:gd name="connsiteY121" fmla="*/ 240822 h 485518"/>
              <a:gd name="connsiteX122" fmla="*/ 221501 w 484577"/>
              <a:gd name="connsiteY122" fmla="*/ 242719 h 485518"/>
              <a:gd name="connsiteX123" fmla="*/ 240433 w 484577"/>
              <a:gd name="connsiteY123" fmla="*/ 261689 h 485518"/>
              <a:gd name="connsiteX124" fmla="*/ 259366 w 484577"/>
              <a:gd name="connsiteY124" fmla="*/ 242719 h 485518"/>
              <a:gd name="connsiteX125" fmla="*/ 259366 w 484577"/>
              <a:gd name="connsiteY125" fmla="*/ 239485 h 485518"/>
              <a:gd name="connsiteX126" fmla="*/ 292495 w 484577"/>
              <a:gd name="connsiteY126" fmla="*/ 197101 h 485518"/>
              <a:gd name="connsiteX127" fmla="*/ 292495 w 484577"/>
              <a:gd name="connsiteY127" fmla="*/ 189500 h 485518"/>
              <a:gd name="connsiteX128" fmla="*/ 248575 w 484577"/>
              <a:gd name="connsiteY128" fmla="*/ 145871 h 485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Lst>
            <a:rect l="l" t="t" r="r" b="b"/>
            <a:pathLst>
              <a:path w="484577" h="485518">
                <a:moveTo>
                  <a:pt x="482530" y="302572"/>
                </a:moveTo>
                <a:cubicBezTo>
                  <a:pt x="475416" y="359188"/>
                  <a:pt x="451212" y="411252"/>
                  <a:pt x="412530" y="453133"/>
                </a:cubicBezTo>
                <a:cubicBezTo>
                  <a:pt x="412501" y="453158"/>
                  <a:pt x="412474" y="453188"/>
                  <a:pt x="412449" y="453218"/>
                </a:cubicBezTo>
                <a:lnTo>
                  <a:pt x="387856" y="479518"/>
                </a:lnTo>
                <a:cubicBezTo>
                  <a:pt x="384129" y="483500"/>
                  <a:pt x="379090" y="485515"/>
                  <a:pt x="374036" y="485515"/>
                </a:cubicBezTo>
                <a:cubicBezTo>
                  <a:pt x="369401" y="485515"/>
                  <a:pt x="364750" y="483818"/>
                  <a:pt x="361097" y="480388"/>
                </a:cubicBezTo>
                <a:cubicBezTo>
                  <a:pt x="353470" y="473228"/>
                  <a:pt x="353078" y="461223"/>
                  <a:pt x="360228" y="453581"/>
                </a:cubicBezTo>
                <a:lnTo>
                  <a:pt x="384777" y="427321"/>
                </a:lnTo>
                <a:cubicBezTo>
                  <a:pt x="418038" y="391297"/>
                  <a:pt x="438850" y="346524"/>
                  <a:pt x="444965" y="297839"/>
                </a:cubicBezTo>
                <a:cubicBezTo>
                  <a:pt x="446269" y="287440"/>
                  <a:pt x="455744" y="280081"/>
                  <a:pt x="466111" y="281385"/>
                </a:cubicBezTo>
                <a:cubicBezTo>
                  <a:pt x="476481" y="282695"/>
                  <a:pt x="483835" y="292182"/>
                  <a:pt x="482530" y="302572"/>
                </a:cubicBezTo>
                <a:close/>
                <a:moveTo>
                  <a:pt x="394100" y="324853"/>
                </a:moveTo>
                <a:lnTo>
                  <a:pt x="353011" y="371049"/>
                </a:lnTo>
                <a:cubicBezTo>
                  <a:pt x="349270" y="375254"/>
                  <a:pt x="344084" y="377395"/>
                  <a:pt x="338871" y="377395"/>
                </a:cubicBezTo>
                <a:cubicBezTo>
                  <a:pt x="334390" y="377395"/>
                  <a:pt x="329891" y="375810"/>
                  <a:pt x="326282" y="372587"/>
                </a:cubicBezTo>
                <a:cubicBezTo>
                  <a:pt x="318478" y="365616"/>
                  <a:pt x="317787" y="353628"/>
                  <a:pt x="324744" y="345809"/>
                </a:cubicBezTo>
                <a:lnTo>
                  <a:pt x="365940" y="299494"/>
                </a:lnTo>
                <a:cubicBezTo>
                  <a:pt x="366017" y="299405"/>
                  <a:pt x="366099" y="299317"/>
                  <a:pt x="366180" y="299232"/>
                </a:cubicBezTo>
                <a:cubicBezTo>
                  <a:pt x="369009" y="296168"/>
                  <a:pt x="370617" y="292411"/>
                  <a:pt x="371061" y="288548"/>
                </a:cubicBezTo>
                <a:lnTo>
                  <a:pt x="371061" y="284103"/>
                </a:lnTo>
                <a:cubicBezTo>
                  <a:pt x="370551" y="279780"/>
                  <a:pt x="368576" y="275610"/>
                  <a:pt x="365142" y="272423"/>
                </a:cubicBezTo>
                <a:cubicBezTo>
                  <a:pt x="357481" y="265323"/>
                  <a:pt x="345480" y="265789"/>
                  <a:pt x="338390" y="273465"/>
                </a:cubicBezTo>
                <a:lnTo>
                  <a:pt x="268875" y="349295"/>
                </a:lnTo>
                <a:lnTo>
                  <a:pt x="270960" y="351532"/>
                </a:lnTo>
                <a:cubicBezTo>
                  <a:pt x="285807" y="367604"/>
                  <a:pt x="293490" y="388430"/>
                  <a:pt x="292650" y="410230"/>
                </a:cubicBezTo>
                <a:cubicBezTo>
                  <a:pt x="291807" y="432033"/>
                  <a:pt x="282542" y="452199"/>
                  <a:pt x="266561" y="467019"/>
                </a:cubicBezTo>
                <a:lnTo>
                  <a:pt x="252053" y="480470"/>
                </a:lnTo>
                <a:cubicBezTo>
                  <a:pt x="248412" y="483848"/>
                  <a:pt x="243802" y="485519"/>
                  <a:pt x="239202" y="485519"/>
                </a:cubicBezTo>
                <a:cubicBezTo>
                  <a:pt x="234107" y="485519"/>
                  <a:pt x="229032" y="483474"/>
                  <a:pt x="225302" y="479433"/>
                </a:cubicBezTo>
                <a:cubicBezTo>
                  <a:pt x="218200" y="471747"/>
                  <a:pt x="218661" y="459741"/>
                  <a:pt x="226337" y="452629"/>
                </a:cubicBezTo>
                <a:lnTo>
                  <a:pt x="240829" y="439190"/>
                </a:lnTo>
                <a:cubicBezTo>
                  <a:pt x="249403" y="431240"/>
                  <a:pt x="254364" y="420438"/>
                  <a:pt x="254814" y="408767"/>
                </a:cubicBezTo>
                <a:cubicBezTo>
                  <a:pt x="255266" y="397091"/>
                  <a:pt x="251151" y="385937"/>
                  <a:pt x="243228" y="377362"/>
                </a:cubicBezTo>
                <a:lnTo>
                  <a:pt x="146477" y="273524"/>
                </a:lnTo>
                <a:cubicBezTo>
                  <a:pt x="142983" y="269745"/>
                  <a:pt x="138311" y="267590"/>
                  <a:pt x="133257" y="267394"/>
                </a:cubicBezTo>
                <a:cubicBezTo>
                  <a:pt x="128195" y="267201"/>
                  <a:pt x="123378" y="268986"/>
                  <a:pt x="119667" y="272427"/>
                </a:cubicBezTo>
                <a:cubicBezTo>
                  <a:pt x="116054" y="275773"/>
                  <a:pt x="114066" y="280217"/>
                  <a:pt x="113688" y="284781"/>
                </a:cubicBezTo>
                <a:lnTo>
                  <a:pt x="113692" y="287978"/>
                </a:lnTo>
                <a:cubicBezTo>
                  <a:pt x="114035" y="292019"/>
                  <a:pt x="115647" y="295983"/>
                  <a:pt x="118591" y="299191"/>
                </a:cubicBezTo>
                <a:lnTo>
                  <a:pt x="183244" y="368208"/>
                </a:lnTo>
                <a:cubicBezTo>
                  <a:pt x="190402" y="375851"/>
                  <a:pt x="190020" y="387852"/>
                  <a:pt x="182398" y="395024"/>
                </a:cubicBezTo>
                <a:cubicBezTo>
                  <a:pt x="174774" y="402191"/>
                  <a:pt x="162792" y="401810"/>
                  <a:pt x="155634" y="394172"/>
                </a:cubicBezTo>
                <a:lnTo>
                  <a:pt x="90933" y="325098"/>
                </a:lnTo>
                <a:cubicBezTo>
                  <a:pt x="90900" y="325065"/>
                  <a:pt x="90874" y="325032"/>
                  <a:pt x="90840" y="324999"/>
                </a:cubicBezTo>
                <a:cubicBezTo>
                  <a:pt x="81834" y="315249"/>
                  <a:pt x="76906" y="303161"/>
                  <a:pt x="75945" y="290845"/>
                </a:cubicBezTo>
                <a:cubicBezTo>
                  <a:pt x="75930" y="290689"/>
                  <a:pt x="75923" y="290534"/>
                  <a:pt x="75908" y="290375"/>
                </a:cubicBezTo>
                <a:cubicBezTo>
                  <a:pt x="75753" y="288167"/>
                  <a:pt x="75723" y="285948"/>
                  <a:pt x="75823" y="283736"/>
                </a:cubicBezTo>
                <a:lnTo>
                  <a:pt x="75764" y="169586"/>
                </a:lnTo>
                <a:cubicBezTo>
                  <a:pt x="75734" y="167930"/>
                  <a:pt x="75742" y="166271"/>
                  <a:pt x="75760" y="164611"/>
                </a:cubicBezTo>
                <a:lnTo>
                  <a:pt x="75731" y="104891"/>
                </a:lnTo>
                <a:cubicBezTo>
                  <a:pt x="75731" y="104702"/>
                  <a:pt x="75734" y="104513"/>
                  <a:pt x="75738" y="104324"/>
                </a:cubicBezTo>
                <a:cubicBezTo>
                  <a:pt x="75879" y="99516"/>
                  <a:pt x="74008" y="94900"/>
                  <a:pt x="70470" y="91322"/>
                </a:cubicBezTo>
                <a:cubicBezTo>
                  <a:pt x="66821" y="87633"/>
                  <a:pt x="61723" y="85425"/>
                  <a:pt x="56484" y="85273"/>
                </a:cubicBezTo>
                <a:cubicBezTo>
                  <a:pt x="46343" y="84973"/>
                  <a:pt x="38380" y="92571"/>
                  <a:pt x="37962" y="102980"/>
                </a:cubicBezTo>
                <a:lnTo>
                  <a:pt x="37932" y="262971"/>
                </a:lnTo>
                <a:cubicBezTo>
                  <a:pt x="37932" y="263111"/>
                  <a:pt x="37932" y="263251"/>
                  <a:pt x="37929" y="263393"/>
                </a:cubicBezTo>
                <a:cubicBezTo>
                  <a:pt x="36542" y="324991"/>
                  <a:pt x="58207" y="383207"/>
                  <a:pt x="98929" y="427317"/>
                </a:cubicBezTo>
                <a:lnTo>
                  <a:pt x="123482" y="453581"/>
                </a:lnTo>
                <a:cubicBezTo>
                  <a:pt x="130631" y="461223"/>
                  <a:pt x="130239" y="473228"/>
                  <a:pt x="122609" y="480388"/>
                </a:cubicBezTo>
                <a:cubicBezTo>
                  <a:pt x="118960" y="483818"/>
                  <a:pt x="114309" y="485515"/>
                  <a:pt x="109669" y="485515"/>
                </a:cubicBezTo>
                <a:cubicBezTo>
                  <a:pt x="104619" y="485515"/>
                  <a:pt x="99580" y="483504"/>
                  <a:pt x="95853" y="479518"/>
                </a:cubicBezTo>
                <a:lnTo>
                  <a:pt x="71261" y="453218"/>
                </a:lnTo>
                <a:cubicBezTo>
                  <a:pt x="71235" y="453188"/>
                  <a:pt x="71206" y="453158"/>
                  <a:pt x="71180" y="453133"/>
                </a:cubicBezTo>
                <a:cubicBezTo>
                  <a:pt x="23765" y="401799"/>
                  <a:pt x="-1482" y="334196"/>
                  <a:pt x="67" y="262759"/>
                </a:cubicBezTo>
                <a:lnTo>
                  <a:pt x="97" y="102654"/>
                </a:lnTo>
                <a:cubicBezTo>
                  <a:pt x="97" y="102469"/>
                  <a:pt x="101" y="102287"/>
                  <a:pt x="104" y="102102"/>
                </a:cubicBezTo>
                <a:cubicBezTo>
                  <a:pt x="1014" y="71067"/>
                  <a:pt x="25355" y="47327"/>
                  <a:pt x="55855" y="47327"/>
                </a:cubicBezTo>
                <a:cubicBezTo>
                  <a:pt x="56432" y="47327"/>
                  <a:pt x="57013" y="47334"/>
                  <a:pt x="57593" y="47353"/>
                </a:cubicBezTo>
                <a:cubicBezTo>
                  <a:pt x="72666" y="47793"/>
                  <a:pt x="86788" y="53928"/>
                  <a:pt x="97366" y="64622"/>
                </a:cubicBezTo>
                <a:cubicBezTo>
                  <a:pt x="100024" y="67307"/>
                  <a:pt x="102371" y="70200"/>
                  <a:pt x="104402" y="73260"/>
                </a:cubicBezTo>
                <a:cubicBezTo>
                  <a:pt x="110516" y="64207"/>
                  <a:pt x="117522" y="55724"/>
                  <a:pt x="125359" y="47982"/>
                </a:cubicBezTo>
                <a:cubicBezTo>
                  <a:pt x="190775" y="-16642"/>
                  <a:pt x="296465" y="-15890"/>
                  <a:pt x="360960" y="49649"/>
                </a:cubicBezTo>
                <a:cubicBezTo>
                  <a:pt x="368154" y="56961"/>
                  <a:pt x="374554" y="64811"/>
                  <a:pt x="380159" y="73068"/>
                </a:cubicBezTo>
                <a:cubicBezTo>
                  <a:pt x="382037" y="70175"/>
                  <a:pt x="384185" y="67433"/>
                  <a:pt x="386610" y="64881"/>
                </a:cubicBezTo>
                <a:cubicBezTo>
                  <a:pt x="396939" y="54020"/>
                  <a:pt x="410973" y="47793"/>
                  <a:pt x="426116" y="47353"/>
                </a:cubicBezTo>
                <a:cubicBezTo>
                  <a:pt x="457416" y="46460"/>
                  <a:pt x="483639" y="70993"/>
                  <a:pt x="484548" y="102102"/>
                </a:cubicBezTo>
                <a:cubicBezTo>
                  <a:pt x="484556" y="102283"/>
                  <a:pt x="484556" y="102469"/>
                  <a:pt x="484556" y="102654"/>
                </a:cubicBezTo>
                <a:lnTo>
                  <a:pt x="484578" y="205728"/>
                </a:lnTo>
                <a:cubicBezTo>
                  <a:pt x="484578" y="216204"/>
                  <a:pt x="476104" y="224698"/>
                  <a:pt x="465649" y="224702"/>
                </a:cubicBezTo>
                <a:lnTo>
                  <a:pt x="465645" y="224702"/>
                </a:lnTo>
                <a:cubicBezTo>
                  <a:pt x="455190" y="224702"/>
                  <a:pt x="446716" y="216211"/>
                  <a:pt x="446713" y="205736"/>
                </a:cubicBezTo>
                <a:lnTo>
                  <a:pt x="446695" y="102984"/>
                </a:lnTo>
                <a:cubicBezTo>
                  <a:pt x="446495" y="98101"/>
                  <a:pt x="444439" y="93608"/>
                  <a:pt x="440890" y="90315"/>
                </a:cubicBezTo>
                <a:cubicBezTo>
                  <a:pt x="437226" y="86914"/>
                  <a:pt x="432409" y="85136"/>
                  <a:pt x="427225" y="85273"/>
                </a:cubicBezTo>
                <a:cubicBezTo>
                  <a:pt x="422113" y="85425"/>
                  <a:pt x="417421" y="87477"/>
                  <a:pt x="414016" y="91059"/>
                </a:cubicBezTo>
                <a:cubicBezTo>
                  <a:pt x="410641" y="94604"/>
                  <a:pt x="408866" y="99316"/>
                  <a:pt x="409010" y="104324"/>
                </a:cubicBezTo>
                <a:cubicBezTo>
                  <a:pt x="409018" y="104513"/>
                  <a:pt x="409022" y="104702"/>
                  <a:pt x="409022" y="104891"/>
                </a:cubicBezTo>
                <a:lnTo>
                  <a:pt x="408925" y="282800"/>
                </a:lnTo>
                <a:cubicBezTo>
                  <a:pt x="409857" y="297731"/>
                  <a:pt x="404974" y="313004"/>
                  <a:pt x="394100" y="324853"/>
                </a:cubicBezTo>
                <a:close/>
                <a:moveTo>
                  <a:pt x="354867" y="229543"/>
                </a:moveTo>
                <a:cubicBezTo>
                  <a:pt x="382595" y="179687"/>
                  <a:pt x="374269" y="117212"/>
                  <a:pt x="333997" y="76287"/>
                </a:cubicBezTo>
                <a:cubicBezTo>
                  <a:pt x="284162" y="25638"/>
                  <a:pt x="202491" y="25060"/>
                  <a:pt x="151945" y="74997"/>
                </a:cubicBezTo>
                <a:cubicBezTo>
                  <a:pt x="110871" y="115570"/>
                  <a:pt x="102039" y="179517"/>
                  <a:pt x="129777" y="229513"/>
                </a:cubicBezTo>
                <a:cubicBezTo>
                  <a:pt x="131416" y="229439"/>
                  <a:pt x="133064" y="229421"/>
                  <a:pt x="134721" y="229484"/>
                </a:cubicBezTo>
                <a:cubicBezTo>
                  <a:pt x="149882" y="230073"/>
                  <a:pt x="163905" y="236541"/>
                  <a:pt x="174208" y="247698"/>
                </a:cubicBezTo>
                <a:lnTo>
                  <a:pt x="216654" y="293249"/>
                </a:lnTo>
                <a:cubicBezTo>
                  <a:pt x="233878" y="296735"/>
                  <a:pt x="251857" y="296657"/>
                  <a:pt x="269045" y="293027"/>
                </a:cubicBezTo>
                <a:lnTo>
                  <a:pt x="310555" y="247750"/>
                </a:lnTo>
                <a:cubicBezTo>
                  <a:pt x="322382" y="234944"/>
                  <a:pt x="338730" y="228825"/>
                  <a:pt x="354867" y="229543"/>
                </a:cubicBezTo>
                <a:close/>
                <a:moveTo>
                  <a:pt x="248575" y="145871"/>
                </a:moveTo>
                <a:lnTo>
                  <a:pt x="235978" y="145871"/>
                </a:lnTo>
                <a:cubicBezTo>
                  <a:pt x="232788" y="145871"/>
                  <a:pt x="229993" y="142818"/>
                  <a:pt x="229993" y="139341"/>
                </a:cubicBezTo>
                <a:lnTo>
                  <a:pt x="229993" y="138541"/>
                </a:lnTo>
                <a:cubicBezTo>
                  <a:pt x="229993" y="135210"/>
                  <a:pt x="232566" y="132703"/>
                  <a:pt x="235978" y="132703"/>
                </a:cubicBezTo>
                <a:lnTo>
                  <a:pt x="259366" y="132703"/>
                </a:lnTo>
                <a:cubicBezTo>
                  <a:pt x="269821" y="132703"/>
                  <a:pt x="278298" y="124208"/>
                  <a:pt x="278298" y="113733"/>
                </a:cubicBezTo>
                <a:cubicBezTo>
                  <a:pt x="278298" y="103258"/>
                  <a:pt x="269821" y="94764"/>
                  <a:pt x="259366" y="94764"/>
                </a:cubicBezTo>
                <a:lnTo>
                  <a:pt x="259366" y="91919"/>
                </a:lnTo>
                <a:cubicBezTo>
                  <a:pt x="259366" y="81443"/>
                  <a:pt x="250889" y="72953"/>
                  <a:pt x="240433" y="72953"/>
                </a:cubicBezTo>
                <a:cubicBezTo>
                  <a:pt x="229978" y="72953"/>
                  <a:pt x="221501" y="81443"/>
                  <a:pt x="221501" y="91919"/>
                </a:cubicBezTo>
                <a:lnTo>
                  <a:pt x="221501" y="97226"/>
                </a:lnTo>
                <a:cubicBezTo>
                  <a:pt x="204417" y="103213"/>
                  <a:pt x="192132" y="119467"/>
                  <a:pt x="192132" y="138541"/>
                </a:cubicBezTo>
                <a:lnTo>
                  <a:pt x="192132" y="139341"/>
                </a:lnTo>
                <a:cubicBezTo>
                  <a:pt x="192132" y="163859"/>
                  <a:pt x="211800" y="183806"/>
                  <a:pt x="235978" y="183806"/>
                </a:cubicBezTo>
                <a:lnTo>
                  <a:pt x="248575" y="183806"/>
                </a:lnTo>
                <a:cubicBezTo>
                  <a:pt x="252027" y="183806"/>
                  <a:pt x="254634" y="186251"/>
                  <a:pt x="254634" y="189496"/>
                </a:cubicBezTo>
                <a:lnTo>
                  <a:pt x="254634" y="197101"/>
                </a:lnTo>
                <a:cubicBezTo>
                  <a:pt x="254634" y="200398"/>
                  <a:pt x="252027" y="202887"/>
                  <a:pt x="248575" y="202887"/>
                </a:cubicBezTo>
                <a:lnTo>
                  <a:pt x="210143" y="202887"/>
                </a:lnTo>
                <a:cubicBezTo>
                  <a:pt x="199688" y="202887"/>
                  <a:pt x="191211" y="211377"/>
                  <a:pt x="191211" y="221857"/>
                </a:cubicBezTo>
                <a:cubicBezTo>
                  <a:pt x="191211" y="232332"/>
                  <a:pt x="199688" y="240822"/>
                  <a:pt x="210143" y="240822"/>
                </a:cubicBezTo>
                <a:lnTo>
                  <a:pt x="221501" y="240822"/>
                </a:lnTo>
                <a:lnTo>
                  <a:pt x="221501" y="242719"/>
                </a:lnTo>
                <a:cubicBezTo>
                  <a:pt x="221501" y="253195"/>
                  <a:pt x="229978" y="261689"/>
                  <a:pt x="240433" y="261689"/>
                </a:cubicBezTo>
                <a:cubicBezTo>
                  <a:pt x="250889" y="261689"/>
                  <a:pt x="259366" y="253195"/>
                  <a:pt x="259366" y="242719"/>
                </a:cubicBezTo>
                <a:lnTo>
                  <a:pt x="259366" y="239485"/>
                </a:lnTo>
                <a:cubicBezTo>
                  <a:pt x="278384" y="234684"/>
                  <a:pt x="292495" y="217504"/>
                  <a:pt x="292495" y="197101"/>
                </a:cubicBezTo>
                <a:lnTo>
                  <a:pt x="292495" y="189500"/>
                </a:lnTo>
                <a:cubicBezTo>
                  <a:pt x="292495" y="165441"/>
                  <a:pt x="272790" y="145871"/>
                  <a:pt x="248575" y="145871"/>
                </a:cubicBezTo>
                <a:close/>
              </a:path>
            </a:pathLst>
          </a:custGeom>
          <a:solidFill>
            <a:schemeClr val="bg1"/>
          </a:solidFill>
          <a:ln w="930" cap="flat">
            <a:noFill/>
            <a:prstDash val="solid"/>
            <a:miter/>
          </a:ln>
        </p:spPr>
        <p:txBody>
          <a:bodyPr rtlCol="0" anchor="ctr"/>
          <a:lstStyle/>
          <a:p>
            <a:endParaRPr lang="en-ID"/>
          </a:p>
        </p:txBody>
      </p:sp>
      <p:sp>
        <p:nvSpPr>
          <p:cNvPr id="12" name="Freeform 90">
            <a:extLst>
              <a:ext uri="{FF2B5EF4-FFF2-40B4-BE49-F238E27FC236}">
                <a16:creationId xmlns:a16="http://schemas.microsoft.com/office/drawing/2014/main" id="{8F9E5A94-373B-950D-72CE-1215C563FD27}"/>
              </a:ext>
            </a:extLst>
          </p:cNvPr>
          <p:cNvSpPr>
            <a:spLocks/>
          </p:cNvSpPr>
          <p:nvPr/>
        </p:nvSpPr>
        <p:spPr bwMode="auto">
          <a:xfrm>
            <a:off x="1161787" y="5237664"/>
            <a:ext cx="432733" cy="367646"/>
          </a:xfrm>
          <a:custGeom>
            <a:avLst/>
            <a:gdLst>
              <a:gd name="T0" fmla="*/ 100 w 104"/>
              <a:gd name="T1" fmla="*/ 67 h 88"/>
              <a:gd name="T2" fmla="*/ 99 w 104"/>
              <a:gd name="T3" fmla="*/ 70 h 88"/>
              <a:gd name="T4" fmla="*/ 87 w 104"/>
              <a:gd name="T5" fmla="*/ 72 h 88"/>
              <a:gd name="T6" fmla="*/ 72 w 104"/>
              <a:gd name="T7" fmla="*/ 84 h 88"/>
              <a:gd name="T8" fmla="*/ 72 w 104"/>
              <a:gd name="T9" fmla="*/ 86 h 88"/>
              <a:gd name="T10" fmla="*/ 70 w 104"/>
              <a:gd name="T11" fmla="*/ 88 h 88"/>
              <a:gd name="T12" fmla="*/ 66 w 104"/>
              <a:gd name="T13" fmla="*/ 88 h 88"/>
              <a:gd name="T14" fmla="*/ 64 w 104"/>
              <a:gd name="T15" fmla="*/ 86 h 88"/>
              <a:gd name="T16" fmla="*/ 64 w 104"/>
              <a:gd name="T17" fmla="*/ 50 h 88"/>
              <a:gd name="T18" fmla="*/ 66 w 104"/>
              <a:gd name="T19" fmla="*/ 48 h 88"/>
              <a:gd name="T20" fmla="*/ 70 w 104"/>
              <a:gd name="T21" fmla="*/ 48 h 88"/>
              <a:gd name="T22" fmla="*/ 72 w 104"/>
              <a:gd name="T23" fmla="*/ 50 h 88"/>
              <a:gd name="T24" fmla="*/ 72 w 104"/>
              <a:gd name="T25" fmla="*/ 52 h 88"/>
              <a:gd name="T26" fmla="*/ 85 w 104"/>
              <a:gd name="T27" fmla="*/ 60 h 88"/>
              <a:gd name="T28" fmla="*/ 90 w 104"/>
              <a:gd name="T29" fmla="*/ 60 h 88"/>
              <a:gd name="T30" fmla="*/ 92 w 104"/>
              <a:gd name="T31" fmla="*/ 48 h 88"/>
              <a:gd name="T32" fmla="*/ 52 w 104"/>
              <a:gd name="T33" fmla="*/ 12 h 88"/>
              <a:gd name="T34" fmla="*/ 12 w 104"/>
              <a:gd name="T35" fmla="*/ 48 h 88"/>
              <a:gd name="T36" fmla="*/ 13 w 104"/>
              <a:gd name="T37" fmla="*/ 60 h 88"/>
              <a:gd name="T38" fmla="*/ 18 w 104"/>
              <a:gd name="T39" fmla="*/ 60 h 88"/>
              <a:gd name="T40" fmla="*/ 32 w 104"/>
              <a:gd name="T41" fmla="*/ 52 h 88"/>
              <a:gd name="T42" fmla="*/ 32 w 104"/>
              <a:gd name="T43" fmla="*/ 50 h 88"/>
              <a:gd name="T44" fmla="*/ 34 w 104"/>
              <a:gd name="T45" fmla="*/ 48 h 88"/>
              <a:gd name="T46" fmla="*/ 38 w 104"/>
              <a:gd name="T47" fmla="*/ 48 h 88"/>
              <a:gd name="T48" fmla="*/ 40 w 104"/>
              <a:gd name="T49" fmla="*/ 50 h 88"/>
              <a:gd name="T50" fmla="*/ 40 w 104"/>
              <a:gd name="T51" fmla="*/ 86 h 88"/>
              <a:gd name="T52" fmla="*/ 38 w 104"/>
              <a:gd name="T53" fmla="*/ 88 h 88"/>
              <a:gd name="T54" fmla="*/ 34 w 104"/>
              <a:gd name="T55" fmla="*/ 88 h 88"/>
              <a:gd name="T56" fmla="*/ 32 w 104"/>
              <a:gd name="T57" fmla="*/ 86 h 88"/>
              <a:gd name="T58" fmla="*/ 32 w 104"/>
              <a:gd name="T59" fmla="*/ 84 h 88"/>
              <a:gd name="T60" fmla="*/ 16 w 104"/>
              <a:gd name="T61" fmla="*/ 72 h 88"/>
              <a:gd name="T62" fmla="*/ 5 w 104"/>
              <a:gd name="T63" fmla="*/ 70 h 88"/>
              <a:gd name="T64" fmla="*/ 3 w 104"/>
              <a:gd name="T65" fmla="*/ 67 h 88"/>
              <a:gd name="T66" fmla="*/ 0 w 104"/>
              <a:gd name="T67" fmla="*/ 48 h 88"/>
              <a:gd name="T68" fmla="*/ 52 w 104"/>
              <a:gd name="T69" fmla="*/ 0 h 88"/>
              <a:gd name="T70" fmla="*/ 104 w 104"/>
              <a:gd name="T71" fmla="*/ 48 h 88"/>
              <a:gd name="T72" fmla="*/ 100 w 104"/>
              <a:gd name="T73" fmla="*/ 67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4" h="88">
                <a:moveTo>
                  <a:pt x="100" y="67"/>
                </a:moveTo>
                <a:cubicBezTo>
                  <a:pt x="99" y="70"/>
                  <a:pt x="99" y="70"/>
                  <a:pt x="99" y="70"/>
                </a:cubicBezTo>
                <a:cubicBezTo>
                  <a:pt x="87" y="72"/>
                  <a:pt x="87" y="72"/>
                  <a:pt x="87" y="72"/>
                </a:cubicBezTo>
                <a:cubicBezTo>
                  <a:pt x="85" y="79"/>
                  <a:pt x="79" y="84"/>
                  <a:pt x="72" y="84"/>
                </a:cubicBezTo>
                <a:cubicBezTo>
                  <a:pt x="72" y="86"/>
                  <a:pt x="72" y="86"/>
                  <a:pt x="72" y="86"/>
                </a:cubicBezTo>
                <a:cubicBezTo>
                  <a:pt x="72" y="87"/>
                  <a:pt x="71" y="88"/>
                  <a:pt x="70" y="88"/>
                </a:cubicBezTo>
                <a:cubicBezTo>
                  <a:pt x="66" y="88"/>
                  <a:pt x="66" y="88"/>
                  <a:pt x="66" y="88"/>
                </a:cubicBezTo>
                <a:cubicBezTo>
                  <a:pt x="64" y="88"/>
                  <a:pt x="64" y="87"/>
                  <a:pt x="64" y="86"/>
                </a:cubicBezTo>
                <a:cubicBezTo>
                  <a:pt x="64" y="50"/>
                  <a:pt x="64" y="50"/>
                  <a:pt x="64" y="50"/>
                </a:cubicBezTo>
                <a:cubicBezTo>
                  <a:pt x="64" y="49"/>
                  <a:pt x="64" y="48"/>
                  <a:pt x="66" y="48"/>
                </a:cubicBezTo>
                <a:cubicBezTo>
                  <a:pt x="70" y="48"/>
                  <a:pt x="70" y="48"/>
                  <a:pt x="70" y="48"/>
                </a:cubicBezTo>
                <a:cubicBezTo>
                  <a:pt x="71" y="48"/>
                  <a:pt x="72" y="49"/>
                  <a:pt x="72" y="50"/>
                </a:cubicBezTo>
                <a:cubicBezTo>
                  <a:pt x="72" y="52"/>
                  <a:pt x="72" y="52"/>
                  <a:pt x="72" y="52"/>
                </a:cubicBezTo>
                <a:cubicBezTo>
                  <a:pt x="78" y="52"/>
                  <a:pt x="83" y="56"/>
                  <a:pt x="85" y="60"/>
                </a:cubicBezTo>
                <a:cubicBezTo>
                  <a:pt x="90" y="60"/>
                  <a:pt x="90" y="60"/>
                  <a:pt x="90" y="60"/>
                </a:cubicBezTo>
                <a:cubicBezTo>
                  <a:pt x="91" y="56"/>
                  <a:pt x="92" y="52"/>
                  <a:pt x="92" y="48"/>
                </a:cubicBezTo>
                <a:cubicBezTo>
                  <a:pt x="92" y="29"/>
                  <a:pt x="73" y="12"/>
                  <a:pt x="52" y="12"/>
                </a:cubicBezTo>
                <a:cubicBezTo>
                  <a:pt x="30" y="12"/>
                  <a:pt x="12" y="29"/>
                  <a:pt x="12" y="48"/>
                </a:cubicBezTo>
                <a:cubicBezTo>
                  <a:pt x="12" y="52"/>
                  <a:pt x="12" y="56"/>
                  <a:pt x="13" y="60"/>
                </a:cubicBezTo>
                <a:cubicBezTo>
                  <a:pt x="18" y="60"/>
                  <a:pt x="18" y="60"/>
                  <a:pt x="18" y="60"/>
                </a:cubicBezTo>
                <a:cubicBezTo>
                  <a:pt x="20" y="56"/>
                  <a:pt x="26" y="52"/>
                  <a:pt x="32" y="52"/>
                </a:cubicBezTo>
                <a:cubicBezTo>
                  <a:pt x="32" y="50"/>
                  <a:pt x="32" y="50"/>
                  <a:pt x="32" y="50"/>
                </a:cubicBezTo>
                <a:cubicBezTo>
                  <a:pt x="32" y="49"/>
                  <a:pt x="32" y="48"/>
                  <a:pt x="34" y="48"/>
                </a:cubicBezTo>
                <a:cubicBezTo>
                  <a:pt x="38" y="48"/>
                  <a:pt x="38" y="48"/>
                  <a:pt x="38" y="48"/>
                </a:cubicBezTo>
                <a:cubicBezTo>
                  <a:pt x="39" y="48"/>
                  <a:pt x="40" y="49"/>
                  <a:pt x="40" y="50"/>
                </a:cubicBezTo>
                <a:cubicBezTo>
                  <a:pt x="40" y="86"/>
                  <a:pt x="40" y="86"/>
                  <a:pt x="40" y="86"/>
                </a:cubicBezTo>
                <a:cubicBezTo>
                  <a:pt x="40" y="87"/>
                  <a:pt x="39" y="88"/>
                  <a:pt x="38" y="88"/>
                </a:cubicBezTo>
                <a:cubicBezTo>
                  <a:pt x="34" y="88"/>
                  <a:pt x="34" y="88"/>
                  <a:pt x="34" y="88"/>
                </a:cubicBezTo>
                <a:cubicBezTo>
                  <a:pt x="32" y="88"/>
                  <a:pt x="32" y="87"/>
                  <a:pt x="32" y="86"/>
                </a:cubicBezTo>
                <a:cubicBezTo>
                  <a:pt x="32" y="84"/>
                  <a:pt x="32" y="84"/>
                  <a:pt x="32" y="84"/>
                </a:cubicBezTo>
                <a:cubicBezTo>
                  <a:pt x="24" y="84"/>
                  <a:pt x="18" y="79"/>
                  <a:pt x="16" y="72"/>
                </a:cubicBezTo>
                <a:cubicBezTo>
                  <a:pt x="5" y="70"/>
                  <a:pt x="5" y="70"/>
                  <a:pt x="5" y="70"/>
                </a:cubicBezTo>
                <a:cubicBezTo>
                  <a:pt x="3" y="67"/>
                  <a:pt x="3" y="67"/>
                  <a:pt x="3" y="67"/>
                </a:cubicBezTo>
                <a:cubicBezTo>
                  <a:pt x="1" y="61"/>
                  <a:pt x="0" y="54"/>
                  <a:pt x="0" y="48"/>
                </a:cubicBezTo>
                <a:cubicBezTo>
                  <a:pt x="0" y="22"/>
                  <a:pt x="23" y="0"/>
                  <a:pt x="52" y="0"/>
                </a:cubicBezTo>
                <a:cubicBezTo>
                  <a:pt x="80" y="0"/>
                  <a:pt x="104" y="22"/>
                  <a:pt x="104" y="48"/>
                </a:cubicBezTo>
                <a:cubicBezTo>
                  <a:pt x="104" y="54"/>
                  <a:pt x="102" y="61"/>
                  <a:pt x="100" y="67"/>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TextBox 16">
            <a:extLst>
              <a:ext uri="{FF2B5EF4-FFF2-40B4-BE49-F238E27FC236}">
                <a16:creationId xmlns:a16="http://schemas.microsoft.com/office/drawing/2014/main" id="{98687C4A-8E5F-16A3-F36B-756039267BFF}"/>
              </a:ext>
            </a:extLst>
          </p:cNvPr>
          <p:cNvSpPr txBox="1"/>
          <p:nvPr/>
        </p:nvSpPr>
        <p:spPr>
          <a:xfrm>
            <a:off x="1030130" y="1749735"/>
            <a:ext cx="4581264" cy="1077218"/>
          </a:xfrm>
          <a:prstGeom prst="rect">
            <a:avLst/>
          </a:prstGeom>
          <a:noFill/>
        </p:spPr>
        <p:txBody>
          <a:bodyPr wrap="square" rtlCol="0">
            <a:spAutoFit/>
          </a:bodyPr>
          <a:lstStyle/>
          <a:p>
            <a:r>
              <a:rPr lang="id-ID" sz="3200" dirty="0">
                <a:solidFill>
                  <a:schemeClr val="bg1"/>
                </a:solidFill>
                <a:latin typeface="Montserrat SemiBold" panose="00000700000000000000" pitchFamily="2" charset="0"/>
              </a:rPr>
              <a:t>Our Desktop</a:t>
            </a:r>
            <a:endParaRPr lang="en-US" sz="3200" dirty="0">
              <a:solidFill>
                <a:schemeClr val="bg1"/>
              </a:solidFill>
              <a:latin typeface="Montserrat SemiBold" panose="00000700000000000000" pitchFamily="2" charset="0"/>
            </a:endParaRPr>
          </a:p>
          <a:p>
            <a:r>
              <a:rPr lang="id-ID"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rPr>
              <a:t>Mockup Design</a:t>
            </a:r>
            <a:endParaRPr lang="en-US"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endParaRPr>
          </a:p>
        </p:txBody>
      </p:sp>
      <p:sp>
        <p:nvSpPr>
          <p:cNvPr id="18" name="TextBox 17">
            <a:extLst>
              <a:ext uri="{FF2B5EF4-FFF2-40B4-BE49-F238E27FC236}">
                <a16:creationId xmlns:a16="http://schemas.microsoft.com/office/drawing/2014/main" id="{B0D0158F-9235-2380-FF68-517729005092}"/>
              </a:ext>
            </a:extLst>
          </p:cNvPr>
          <p:cNvSpPr txBox="1"/>
          <p:nvPr/>
        </p:nvSpPr>
        <p:spPr>
          <a:xfrm>
            <a:off x="1030130" y="1413383"/>
            <a:ext cx="1694882" cy="307777"/>
          </a:xfrm>
          <a:prstGeom prst="rect">
            <a:avLst/>
          </a:prstGeom>
          <a:noFill/>
        </p:spPr>
        <p:txBody>
          <a:bodyPr wrap="square" rtlCol="0">
            <a:spAutoFit/>
          </a:bodyPr>
          <a:lstStyle/>
          <a:p>
            <a:r>
              <a:rPr lang="id-ID" sz="1400" dirty="0">
                <a:solidFill>
                  <a:schemeClr val="accent3"/>
                </a:solidFill>
                <a:latin typeface="Roboto" panose="02000000000000000000" pitchFamily="2" charset="0"/>
                <a:ea typeface="Roboto" panose="02000000000000000000" pitchFamily="2" charset="0"/>
              </a:rPr>
              <a:t>Mockup Here</a:t>
            </a:r>
            <a:endParaRPr lang="en-US" sz="1400" dirty="0">
              <a:solidFill>
                <a:schemeClr val="accent3"/>
              </a:solidFill>
              <a:latin typeface="Roboto" panose="02000000000000000000" pitchFamily="2" charset="0"/>
              <a:ea typeface="Roboto" panose="02000000000000000000" pitchFamily="2" charset="0"/>
            </a:endParaRPr>
          </a:p>
        </p:txBody>
      </p:sp>
      <p:sp>
        <p:nvSpPr>
          <p:cNvPr id="25" name="椭圆 30">
            <a:extLst>
              <a:ext uri="{FF2B5EF4-FFF2-40B4-BE49-F238E27FC236}">
                <a16:creationId xmlns:a16="http://schemas.microsoft.com/office/drawing/2014/main" id="{7881D981-0C6C-CE21-4D9B-CA381965C3CF}"/>
              </a:ext>
            </a:extLst>
          </p:cNvPr>
          <p:cNvSpPr/>
          <p:nvPr/>
        </p:nvSpPr>
        <p:spPr>
          <a:xfrm>
            <a:off x="11074400" y="5605310"/>
            <a:ext cx="431800" cy="431800"/>
          </a:xfrm>
          <a:prstGeom prst="ellipse">
            <a:avLst/>
          </a:prstGeom>
          <a:gradFill flip="none" rotWithShape="1">
            <a:gsLst>
              <a:gs pos="75000">
                <a:schemeClr val="accent2"/>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17076520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E9D65733-F317-0B79-A455-10F5ACF62DEE}"/>
              </a:ext>
            </a:extLst>
          </p:cNvPr>
          <p:cNvGraphicFramePr/>
          <p:nvPr>
            <p:extLst>
              <p:ext uri="{D42A27DB-BD31-4B8C-83A1-F6EECF244321}">
                <p14:modId xmlns:p14="http://schemas.microsoft.com/office/powerpoint/2010/main" val="826894405"/>
              </p:ext>
            </p:extLst>
          </p:nvPr>
        </p:nvGraphicFramePr>
        <p:xfrm>
          <a:off x="6096001" y="1978926"/>
          <a:ext cx="5118100" cy="3753135"/>
        </p:xfrm>
        <a:graphic>
          <a:graphicData uri="http://schemas.openxmlformats.org/drawingml/2006/chart">
            <c:chart xmlns:c="http://schemas.openxmlformats.org/drawingml/2006/chart" xmlns:r="http://schemas.openxmlformats.org/officeDocument/2006/relationships" r:id="rId2"/>
          </a:graphicData>
        </a:graphic>
      </p:graphicFrame>
      <p:sp>
        <p:nvSpPr>
          <p:cNvPr id="3" name="Rectangle 2">
            <a:extLst>
              <a:ext uri="{FF2B5EF4-FFF2-40B4-BE49-F238E27FC236}">
                <a16:creationId xmlns:a16="http://schemas.microsoft.com/office/drawing/2014/main" id="{14127204-1966-5466-3B64-650C5FFA5134}"/>
              </a:ext>
            </a:extLst>
          </p:cNvPr>
          <p:cNvSpPr/>
          <p:nvPr/>
        </p:nvSpPr>
        <p:spPr>
          <a:xfrm>
            <a:off x="1372438" y="2345640"/>
            <a:ext cx="288758" cy="28875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5B2A45F9-F14E-55D8-90A0-60DDAB7A2127}"/>
              </a:ext>
            </a:extLst>
          </p:cNvPr>
          <p:cNvSpPr/>
          <p:nvPr/>
        </p:nvSpPr>
        <p:spPr>
          <a:xfrm>
            <a:off x="1682015" y="2328437"/>
            <a:ext cx="1551307" cy="307777"/>
          </a:xfrm>
          <a:prstGeom prst="rect">
            <a:avLst/>
          </a:prstGeom>
        </p:spPr>
        <p:txBody>
          <a:bodyPr wrap="square">
            <a:spAutoFit/>
          </a:bodyPr>
          <a:lstStyle/>
          <a:p>
            <a:r>
              <a:rPr lang="en-US" sz="1400" b="1" dirty="0">
                <a:solidFill>
                  <a:schemeClr val="bg1"/>
                </a:solidFill>
                <a:latin typeface="Roboto" panose="02000000000000000000" pitchFamily="2" charset="0"/>
                <a:ea typeface="Roboto" panose="02000000000000000000" pitchFamily="2" charset="0"/>
                <a:cs typeface="Montserrat" charset="0"/>
              </a:rPr>
              <a:t>+98,987,124</a:t>
            </a:r>
          </a:p>
        </p:txBody>
      </p:sp>
      <p:sp>
        <p:nvSpPr>
          <p:cNvPr id="5" name="TextBox 4">
            <a:extLst>
              <a:ext uri="{FF2B5EF4-FFF2-40B4-BE49-F238E27FC236}">
                <a16:creationId xmlns:a16="http://schemas.microsoft.com/office/drawing/2014/main" id="{F00A4784-9865-A3ED-F099-52E934018344}"/>
              </a:ext>
            </a:extLst>
          </p:cNvPr>
          <p:cNvSpPr txBox="1"/>
          <p:nvPr/>
        </p:nvSpPr>
        <p:spPr>
          <a:xfrm>
            <a:off x="1254104" y="2821316"/>
            <a:ext cx="3940196" cy="854080"/>
          </a:xfrm>
          <a:prstGeom prst="rect">
            <a:avLst/>
          </a:prstGeom>
          <a:noFill/>
        </p:spPr>
        <p:txBody>
          <a:bodyPr wrap="square" rtlCol="0">
            <a:spAutoFit/>
          </a:bodyPr>
          <a:lstStyle/>
          <a:p>
            <a:pPr algn="just">
              <a:lnSpc>
                <a:spcPct val="150000"/>
              </a:lnSpc>
            </a:pPr>
            <a:r>
              <a:rPr lang="en-US" sz="1100" dirty="0">
                <a:solidFill>
                  <a:schemeClr val="bg1"/>
                </a:solidFill>
                <a:latin typeface="Roboto" panose="02000000000000000000" pitchFamily="2" charset="0"/>
                <a:ea typeface="Roboto" panose="02000000000000000000" pitchFamily="2" charset="0"/>
                <a:cs typeface="Open Sans" panose="020B0606030504020204" pitchFamily="34" charset="0"/>
              </a:rPr>
              <a:t>Lorem Ipsum is simply dummy text of the printing and typesetting industry. Lorem Ipsum has been the industry's standard dummy text ever since the 1500s</a:t>
            </a:r>
            <a:endParaRPr lang="en-ID" sz="1100"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sp>
        <p:nvSpPr>
          <p:cNvPr id="6" name="Rectangle 5">
            <a:extLst>
              <a:ext uri="{FF2B5EF4-FFF2-40B4-BE49-F238E27FC236}">
                <a16:creationId xmlns:a16="http://schemas.microsoft.com/office/drawing/2014/main" id="{6F50ACAD-CC44-5B1D-FD72-47E976F3C7D9}"/>
              </a:ext>
            </a:extLst>
          </p:cNvPr>
          <p:cNvSpPr/>
          <p:nvPr/>
        </p:nvSpPr>
        <p:spPr>
          <a:xfrm>
            <a:off x="1372438" y="4119849"/>
            <a:ext cx="288758" cy="28875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E956E2F7-E6F9-B534-4290-5E6E6AAAEEFB}"/>
              </a:ext>
            </a:extLst>
          </p:cNvPr>
          <p:cNvSpPr/>
          <p:nvPr/>
        </p:nvSpPr>
        <p:spPr>
          <a:xfrm>
            <a:off x="1682015" y="4102646"/>
            <a:ext cx="1551307" cy="307777"/>
          </a:xfrm>
          <a:prstGeom prst="rect">
            <a:avLst/>
          </a:prstGeom>
        </p:spPr>
        <p:txBody>
          <a:bodyPr wrap="square">
            <a:spAutoFit/>
          </a:bodyPr>
          <a:lstStyle/>
          <a:p>
            <a:r>
              <a:rPr lang="en-US" sz="1400" b="1" dirty="0">
                <a:solidFill>
                  <a:schemeClr val="bg1"/>
                </a:solidFill>
                <a:latin typeface="Roboto" panose="02000000000000000000" pitchFamily="2" charset="0"/>
                <a:ea typeface="Roboto" panose="02000000000000000000" pitchFamily="2" charset="0"/>
                <a:cs typeface="Montserrat" charset="0"/>
              </a:rPr>
              <a:t>+98,987,124</a:t>
            </a:r>
          </a:p>
        </p:txBody>
      </p:sp>
      <p:sp>
        <p:nvSpPr>
          <p:cNvPr id="8" name="TextBox 7">
            <a:extLst>
              <a:ext uri="{FF2B5EF4-FFF2-40B4-BE49-F238E27FC236}">
                <a16:creationId xmlns:a16="http://schemas.microsoft.com/office/drawing/2014/main" id="{1DB1A504-4E1F-99E2-EFB2-181E62A214DD}"/>
              </a:ext>
            </a:extLst>
          </p:cNvPr>
          <p:cNvSpPr txBox="1"/>
          <p:nvPr/>
        </p:nvSpPr>
        <p:spPr>
          <a:xfrm>
            <a:off x="1254104" y="4595525"/>
            <a:ext cx="3940196" cy="854080"/>
          </a:xfrm>
          <a:prstGeom prst="rect">
            <a:avLst/>
          </a:prstGeom>
          <a:noFill/>
        </p:spPr>
        <p:txBody>
          <a:bodyPr wrap="square" rtlCol="0">
            <a:spAutoFit/>
          </a:bodyPr>
          <a:lstStyle/>
          <a:p>
            <a:pPr algn="just">
              <a:lnSpc>
                <a:spcPct val="150000"/>
              </a:lnSpc>
            </a:pPr>
            <a:r>
              <a:rPr lang="en-US" sz="1100" dirty="0">
                <a:solidFill>
                  <a:schemeClr val="bg1"/>
                </a:solidFill>
                <a:latin typeface="Roboto" panose="02000000000000000000" pitchFamily="2" charset="0"/>
                <a:ea typeface="Roboto" panose="02000000000000000000" pitchFamily="2" charset="0"/>
                <a:cs typeface="Open Sans" panose="020B0606030504020204" pitchFamily="34" charset="0"/>
              </a:rPr>
              <a:t>Lorem Ipsum is simply dummy text of the printing and typesetting industry. Lorem Ipsum has been the industry's standard dummy text ever since the 1500s</a:t>
            </a:r>
            <a:endParaRPr lang="en-ID" sz="1100"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grpSp>
        <p:nvGrpSpPr>
          <p:cNvPr id="9" name="组合 12">
            <a:extLst>
              <a:ext uri="{FF2B5EF4-FFF2-40B4-BE49-F238E27FC236}">
                <a16:creationId xmlns:a16="http://schemas.microsoft.com/office/drawing/2014/main" id="{E080F640-E4E6-6195-3F21-B13624E466E6}"/>
              </a:ext>
            </a:extLst>
          </p:cNvPr>
          <p:cNvGrpSpPr/>
          <p:nvPr/>
        </p:nvGrpSpPr>
        <p:grpSpPr>
          <a:xfrm>
            <a:off x="399137" y="416651"/>
            <a:ext cx="524980" cy="519841"/>
            <a:chOff x="1792574" y="2237071"/>
            <a:chExt cx="736313" cy="729106"/>
          </a:xfrm>
        </p:grpSpPr>
        <p:sp>
          <p:nvSpPr>
            <p:cNvPr id="10" name="椭圆 31">
              <a:extLst>
                <a:ext uri="{FF2B5EF4-FFF2-40B4-BE49-F238E27FC236}">
                  <a16:creationId xmlns:a16="http://schemas.microsoft.com/office/drawing/2014/main" id="{32337A7B-996F-127D-A0F0-042983C1A735}"/>
                </a:ext>
              </a:extLst>
            </p:cNvPr>
            <p:cNvSpPr/>
            <p:nvPr/>
          </p:nvSpPr>
          <p:spPr>
            <a:xfrm>
              <a:off x="1792574" y="2310825"/>
              <a:ext cx="655352" cy="655352"/>
            </a:xfrm>
            <a:prstGeom prst="ellipse">
              <a:avLst/>
            </a:prstGeom>
            <a:gradFill flip="none" rotWithShape="1">
              <a:gsLst>
                <a:gs pos="75000">
                  <a:schemeClr val="accent3"/>
                </a:gs>
                <a:gs pos="20000">
                  <a:schemeClr val="accent1"/>
                </a:gs>
                <a:gs pos="1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椭圆 32">
              <a:extLst>
                <a:ext uri="{FF2B5EF4-FFF2-40B4-BE49-F238E27FC236}">
                  <a16:creationId xmlns:a16="http://schemas.microsoft.com/office/drawing/2014/main" id="{360ADA2F-5B59-58A5-0CCD-E4322A8D66BC}"/>
                </a:ext>
              </a:extLst>
            </p:cNvPr>
            <p:cNvSpPr/>
            <p:nvPr/>
          </p:nvSpPr>
          <p:spPr>
            <a:xfrm>
              <a:off x="2376826" y="2237071"/>
              <a:ext cx="152061" cy="152061"/>
            </a:xfrm>
            <a:prstGeom prst="ellipse">
              <a:avLst/>
            </a:prstGeom>
            <a:gradFill flip="none" rotWithShape="1">
              <a:gsLst>
                <a:gs pos="75000">
                  <a:schemeClr val="accent4"/>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 name="TextBox 11">
            <a:extLst>
              <a:ext uri="{FF2B5EF4-FFF2-40B4-BE49-F238E27FC236}">
                <a16:creationId xmlns:a16="http://schemas.microsoft.com/office/drawing/2014/main" id="{C89DC0F2-2C98-B3B3-C22B-3F836D5C7680}"/>
              </a:ext>
            </a:extLst>
          </p:cNvPr>
          <p:cNvSpPr txBox="1"/>
          <p:nvPr/>
        </p:nvSpPr>
        <p:spPr>
          <a:xfrm>
            <a:off x="1081762" y="564364"/>
            <a:ext cx="1641475" cy="276999"/>
          </a:xfrm>
          <a:prstGeom prst="rect">
            <a:avLst/>
          </a:prstGeom>
          <a:noFill/>
        </p:spPr>
        <p:txBody>
          <a:bodyPr wrap="square" rtlCol="0">
            <a:spAutoFit/>
          </a:bodyPr>
          <a:lstStyle/>
          <a:p>
            <a:r>
              <a:rPr lang="id-ID" sz="1200" dirty="0">
                <a:solidFill>
                  <a:schemeClr val="bg1"/>
                </a:solidFill>
                <a:latin typeface="Roboto" panose="02000000000000000000" pitchFamily="2" charset="0"/>
                <a:ea typeface="Roboto" panose="02000000000000000000" pitchFamily="2" charset="0"/>
              </a:rPr>
              <a:t>Company </a:t>
            </a:r>
            <a:r>
              <a:rPr lang="id-ID" sz="1200" dirty="0" err="1">
                <a:solidFill>
                  <a:schemeClr val="bg1"/>
                </a:solidFill>
                <a:latin typeface="Roboto" panose="02000000000000000000" pitchFamily="2" charset="0"/>
                <a:ea typeface="Roboto" panose="02000000000000000000" pitchFamily="2" charset="0"/>
              </a:rPr>
              <a:t>Name</a:t>
            </a:r>
            <a:endParaRPr lang="en-US" sz="1200" dirty="0">
              <a:solidFill>
                <a:schemeClr val="bg1"/>
              </a:solidFill>
              <a:latin typeface="Roboto" panose="02000000000000000000" pitchFamily="2" charset="0"/>
              <a:ea typeface="Roboto" panose="02000000000000000000" pitchFamily="2" charset="0"/>
            </a:endParaRPr>
          </a:p>
        </p:txBody>
      </p:sp>
      <p:sp>
        <p:nvSpPr>
          <p:cNvPr id="13" name="TextBox 12">
            <a:extLst>
              <a:ext uri="{FF2B5EF4-FFF2-40B4-BE49-F238E27FC236}">
                <a16:creationId xmlns:a16="http://schemas.microsoft.com/office/drawing/2014/main" id="{2BF61091-27D1-F638-6302-B46402F6C0CA}"/>
              </a:ext>
            </a:extLst>
          </p:cNvPr>
          <p:cNvSpPr txBox="1"/>
          <p:nvPr/>
        </p:nvSpPr>
        <p:spPr>
          <a:xfrm>
            <a:off x="3333483" y="998872"/>
            <a:ext cx="5554061" cy="584775"/>
          </a:xfrm>
          <a:prstGeom prst="rect">
            <a:avLst/>
          </a:prstGeom>
          <a:noFill/>
        </p:spPr>
        <p:txBody>
          <a:bodyPr wrap="square" rtlCol="0">
            <a:spAutoFit/>
          </a:bodyPr>
          <a:lstStyle/>
          <a:p>
            <a:pPr algn="ctr"/>
            <a:r>
              <a:rPr lang="id-ID" sz="3200" dirty="0">
                <a:solidFill>
                  <a:schemeClr val="bg1"/>
                </a:solidFill>
                <a:latin typeface="Montserrat SemiBold" panose="00000700000000000000" pitchFamily="2" charset="0"/>
              </a:rPr>
              <a:t>Our </a:t>
            </a:r>
            <a:r>
              <a:rPr lang="id-ID"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rPr>
              <a:t>Infographic</a:t>
            </a:r>
            <a:endParaRPr lang="en-US"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endParaRPr>
          </a:p>
        </p:txBody>
      </p:sp>
      <p:sp>
        <p:nvSpPr>
          <p:cNvPr id="15" name="椭圆 13">
            <a:extLst>
              <a:ext uri="{FF2B5EF4-FFF2-40B4-BE49-F238E27FC236}">
                <a16:creationId xmlns:a16="http://schemas.microsoft.com/office/drawing/2014/main" id="{D9CA33D2-D2C0-C5EF-82B3-FB28011D7285}"/>
              </a:ext>
            </a:extLst>
          </p:cNvPr>
          <p:cNvSpPr/>
          <p:nvPr/>
        </p:nvSpPr>
        <p:spPr>
          <a:xfrm>
            <a:off x="10582367" y="636555"/>
            <a:ext cx="1004208" cy="1004208"/>
          </a:xfrm>
          <a:prstGeom prst="ellipse">
            <a:avLst/>
          </a:prstGeom>
          <a:gradFill flip="none" rotWithShape="1">
            <a:gsLst>
              <a:gs pos="0">
                <a:schemeClr val="accent2"/>
              </a:gs>
              <a:gs pos="59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30">
            <a:extLst>
              <a:ext uri="{FF2B5EF4-FFF2-40B4-BE49-F238E27FC236}">
                <a16:creationId xmlns:a16="http://schemas.microsoft.com/office/drawing/2014/main" id="{8810BD53-B0E0-5BC6-E770-B5617F474A7D}"/>
              </a:ext>
            </a:extLst>
          </p:cNvPr>
          <p:cNvSpPr/>
          <p:nvPr/>
        </p:nvSpPr>
        <p:spPr>
          <a:xfrm>
            <a:off x="766917" y="5765690"/>
            <a:ext cx="431800" cy="431800"/>
          </a:xfrm>
          <a:prstGeom prst="ellipse">
            <a:avLst/>
          </a:prstGeom>
          <a:gradFill flip="none" rotWithShape="1">
            <a:gsLst>
              <a:gs pos="75000">
                <a:schemeClr val="accent2"/>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TextBox 32">
            <a:extLst>
              <a:ext uri="{FF2B5EF4-FFF2-40B4-BE49-F238E27FC236}">
                <a16:creationId xmlns:a16="http://schemas.microsoft.com/office/drawing/2014/main" id="{373DE698-CA9E-D167-476A-FDB59F4288AE}"/>
              </a:ext>
            </a:extLst>
          </p:cNvPr>
          <p:cNvSpPr txBox="1"/>
          <p:nvPr/>
        </p:nvSpPr>
        <p:spPr>
          <a:xfrm>
            <a:off x="5233869" y="662520"/>
            <a:ext cx="1753288" cy="307777"/>
          </a:xfrm>
          <a:prstGeom prst="rect">
            <a:avLst/>
          </a:prstGeom>
          <a:noFill/>
        </p:spPr>
        <p:txBody>
          <a:bodyPr wrap="square" rtlCol="0">
            <a:spAutoFit/>
          </a:bodyPr>
          <a:lstStyle/>
          <a:p>
            <a:pPr algn="ctr"/>
            <a:r>
              <a:rPr lang="id-ID" sz="1400" dirty="0">
                <a:solidFill>
                  <a:schemeClr val="accent3"/>
                </a:solidFill>
                <a:latin typeface="Roboto" panose="02000000000000000000" pitchFamily="2" charset="0"/>
                <a:ea typeface="Roboto" panose="02000000000000000000" pitchFamily="2" charset="0"/>
              </a:rPr>
              <a:t>Infographic</a:t>
            </a:r>
            <a:endParaRPr lang="en-US" sz="1400" dirty="0">
              <a:solidFill>
                <a:schemeClr val="accent3"/>
              </a:solidFill>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16693139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grpSp>
        <p:nvGrpSpPr>
          <p:cNvPr id="2" name="그룹 2">
            <a:extLst>
              <a:ext uri="{FF2B5EF4-FFF2-40B4-BE49-F238E27FC236}">
                <a16:creationId xmlns:a16="http://schemas.microsoft.com/office/drawing/2014/main" id="{68C6222A-F48C-5283-A808-D53675FF764F}"/>
              </a:ext>
            </a:extLst>
          </p:cNvPr>
          <p:cNvGrpSpPr/>
          <p:nvPr/>
        </p:nvGrpSpPr>
        <p:grpSpPr>
          <a:xfrm>
            <a:off x="4368289" y="2587633"/>
            <a:ext cx="3455422" cy="3257196"/>
            <a:chOff x="4584071" y="2409981"/>
            <a:chExt cx="3010943" cy="2838215"/>
          </a:xfrm>
        </p:grpSpPr>
        <p:sp>
          <p:nvSpPr>
            <p:cNvPr id="3" name="Rounded Rectangle 10">
              <a:extLst>
                <a:ext uri="{FF2B5EF4-FFF2-40B4-BE49-F238E27FC236}">
                  <a16:creationId xmlns:a16="http://schemas.microsoft.com/office/drawing/2014/main" id="{92A71C6F-1E58-6A68-BA4C-013D0EA247B9}"/>
                </a:ext>
              </a:extLst>
            </p:cNvPr>
            <p:cNvSpPr/>
            <p:nvPr/>
          </p:nvSpPr>
          <p:spPr>
            <a:xfrm rot="18900000">
              <a:off x="5849646" y="2409981"/>
              <a:ext cx="1660792" cy="1660792"/>
            </a:xfrm>
            <a:prstGeom prst="roundRect">
              <a:avLst>
                <a:gd name="adj" fmla="val 15614"/>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latin typeface="Roboto" panose="02000000000000000000" pitchFamily="2" charset="0"/>
              </a:endParaRPr>
            </a:p>
          </p:txBody>
        </p:sp>
        <p:sp>
          <p:nvSpPr>
            <p:cNvPr id="4" name="Rounded Rectangle 9">
              <a:extLst>
                <a:ext uri="{FF2B5EF4-FFF2-40B4-BE49-F238E27FC236}">
                  <a16:creationId xmlns:a16="http://schemas.microsoft.com/office/drawing/2014/main" id="{5E58BE8D-8DC6-E940-09FA-91FBEA64B3D1}"/>
                </a:ext>
              </a:extLst>
            </p:cNvPr>
            <p:cNvSpPr/>
            <p:nvPr/>
          </p:nvSpPr>
          <p:spPr>
            <a:xfrm rot="18900000">
              <a:off x="4668141" y="2409981"/>
              <a:ext cx="1660792" cy="1660792"/>
            </a:xfrm>
            <a:prstGeom prst="roundRect">
              <a:avLst>
                <a:gd name="adj" fmla="val 15614"/>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latin typeface="Roboto" panose="02000000000000000000" pitchFamily="2" charset="0"/>
              </a:endParaRPr>
            </a:p>
          </p:txBody>
        </p:sp>
        <p:sp>
          <p:nvSpPr>
            <p:cNvPr id="5" name="Rounded Rectangle 12">
              <a:extLst>
                <a:ext uri="{FF2B5EF4-FFF2-40B4-BE49-F238E27FC236}">
                  <a16:creationId xmlns:a16="http://schemas.microsoft.com/office/drawing/2014/main" id="{EBEBFF4B-EB76-3599-AE69-18728269E2DB}"/>
                </a:ext>
              </a:extLst>
            </p:cNvPr>
            <p:cNvSpPr/>
            <p:nvPr/>
          </p:nvSpPr>
          <p:spPr>
            <a:xfrm rot="18900000">
              <a:off x="4664054" y="3587404"/>
              <a:ext cx="1660792" cy="1660792"/>
            </a:xfrm>
            <a:prstGeom prst="roundRect">
              <a:avLst>
                <a:gd name="adj" fmla="val 15614"/>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latin typeface="Roboto" panose="02000000000000000000" pitchFamily="2" charset="0"/>
              </a:endParaRPr>
            </a:p>
          </p:txBody>
        </p:sp>
        <p:sp>
          <p:nvSpPr>
            <p:cNvPr id="6" name="Rounded Rectangle 11">
              <a:extLst>
                <a:ext uri="{FF2B5EF4-FFF2-40B4-BE49-F238E27FC236}">
                  <a16:creationId xmlns:a16="http://schemas.microsoft.com/office/drawing/2014/main" id="{E14087DA-2B4E-92F6-1533-C36E7FCC131B}"/>
                </a:ext>
              </a:extLst>
            </p:cNvPr>
            <p:cNvSpPr/>
            <p:nvPr/>
          </p:nvSpPr>
          <p:spPr>
            <a:xfrm rot="18900000">
              <a:off x="5823394" y="3587404"/>
              <a:ext cx="1660792" cy="1660792"/>
            </a:xfrm>
            <a:custGeom>
              <a:avLst/>
              <a:gdLst/>
              <a:ahLst/>
              <a:cxnLst/>
              <a:rect l="l" t="t" r="r" b="b"/>
              <a:pathLst>
                <a:path w="1660792" h="1660792">
                  <a:moveTo>
                    <a:pt x="851127" y="0"/>
                  </a:moveTo>
                  <a:lnTo>
                    <a:pt x="851127" y="587475"/>
                  </a:lnTo>
                  <a:cubicBezTo>
                    <a:pt x="851127" y="730691"/>
                    <a:pt x="967227" y="846791"/>
                    <a:pt x="1110443" y="846791"/>
                  </a:cubicBezTo>
                  <a:lnTo>
                    <a:pt x="1660792" y="846791"/>
                  </a:lnTo>
                  <a:lnTo>
                    <a:pt x="1660792" y="1401476"/>
                  </a:lnTo>
                  <a:cubicBezTo>
                    <a:pt x="1660792" y="1544692"/>
                    <a:pt x="1544692" y="1660792"/>
                    <a:pt x="1401476" y="1660792"/>
                  </a:cubicBezTo>
                  <a:lnTo>
                    <a:pt x="259316" y="1660792"/>
                  </a:lnTo>
                  <a:cubicBezTo>
                    <a:pt x="116100" y="1660792"/>
                    <a:pt x="0" y="1544692"/>
                    <a:pt x="0" y="1401476"/>
                  </a:cubicBezTo>
                  <a:lnTo>
                    <a:pt x="0" y="259316"/>
                  </a:lnTo>
                  <a:cubicBezTo>
                    <a:pt x="0" y="116100"/>
                    <a:pt x="116100" y="0"/>
                    <a:pt x="259316"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latin typeface="Roboto" panose="02000000000000000000" pitchFamily="2" charset="0"/>
              </a:endParaRPr>
            </a:p>
          </p:txBody>
        </p:sp>
        <p:sp>
          <p:nvSpPr>
            <p:cNvPr id="7" name="TextBox 6">
              <a:extLst>
                <a:ext uri="{FF2B5EF4-FFF2-40B4-BE49-F238E27FC236}">
                  <a16:creationId xmlns:a16="http://schemas.microsoft.com/office/drawing/2014/main" id="{42A4EAF9-D464-64B3-70B9-925E88F4C1C4}"/>
                </a:ext>
              </a:extLst>
            </p:cNvPr>
            <p:cNvSpPr txBox="1"/>
            <p:nvPr/>
          </p:nvSpPr>
          <p:spPr>
            <a:xfrm>
              <a:off x="4946992" y="2450617"/>
              <a:ext cx="1080000" cy="670466"/>
            </a:xfrm>
            <a:prstGeom prst="rect">
              <a:avLst/>
            </a:prstGeom>
            <a:noFill/>
            <a:ln>
              <a:noFill/>
            </a:ln>
          </p:spPr>
          <p:txBody>
            <a:bodyPr wrap="square" rtlCol="0">
              <a:spAutoFit/>
            </a:bodyPr>
            <a:lstStyle/>
            <a:p>
              <a:pPr algn="ctr"/>
              <a:r>
                <a:rPr lang="en-US" altLang="ko-KR" sz="4400" b="1" dirty="0">
                  <a:solidFill>
                    <a:schemeClr val="tx1">
                      <a:lumMod val="75000"/>
                      <a:lumOff val="25000"/>
                    </a:schemeClr>
                  </a:solidFill>
                  <a:latin typeface="Roboto" panose="02000000000000000000" pitchFamily="2" charset="0"/>
                  <a:ea typeface="Roboto" panose="02000000000000000000" pitchFamily="2" charset="0"/>
                  <a:cs typeface="Arial" pitchFamily="34" charset="0"/>
                </a:rPr>
                <a:t>S</a:t>
              </a:r>
              <a:endParaRPr lang="ko-KR" altLang="en-US" sz="4400" b="1" dirty="0">
                <a:solidFill>
                  <a:schemeClr val="tx1">
                    <a:lumMod val="75000"/>
                    <a:lumOff val="25000"/>
                  </a:schemeClr>
                </a:solidFill>
                <a:latin typeface="Roboto" panose="02000000000000000000" pitchFamily="2" charset="0"/>
                <a:cs typeface="Arial" pitchFamily="34" charset="0"/>
              </a:endParaRPr>
            </a:p>
          </p:txBody>
        </p:sp>
        <p:sp>
          <p:nvSpPr>
            <p:cNvPr id="8" name="TextBox 7">
              <a:extLst>
                <a:ext uri="{FF2B5EF4-FFF2-40B4-BE49-F238E27FC236}">
                  <a16:creationId xmlns:a16="http://schemas.microsoft.com/office/drawing/2014/main" id="{4A8BC381-2482-3C28-0D40-EB60AF7C77E9}"/>
                </a:ext>
              </a:extLst>
            </p:cNvPr>
            <p:cNvSpPr txBox="1"/>
            <p:nvPr/>
          </p:nvSpPr>
          <p:spPr>
            <a:xfrm>
              <a:off x="6515014" y="2778236"/>
              <a:ext cx="1080000" cy="670466"/>
            </a:xfrm>
            <a:prstGeom prst="rect">
              <a:avLst/>
            </a:prstGeom>
            <a:noFill/>
            <a:ln>
              <a:noFill/>
            </a:ln>
          </p:spPr>
          <p:txBody>
            <a:bodyPr wrap="square" rtlCol="0">
              <a:spAutoFit/>
            </a:bodyPr>
            <a:lstStyle/>
            <a:p>
              <a:pPr algn="ctr"/>
              <a:r>
                <a:rPr lang="en-US" altLang="ko-KR" sz="4400" b="1" dirty="0">
                  <a:solidFill>
                    <a:schemeClr val="bg1"/>
                  </a:solidFill>
                  <a:latin typeface="Roboto" panose="02000000000000000000" pitchFamily="2" charset="0"/>
                  <a:ea typeface="Roboto" panose="02000000000000000000" pitchFamily="2" charset="0"/>
                  <a:cs typeface="Arial" pitchFamily="34" charset="0"/>
                </a:rPr>
                <a:t>W</a:t>
              </a:r>
              <a:endParaRPr lang="ko-KR" altLang="en-US" sz="4400" b="1" dirty="0">
                <a:solidFill>
                  <a:schemeClr val="bg1"/>
                </a:solidFill>
                <a:latin typeface="Roboto" panose="02000000000000000000" pitchFamily="2" charset="0"/>
                <a:cs typeface="Arial" pitchFamily="34" charset="0"/>
              </a:endParaRPr>
            </a:p>
          </p:txBody>
        </p:sp>
        <p:sp>
          <p:nvSpPr>
            <p:cNvPr id="9" name="TextBox 8">
              <a:extLst>
                <a:ext uri="{FF2B5EF4-FFF2-40B4-BE49-F238E27FC236}">
                  <a16:creationId xmlns:a16="http://schemas.microsoft.com/office/drawing/2014/main" id="{69AFA3BD-C656-7B60-B50B-88098B1252AF}"/>
                </a:ext>
              </a:extLst>
            </p:cNvPr>
            <p:cNvSpPr txBox="1"/>
            <p:nvPr/>
          </p:nvSpPr>
          <p:spPr>
            <a:xfrm>
              <a:off x="4584071" y="3938883"/>
              <a:ext cx="1080000" cy="670466"/>
            </a:xfrm>
            <a:prstGeom prst="rect">
              <a:avLst/>
            </a:prstGeom>
            <a:noFill/>
            <a:ln>
              <a:noFill/>
            </a:ln>
          </p:spPr>
          <p:txBody>
            <a:bodyPr wrap="square" rtlCol="0">
              <a:spAutoFit/>
            </a:bodyPr>
            <a:lstStyle/>
            <a:p>
              <a:pPr algn="ctr"/>
              <a:r>
                <a:rPr lang="en-US" altLang="ko-KR" sz="4400" b="1" dirty="0">
                  <a:solidFill>
                    <a:schemeClr val="bg1"/>
                  </a:solidFill>
                  <a:latin typeface="Roboto" panose="02000000000000000000" pitchFamily="2" charset="0"/>
                  <a:ea typeface="Roboto" panose="02000000000000000000" pitchFamily="2" charset="0"/>
                  <a:cs typeface="Arial" pitchFamily="34" charset="0"/>
                </a:rPr>
                <a:t>O</a:t>
              </a:r>
              <a:endParaRPr lang="ko-KR" altLang="en-US" sz="4400" b="1" dirty="0">
                <a:solidFill>
                  <a:schemeClr val="bg1"/>
                </a:solidFill>
                <a:latin typeface="Roboto" panose="02000000000000000000" pitchFamily="2" charset="0"/>
                <a:cs typeface="Arial" pitchFamily="34" charset="0"/>
              </a:endParaRPr>
            </a:p>
          </p:txBody>
        </p:sp>
        <p:sp>
          <p:nvSpPr>
            <p:cNvPr id="10" name="TextBox 9">
              <a:extLst>
                <a:ext uri="{FF2B5EF4-FFF2-40B4-BE49-F238E27FC236}">
                  <a16:creationId xmlns:a16="http://schemas.microsoft.com/office/drawing/2014/main" id="{37F2F357-856D-1FCD-5177-2E10FE1A9004}"/>
                </a:ext>
              </a:extLst>
            </p:cNvPr>
            <p:cNvSpPr txBox="1"/>
            <p:nvPr/>
          </p:nvSpPr>
          <p:spPr>
            <a:xfrm>
              <a:off x="6113790" y="4388460"/>
              <a:ext cx="1080000" cy="670466"/>
            </a:xfrm>
            <a:prstGeom prst="rect">
              <a:avLst/>
            </a:prstGeom>
            <a:noFill/>
            <a:ln>
              <a:noFill/>
            </a:ln>
          </p:spPr>
          <p:txBody>
            <a:bodyPr wrap="square" rtlCol="0">
              <a:spAutoFit/>
            </a:bodyPr>
            <a:lstStyle/>
            <a:p>
              <a:pPr algn="ctr"/>
              <a:r>
                <a:rPr lang="en-US" altLang="ko-KR" sz="4400" b="1" dirty="0">
                  <a:solidFill>
                    <a:schemeClr val="tx1">
                      <a:lumMod val="75000"/>
                      <a:lumOff val="25000"/>
                    </a:schemeClr>
                  </a:solidFill>
                  <a:latin typeface="Roboto" panose="02000000000000000000" pitchFamily="2" charset="0"/>
                  <a:ea typeface="Roboto" panose="02000000000000000000" pitchFamily="2" charset="0"/>
                  <a:cs typeface="Arial" pitchFamily="34" charset="0"/>
                </a:rPr>
                <a:t>T</a:t>
              </a:r>
              <a:endParaRPr lang="ko-KR" altLang="en-US" sz="4400" b="1" dirty="0">
                <a:solidFill>
                  <a:schemeClr val="tx1">
                    <a:lumMod val="75000"/>
                    <a:lumOff val="25000"/>
                  </a:schemeClr>
                </a:solidFill>
                <a:latin typeface="Roboto" panose="02000000000000000000" pitchFamily="2" charset="0"/>
                <a:cs typeface="Arial" pitchFamily="34" charset="0"/>
              </a:endParaRPr>
            </a:p>
          </p:txBody>
        </p:sp>
      </p:grpSp>
      <p:sp>
        <p:nvSpPr>
          <p:cNvPr id="11" name="TextBox 10">
            <a:extLst>
              <a:ext uri="{FF2B5EF4-FFF2-40B4-BE49-F238E27FC236}">
                <a16:creationId xmlns:a16="http://schemas.microsoft.com/office/drawing/2014/main" id="{20AFF857-CEF1-D7B0-7433-60BBDD441829}"/>
              </a:ext>
            </a:extLst>
          </p:cNvPr>
          <p:cNvSpPr txBox="1"/>
          <p:nvPr/>
        </p:nvSpPr>
        <p:spPr>
          <a:xfrm>
            <a:off x="1053667" y="2753702"/>
            <a:ext cx="2586620" cy="1079783"/>
          </a:xfrm>
          <a:prstGeom prst="rect">
            <a:avLst/>
          </a:prstGeom>
          <a:noFill/>
        </p:spPr>
        <p:txBody>
          <a:bodyPr wrap="square" rtlCol="0">
            <a:spAutoFit/>
          </a:bodyPr>
          <a:lstStyle/>
          <a:p>
            <a:pPr>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 dummy text of the printing and typesetting industry. Lorem Ipsum has been the industry's standard dummy text</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2" name="TextBox 11">
            <a:extLst>
              <a:ext uri="{FF2B5EF4-FFF2-40B4-BE49-F238E27FC236}">
                <a16:creationId xmlns:a16="http://schemas.microsoft.com/office/drawing/2014/main" id="{0596C5FB-4A7E-311B-6596-FC170FC3F04E}"/>
              </a:ext>
            </a:extLst>
          </p:cNvPr>
          <p:cNvSpPr txBox="1"/>
          <p:nvPr/>
        </p:nvSpPr>
        <p:spPr>
          <a:xfrm>
            <a:off x="1051307" y="2378089"/>
            <a:ext cx="2316056" cy="307777"/>
          </a:xfrm>
          <a:prstGeom prst="rect">
            <a:avLst/>
          </a:prstGeom>
          <a:noFill/>
        </p:spPr>
        <p:txBody>
          <a:bodyPr wrap="square" rtlCol="0">
            <a:spAutoFit/>
          </a:bodyPr>
          <a:lstStyle/>
          <a:p>
            <a:r>
              <a:rPr lang="id-ID" sz="1400" b="1" dirty="0">
                <a:solidFill>
                  <a:schemeClr val="bg1"/>
                </a:solidFill>
                <a:latin typeface="Roboto" panose="02000000000000000000" pitchFamily="2" charset="0"/>
                <a:ea typeface="Roboto" panose="02000000000000000000" pitchFamily="2" charset="0"/>
              </a:rPr>
              <a:t>SWOT Analysis</a:t>
            </a:r>
            <a:endParaRPr lang="en-US" sz="1400" b="1" dirty="0">
              <a:solidFill>
                <a:schemeClr val="bg1"/>
              </a:solidFill>
              <a:latin typeface="Roboto" panose="02000000000000000000" pitchFamily="2" charset="0"/>
              <a:ea typeface="Roboto" panose="02000000000000000000" pitchFamily="2" charset="0"/>
            </a:endParaRPr>
          </a:p>
        </p:txBody>
      </p:sp>
      <p:sp>
        <p:nvSpPr>
          <p:cNvPr id="13" name="TextBox 12">
            <a:extLst>
              <a:ext uri="{FF2B5EF4-FFF2-40B4-BE49-F238E27FC236}">
                <a16:creationId xmlns:a16="http://schemas.microsoft.com/office/drawing/2014/main" id="{1EE4EB90-5751-D42D-E699-106971083424}"/>
              </a:ext>
            </a:extLst>
          </p:cNvPr>
          <p:cNvSpPr txBox="1"/>
          <p:nvPr/>
        </p:nvSpPr>
        <p:spPr>
          <a:xfrm>
            <a:off x="1053667" y="4858178"/>
            <a:ext cx="2586620" cy="1079783"/>
          </a:xfrm>
          <a:prstGeom prst="rect">
            <a:avLst/>
          </a:prstGeom>
          <a:noFill/>
        </p:spPr>
        <p:txBody>
          <a:bodyPr wrap="square" rtlCol="0">
            <a:spAutoFit/>
          </a:bodyPr>
          <a:lstStyle/>
          <a:p>
            <a:pPr>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 dummy text of the printing and typesetting industry. Lorem Ipsum has been the industry's standard dummy text</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4" name="TextBox 13">
            <a:extLst>
              <a:ext uri="{FF2B5EF4-FFF2-40B4-BE49-F238E27FC236}">
                <a16:creationId xmlns:a16="http://schemas.microsoft.com/office/drawing/2014/main" id="{10D9F7D3-D64C-D24D-0328-0A7DF2432F88}"/>
              </a:ext>
            </a:extLst>
          </p:cNvPr>
          <p:cNvSpPr txBox="1"/>
          <p:nvPr/>
        </p:nvSpPr>
        <p:spPr>
          <a:xfrm>
            <a:off x="1051307" y="4482565"/>
            <a:ext cx="2316056" cy="307777"/>
          </a:xfrm>
          <a:prstGeom prst="rect">
            <a:avLst/>
          </a:prstGeom>
          <a:noFill/>
        </p:spPr>
        <p:txBody>
          <a:bodyPr wrap="square" rtlCol="0">
            <a:spAutoFit/>
          </a:bodyPr>
          <a:lstStyle/>
          <a:p>
            <a:r>
              <a:rPr lang="id-ID" sz="1400" b="1" dirty="0">
                <a:solidFill>
                  <a:schemeClr val="bg1"/>
                </a:solidFill>
                <a:latin typeface="Roboto" panose="02000000000000000000" pitchFamily="2" charset="0"/>
                <a:ea typeface="Roboto" panose="02000000000000000000" pitchFamily="2" charset="0"/>
              </a:rPr>
              <a:t>SWOT Analysis</a:t>
            </a:r>
            <a:endParaRPr lang="en-US" sz="1400" b="1" dirty="0">
              <a:solidFill>
                <a:schemeClr val="bg1"/>
              </a:solidFill>
              <a:latin typeface="Roboto" panose="02000000000000000000" pitchFamily="2" charset="0"/>
              <a:ea typeface="Roboto" panose="02000000000000000000" pitchFamily="2" charset="0"/>
            </a:endParaRPr>
          </a:p>
        </p:txBody>
      </p:sp>
      <p:sp>
        <p:nvSpPr>
          <p:cNvPr id="15" name="TextBox 14">
            <a:extLst>
              <a:ext uri="{FF2B5EF4-FFF2-40B4-BE49-F238E27FC236}">
                <a16:creationId xmlns:a16="http://schemas.microsoft.com/office/drawing/2014/main" id="{9416EF98-FCC4-8EA5-24F9-690A96C4BB8F}"/>
              </a:ext>
            </a:extLst>
          </p:cNvPr>
          <p:cNvSpPr txBox="1"/>
          <p:nvPr/>
        </p:nvSpPr>
        <p:spPr>
          <a:xfrm>
            <a:off x="8589253" y="2753702"/>
            <a:ext cx="2549079" cy="1079783"/>
          </a:xfrm>
          <a:prstGeom prst="rect">
            <a:avLst/>
          </a:prstGeom>
          <a:noFill/>
        </p:spPr>
        <p:txBody>
          <a:bodyPr wrap="square" rtlCol="0">
            <a:spAutoFit/>
          </a:bodyPr>
          <a:lstStyle/>
          <a:p>
            <a:pPr algn="r">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 dummy text of the printing and typesetting industry. Lorem Ipsum has been the industry's standard dummy text</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6" name="TextBox 15">
            <a:extLst>
              <a:ext uri="{FF2B5EF4-FFF2-40B4-BE49-F238E27FC236}">
                <a16:creationId xmlns:a16="http://schemas.microsoft.com/office/drawing/2014/main" id="{4B354CAD-CCA6-BBD6-F1D5-4C1BDC73942B}"/>
              </a:ext>
            </a:extLst>
          </p:cNvPr>
          <p:cNvSpPr txBox="1"/>
          <p:nvPr/>
        </p:nvSpPr>
        <p:spPr>
          <a:xfrm>
            <a:off x="8805463" y="2378089"/>
            <a:ext cx="2332870" cy="307777"/>
          </a:xfrm>
          <a:prstGeom prst="rect">
            <a:avLst/>
          </a:prstGeom>
          <a:noFill/>
        </p:spPr>
        <p:txBody>
          <a:bodyPr wrap="square" rtlCol="0">
            <a:spAutoFit/>
          </a:bodyPr>
          <a:lstStyle/>
          <a:p>
            <a:pPr algn="r"/>
            <a:r>
              <a:rPr lang="id-ID" sz="1400" b="1" dirty="0">
                <a:solidFill>
                  <a:schemeClr val="bg1"/>
                </a:solidFill>
                <a:latin typeface="Roboto" panose="02000000000000000000" pitchFamily="2" charset="0"/>
                <a:ea typeface="Roboto" panose="02000000000000000000" pitchFamily="2" charset="0"/>
              </a:rPr>
              <a:t>SWOT Analysis</a:t>
            </a:r>
            <a:endParaRPr lang="en-US" sz="1400" b="1" dirty="0">
              <a:solidFill>
                <a:schemeClr val="bg1"/>
              </a:solidFill>
              <a:latin typeface="Roboto" panose="02000000000000000000" pitchFamily="2" charset="0"/>
              <a:ea typeface="Roboto" panose="02000000000000000000" pitchFamily="2" charset="0"/>
            </a:endParaRPr>
          </a:p>
        </p:txBody>
      </p:sp>
      <p:sp>
        <p:nvSpPr>
          <p:cNvPr id="17" name="TextBox 16">
            <a:extLst>
              <a:ext uri="{FF2B5EF4-FFF2-40B4-BE49-F238E27FC236}">
                <a16:creationId xmlns:a16="http://schemas.microsoft.com/office/drawing/2014/main" id="{F6DBAFF6-FFEF-EDA7-E1B8-A82BA701CA77}"/>
              </a:ext>
            </a:extLst>
          </p:cNvPr>
          <p:cNvSpPr txBox="1"/>
          <p:nvPr/>
        </p:nvSpPr>
        <p:spPr>
          <a:xfrm>
            <a:off x="8589253" y="4858178"/>
            <a:ext cx="2549079" cy="1079783"/>
          </a:xfrm>
          <a:prstGeom prst="rect">
            <a:avLst/>
          </a:prstGeom>
          <a:noFill/>
        </p:spPr>
        <p:txBody>
          <a:bodyPr wrap="square" rtlCol="0">
            <a:spAutoFit/>
          </a:bodyPr>
          <a:lstStyle/>
          <a:p>
            <a:pPr algn="r">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 dummy text of the printing and typesetting industry. Lorem Ipsum has been the industry's standard dummy text</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8" name="TextBox 17">
            <a:extLst>
              <a:ext uri="{FF2B5EF4-FFF2-40B4-BE49-F238E27FC236}">
                <a16:creationId xmlns:a16="http://schemas.microsoft.com/office/drawing/2014/main" id="{8715702D-EDF6-C9F7-9FFB-2B667D24A725}"/>
              </a:ext>
            </a:extLst>
          </p:cNvPr>
          <p:cNvSpPr txBox="1"/>
          <p:nvPr/>
        </p:nvSpPr>
        <p:spPr>
          <a:xfrm>
            <a:off x="8805463" y="4482565"/>
            <a:ext cx="2332870" cy="307777"/>
          </a:xfrm>
          <a:prstGeom prst="rect">
            <a:avLst/>
          </a:prstGeom>
          <a:noFill/>
        </p:spPr>
        <p:txBody>
          <a:bodyPr wrap="square" rtlCol="0">
            <a:spAutoFit/>
          </a:bodyPr>
          <a:lstStyle/>
          <a:p>
            <a:pPr algn="r"/>
            <a:r>
              <a:rPr lang="id-ID" sz="1400" b="1" dirty="0">
                <a:solidFill>
                  <a:schemeClr val="bg1"/>
                </a:solidFill>
                <a:latin typeface="Roboto" panose="02000000000000000000" pitchFamily="2" charset="0"/>
                <a:ea typeface="Roboto" panose="02000000000000000000" pitchFamily="2" charset="0"/>
              </a:rPr>
              <a:t>SWOT Analysis</a:t>
            </a:r>
            <a:endParaRPr lang="en-US" sz="1400" b="1" dirty="0">
              <a:solidFill>
                <a:schemeClr val="bg1"/>
              </a:solidFill>
              <a:latin typeface="Roboto" panose="02000000000000000000" pitchFamily="2" charset="0"/>
              <a:ea typeface="Roboto" panose="02000000000000000000" pitchFamily="2" charset="0"/>
            </a:endParaRPr>
          </a:p>
        </p:txBody>
      </p:sp>
      <p:grpSp>
        <p:nvGrpSpPr>
          <p:cNvPr id="19" name="组合 12">
            <a:extLst>
              <a:ext uri="{FF2B5EF4-FFF2-40B4-BE49-F238E27FC236}">
                <a16:creationId xmlns:a16="http://schemas.microsoft.com/office/drawing/2014/main" id="{587DB306-255B-120A-1E21-4D33027A81E4}"/>
              </a:ext>
            </a:extLst>
          </p:cNvPr>
          <p:cNvGrpSpPr/>
          <p:nvPr/>
        </p:nvGrpSpPr>
        <p:grpSpPr>
          <a:xfrm>
            <a:off x="399137" y="416651"/>
            <a:ext cx="524980" cy="519841"/>
            <a:chOff x="1792574" y="2237071"/>
            <a:chExt cx="736313" cy="729106"/>
          </a:xfrm>
        </p:grpSpPr>
        <p:sp>
          <p:nvSpPr>
            <p:cNvPr id="20" name="椭圆 31">
              <a:extLst>
                <a:ext uri="{FF2B5EF4-FFF2-40B4-BE49-F238E27FC236}">
                  <a16:creationId xmlns:a16="http://schemas.microsoft.com/office/drawing/2014/main" id="{46D250DD-ABDE-F72A-6B7F-AD13E5250F69}"/>
                </a:ext>
              </a:extLst>
            </p:cNvPr>
            <p:cNvSpPr/>
            <p:nvPr/>
          </p:nvSpPr>
          <p:spPr>
            <a:xfrm>
              <a:off x="1792574" y="2310825"/>
              <a:ext cx="655352" cy="655352"/>
            </a:xfrm>
            <a:prstGeom prst="ellipse">
              <a:avLst/>
            </a:prstGeom>
            <a:gradFill flip="none" rotWithShape="1">
              <a:gsLst>
                <a:gs pos="75000">
                  <a:schemeClr val="accent3"/>
                </a:gs>
                <a:gs pos="20000">
                  <a:schemeClr val="accent1"/>
                </a:gs>
                <a:gs pos="1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椭圆 32">
              <a:extLst>
                <a:ext uri="{FF2B5EF4-FFF2-40B4-BE49-F238E27FC236}">
                  <a16:creationId xmlns:a16="http://schemas.microsoft.com/office/drawing/2014/main" id="{44B10B92-9B90-CAA7-86E2-8476CF198E91}"/>
                </a:ext>
              </a:extLst>
            </p:cNvPr>
            <p:cNvSpPr/>
            <p:nvPr/>
          </p:nvSpPr>
          <p:spPr>
            <a:xfrm>
              <a:off x="2376826" y="2237071"/>
              <a:ext cx="152061" cy="152061"/>
            </a:xfrm>
            <a:prstGeom prst="ellipse">
              <a:avLst/>
            </a:prstGeom>
            <a:gradFill flip="none" rotWithShape="1">
              <a:gsLst>
                <a:gs pos="75000">
                  <a:schemeClr val="accent4"/>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2" name="TextBox 21">
            <a:extLst>
              <a:ext uri="{FF2B5EF4-FFF2-40B4-BE49-F238E27FC236}">
                <a16:creationId xmlns:a16="http://schemas.microsoft.com/office/drawing/2014/main" id="{8DEBE7E6-835F-D074-BEBF-969AB3B66796}"/>
              </a:ext>
            </a:extLst>
          </p:cNvPr>
          <p:cNvSpPr txBox="1"/>
          <p:nvPr/>
        </p:nvSpPr>
        <p:spPr>
          <a:xfrm>
            <a:off x="1081762" y="564364"/>
            <a:ext cx="1641475" cy="276999"/>
          </a:xfrm>
          <a:prstGeom prst="rect">
            <a:avLst/>
          </a:prstGeom>
          <a:noFill/>
        </p:spPr>
        <p:txBody>
          <a:bodyPr wrap="square" rtlCol="0">
            <a:spAutoFit/>
          </a:bodyPr>
          <a:lstStyle/>
          <a:p>
            <a:r>
              <a:rPr lang="id-ID" sz="1200" dirty="0">
                <a:solidFill>
                  <a:schemeClr val="bg1"/>
                </a:solidFill>
                <a:latin typeface="Roboto" panose="02000000000000000000" pitchFamily="2" charset="0"/>
                <a:ea typeface="Roboto" panose="02000000000000000000" pitchFamily="2" charset="0"/>
              </a:rPr>
              <a:t>Company </a:t>
            </a:r>
            <a:r>
              <a:rPr lang="id-ID" sz="1200" dirty="0" err="1">
                <a:solidFill>
                  <a:schemeClr val="bg1"/>
                </a:solidFill>
                <a:latin typeface="Roboto" panose="02000000000000000000" pitchFamily="2" charset="0"/>
                <a:ea typeface="Roboto" panose="02000000000000000000" pitchFamily="2" charset="0"/>
              </a:rPr>
              <a:t>Name</a:t>
            </a:r>
            <a:endParaRPr lang="en-US" sz="1200" dirty="0">
              <a:solidFill>
                <a:schemeClr val="bg1"/>
              </a:solidFill>
              <a:latin typeface="Roboto" panose="02000000000000000000" pitchFamily="2" charset="0"/>
              <a:ea typeface="Roboto" panose="02000000000000000000" pitchFamily="2" charset="0"/>
            </a:endParaRPr>
          </a:p>
        </p:txBody>
      </p:sp>
      <p:sp>
        <p:nvSpPr>
          <p:cNvPr id="23" name="TextBox 22">
            <a:extLst>
              <a:ext uri="{FF2B5EF4-FFF2-40B4-BE49-F238E27FC236}">
                <a16:creationId xmlns:a16="http://schemas.microsoft.com/office/drawing/2014/main" id="{4EE9CCF8-229F-FD30-AB8C-BDC95AA386D1}"/>
              </a:ext>
            </a:extLst>
          </p:cNvPr>
          <p:cNvSpPr txBox="1"/>
          <p:nvPr/>
        </p:nvSpPr>
        <p:spPr>
          <a:xfrm>
            <a:off x="3333483" y="998872"/>
            <a:ext cx="5554061" cy="584775"/>
          </a:xfrm>
          <a:prstGeom prst="rect">
            <a:avLst/>
          </a:prstGeom>
          <a:noFill/>
        </p:spPr>
        <p:txBody>
          <a:bodyPr wrap="square" rtlCol="0">
            <a:spAutoFit/>
          </a:bodyPr>
          <a:lstStyle/>
          <a:p>
            <a:pPr algn="ctr"/>
            <a:r>
              <a:rPr lang="id-ID" sz="3200" dirty="0">
                <a:solidFill>
                  <a:schemeClr val="bg1"/>
                </a:solidFill>
                <a:latin typeface="Montserrat SemiBold" panose="00000700000000000000" pitchFamily="2" charset="0"/>
              </a:rPr>
              <a:t>Our </a:t>
            </a:r>
            <a:r>
              <a:rPr lang="id-ID"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rPr>
              <a:t>Infographic</a:t>
            </a:r>
            <a:endParaRPr lang="en-US"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endParaRPr>
          </a:p>
        </p:txBody>
      </p:sp>
      <p:sp>
        <p:nvSpPr>
          <p:cNvPr id="25" name="椭圆 13">
            <a:extLst>
              <a:ext uri="{FF2B5EF4-FFF2-40B4-BE49-F238E27FC236}">
                <a16:creationId xmlns:a16="http://schemas.microsoft.com/office/drawing/2014/main" id="{2B93DEC1-1BC0-18AF-1CE9-CD19851C51E2}"/>
              </a:ext>
            </a:extLst>
          </p:cNvPr>
          <p:cNvSpPr/>
          <p:nvPr/>
        </p:nvSpPr>
        <p:spPr>
          <a:xfrm>
            <a:off x="10582367" y="636555"/>
            <a:ext cx="1004208" cy="1004208"/>
          </a:xfrm>
          <a:prstGeom prst="ellipse">
            <a:avLst/>
          </a:prstGeom>
          <a:gradFill flip="none" rotWithShape="1">
            <a:gsLst>
              <a:gs pos="0">
                <a:schemeClr val="accent2"/>
              </a:gs>
              <a:gs pos="59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TextBox 26">
            <a:extLst>
              <a:ext uri="{FF2B5EF4-FFF2-40B4-BE49-F238E27FC236}">
                <a16:creationId xmlns:a16="http://schemas.microsoft.com/office/drawing/2014/main" id="{D9512DC4-A62A-05E9-684C-9F198F8898F4}"/>
              </a:ext>
            </a:extLst>
          </p:cNvPr>
          <p:cNvSpPr txBox="1"/>
          <p:nvPr/>
        </p:nvSpPr>
        <p:spPr>
          <a:xfrm>
            <a:off x="5233869" y="662520"/>
            <a:ext cx="1753288" cy="307777"/>
          </a:xfrm>
          <a:prstGeom prst="rect">
            <a:avLst/>
          </a:prstGeom>
          <a:noFill/>
        </p:spPr>
        <p:txBody>
          <a:bodyPr wrap="square" rtlCol="0">
            <a:spAutoFit/>
          </a:bodyPr>
          <a:lstStyle/>
          <a:p>
            <a:pPr algn="ctr"/>
            <a:r>
              <a:rPr lang="id-ID" sz="1400" dirty="0">
                <a:solidFill>
                  <a:schemeClr val="accent3"/>
                </a:solidFill>
                <a:latin typeface="Roboto" panose="02000000000000000000" pitchFamily="2" charset="0"/>
                <a:ea typeface="Roboto" panose="02000000000000000000" pitchFamily="2" charset="0"/>
              </a:rPr>
              <a:t>Infographic</a:t>
            </a:r>
            <a:endParaRPr lang="en-US" sz="1400" dirty="0">
              <a:solidFill>
                <a:schemeClr val="accent3"/>
              </a:solidFill>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33597052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7E7A0317-5154-822D-B875-5BAECBAD6FE6}"/>
              </a:ext>
            </a:extLst>
          </p:cNvPr>
          <p:cNvSpPr/>
          <p:nvPr/>
        </p:nvSpPr>
        <p:spPr>
          <a:xfrm>
            <a:off x="1246924" y="2569321"/>
            <a:ext cx="2099768" cy="2099768"/>
          </a:xfrm>
          <a:prstGeom prst="ellipse">
            <a:avLst/>
          </a:prstGeom>
          <a:solidFill>
            <a:schemeClr val="accent3"/>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Lato" panose="020F0502020204030203" pitchFamily="34" charset="0"/>
            </a:endParaRPr>
          </a:p>
        </p:txBody>
      </p:sp>
      <p:sp>
        <p:nvSpPr>
          <p:cNvPr id="3" name="Oval 2">
            <a:extLst>
              <a:ext uri="{FF2B5EF4-FFF2-40B4-BE49-F238E27FC236}">
                <a16:creationId xmlns:a16="http://schemas.microsoft.com/office/drawing/2014/main" id="{A8D28F76-4B32-E97E-1539-08072C18F700}"/>
              </a:ext>
            </a:extLst>
          </p:cNvPr>
          <p:cNvSpPr/>
          <p:nvPr/>
        </p:nvSpPr>
        <p:spPr>
          <a:xfrm>
            <a:off x="2864013" y="2229462"/>
            <a:ext cx="2779486" cy="2779486"/>
          </a:xfrm>
          <a:prstGeom prst="ellipse">
            <a:avLst/>
          </a:prstGeom>
          <a:solidFill>
            <a:schemeClr val="accent4"/>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Lato" panose="020F0502020204030203" pitchFamily="34" charset="0"/>
            </a:endParaRPr>
          </a:p>
        </p:txBody>
      </p:sp>
      <p:sp>
        <p:nvSpPr>
          <p:cNvPr id="4" name="Oval 3">
            <a:extLst>
              <a:ext uri="{FF2B5EF4-FFF2-40B4-BE49-F238E27FC236}">
                <a16:creationId xmlns:a16="http://schemas.microsoft.com/office/drawing/2014/main" id="{808B92C5-03B7-66F4-AE45-C7C8031CE59C}"/>
              </a:ext>
            </a:extLst>
          </p:cNvPr>
          <p:cNvSpPr/>
          <p:nvPr/>
        </p:nvSpPr>
        <p:spPr>
          <a:xfrm>
            <a:off x="5046116" y="2569321"/>
            <a:ext cx="2099768" cy="2099768"/>
          </a:xfrm>
          <a:prstGeom prst="ellipse">
            <a:avLst/>
          </a:prstGeom>
          <a:solidFill>
            <a:schemeClr val="accent3"/>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Lato" panose="020F0502020204030203" pitchFamily="34" charset="0"/>
            </a:endParaRPr>
          </a:p>
        </p:txBody>
      </p:sp>
      <p:sp>
        <p:nvSpPr>
          <p:cNvPr id="5" name="Oval 4">
            <a:extLst>
              <a:ext uri="{FF2B5EF4-FFF2-40B4-BE49-F238E27FC236}">
                <a16:creationId xmlns:a16="http://schemas.microsoft.com/office/drawing/2014/main" id="{5463A09B-EA46-D139-2C93-986858CAADBC}"/>
              </a:ext>
            </a:extLst>
          </p:cNvPr>
          <p:cNvSpPr/>
          <p:nvPr/>
        </p:nvSpPr>
        <p:spPr>
          <a:xfrm>
            <a:off x="6606876" y="2229462"/>
            <a:ext cx="2779486" cy="2779486"/>
          </a:xfrm>
          <a:prstGeom prst="ellipse">
            <a:avLst/>
          </a:prstGeom>
          <a:solidFill>
            <a:schemeClr val="accent4"/>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Lato" panose="020F0502020204030203" pitchFamily="34" charset="0"/>
            </a:endParaRPr>
          </a:p>
        </p:txBody>
      </p:sp>
      <p:sp>
        <p:nvSpPr>
          <p:cNvPr id="6" name="Oval 5">
            <a:extLst>
              <a:ext uri="{FF2B5EF4-FFF2-40B4-BE49-F238E27FC236}">
                <a16:creationId xmlns:a16="http://schemas.microsoft.com/office/drawing/2014/main" id="{6EC9A280-EA07-0938-418F-778AC58C1F79}"/>
              </a:ext>
            </a:extLst>
          </p:cNvPr>
          <p:cNvSpPr/>
          <p:nvPr/>
        </p:nvSpPr>
        <p:spPr>
          <a:xfrm>
            <a:off x="8845308" y="2569321"/>
            <a:ext cx="2099768" cy="2099768"/>
          </a:xfrm>
          <a:prstGeom prst="ellipse">
            <a:avLst/>
          </a:prstGeom>
          <a:solidFill>
            <a:schemeClr val="accent3"/>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Lato" panose="020F0502020204030203" pitchFamily="34" charset="0"/>
            </a:endParaRPr>
          </a:p>
        </p:txBody>
      </p:sp>
      <p:sp>
        <p:nvSpPr>
          <p:cNvPr id="7" name="Freeform 39">
            <a:extLst>
              <a:ext uri="{FF2B5EF4-FFF2-40B4-BE49-F238E27FC236}">
                <a16:creationId xmlns:a16="http://schemas.microsoft.com/office/drawing/2014/main" id="{76F83BAF-144C-C52B-5CD2-19485EA99976}"/>
              </a:ext>
            </a:extLst>
          </p:cNvPr>
          <p:cNvSpPr>
            <a:spLocks noEditPoints="1"/>
          </p:cNvSpPr>
          <p:nvPr/>
        </p:nvSpPr>
        <p:spPr bwMode="auto">
          <a:xfrm>
            <a:off x="3869603" y="2922109"/>
            <a:ext cx="768306" cy="775938"/>
          </a:xfrm>
          <a:custGeom>
            <a:avLst/>
            <a:gdLst>
              <a:gd name="T0" fmla="*/ 120 w 128"/>
              <a:gd name="T1" fmla="*/ 48 h 128"/>
              <a:gd name="T2" fmla="*/ 120 w 128"/>
              <a:gd name="T3" fmla="*/ 112 h 128"/>
              <a:gd name="T4" fmla="*/ 111 w 128"/>
              <a:gd name="T5" fmla="*/ 120 h 128"/>
              <a:gd name="T6" fmla="*/ 16 w 128"/>
              <a:gd name="T7" fmla="*/ 120 h 128"/>
              <a:gd name="T8" fmla="*/ 8 w 128"/>
              <a:gd name="T9" fmla="*/ 112 h 128"/>
              <a:gd name="T10" fmla="*/ 8 w 128"/>
              <a:gd name="T11" fmla="*/ 17 h 128"/>
              <a:gd name="T12" fmla="*/ 16 w 128"/>
              <a:gd name="T13" fmla="*/ 8 h 128"/>
              <a:gd name="T14" fmla="*/ 80 w 128"/>
              <a:gd name="T15" fmla="*/ 8 h 128"/>
              <a:gd name="T16" fmla="*/ 80 w 128"/>
              <a:gd name="T17" fmla="*/ 0 h 128"/>
              <a:gd name="T18" fmla="*/ 16 w 128"/>
              <a:gd name="T19" fmla="*/ 0 h 128"/>
              <a:gd name="T20" fmla="*/ 0 w 128"/>
              <a:gd name="T21" fmla="*/ 17 h 128"/>
              <a:gd name="T22" fmla="*/ 0 w 128"/>
              <a:gd name="T23" fmla="*/ 112 h 128"/>
              <a:gd name="T24" fmla="*/ 16 w 128"/>
              <a:gd name="T25" fmla="*/ 128 h 128"/>
              <a:gd name="T26" fmla="*/ 111 w 128"/>
              <a:gd name="T27" fmla="*/ 128 h 128"/>
              <a:gd name="T28" fmla="*/ 128 w 128"/>
              <a:gd name="T29" fmla="*/ 112 h 128"/>
              <a:gd name="T30" fmla="*/ 128 w 128"/>
              <a:gd name="T31" fmla="*/ 48 h 128"/>
              <a:gd name="T32" fmla="*/ 120 w 128"/>
              <a:gd name="T33" fmla="*/ 48 h 128"/>
              <a:gd name="T34" fmla="*/ 32 w 128"/>
              <a:gd name="T35" fmla="*/ 72 h 128"/>
              <a:gd name="T36" fmla="*/ 15 w 128"/>
              <a:gd name="T37" fmla="*/ 107 h 128"/>
              <a:gd name="T38" fmla="*/ 21 w 128"/>
              <a:gd name="T39" fmla="*/ 113 h 128"/>
              <a:gd name="T40" fmla="*/ 56 w 128"/>
              <a:gd name="T41" fmla="*/ 95 h 128"/>
              <a:gd name="T42" fmla="*/ 60 w 128"/>
              <a:gd name="T43" fmla="*/ 93 h 128"/>
              <a:gd name="T44" fmla="*/ 122 w 128"/>
              <a:gd name="T45" fmla="*/ 32 h 128"/>
              <a:gd name="T46" fmla="*/ 122 w 128"/>
              <a:gd name="T47" fmla="*/ 20 h 128"/>
              <a:gd name="T48" fmla="*/ 108 w 128"/>
              <a:gd name="T49" fmla="*/ 6 h 128"/>
              <a:gd name="T50" fmla="*/ 96 w 128"/>
              <a:gd name="T51" fmla="*/ 6 h 128"/>
              <a:gd name="T52" fmla="*/ 34 w 128"/>
              <a:gd name="T53" fmla="*/ 68 h 128"/>
              <a:gd name="T54" fmla="*/ 32 w 128"/>
              <a:gd name="T55" fmla="*/ 72 h 128"/>
              <a:gd name="T56" fmla="*/ 99 w 128"/>
              <a:gd name="T57" fmla="*/ 15 h 128"/>
              <a:gd name="T58" fmla="*/ 105 w 128"/>
              <a:gd name="T59" fmla="*/ 15 h 128"/>
              <a:gd name="T60" fmla="*/ 113 w 128"/>
              <a:gd name="T61" fmla="*/ 23 h 128"/>
              <a:gd name="T62" fmla="*/ 113 w 128"/>
              <a:gd name="T63" fmla="*/ 29 h 128"/>
              <a:gd name="T64" fmla="*/ 105 w 128"/>
              <a:gd name="T65" fmla="*/ 37 h 128"/>
              <a:gd name="T66" fmla="*/ 91 w 128"/>
              <a:gd name="T67" fmla="*/ 23 h 128"/>
              <a:gd name="T68" fmla="*/ 99 w 128"/>
              <a:gd name="T69" fmla="*/ 15 h 128"/>
              <a:gd name="T70" fmla="*/ 85 w 128"/>
              <a:gd name="T71" fmla="*/ 29 h 128"/>
              <a:gd name="T72" fmla="*/ 99 w 128"/>
              <a:gd name="T73" fmla="*/ 43 h 128"/>
              <a:gd name="T74" fmla="*/ 54 w 128"/>
              <a:gd name="T75" fmla="*/ 88 h 128"/>
              <a:gd name="T76" fmla="*/ 40 w 128"/>
              <a:gd name="T77" fmla="*/ 74 h 128"/>
              <a:gd name="T78" fmla="*/ 85 w 128"/>
              <a:gd name="T79" fmla="*/ 29 h 128"/>
              <a:gd name="T80" fmla="*/ 47 w 128"/>
              <a:gd name="T81" fmla="*/ 92 h 128"/>
              <a:gd name="T82" fmla="*/ 26 w 128"/>
              <a:gd name="T83" fmla="*/ 105 h 128"/>
              <a:gd name="T84" fmla="*/ 23 w 128"/>
              <a:gd name="T85" fmla="*/ 102 h 128"/>
              <a:gd name="T86" fmla="*/ 36 w 128"/>
              <a:gd name="T87" fmla="*/ 81 h 128"/>
              <a:gd name="T88" fmla="*/ 47 w 128"/>
              <a:gd name="T89" fmla="*/ 92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28" h="128">
                <a:moveTo>
                  <a:pt x="120" y="48"/>
                </a:moveTo>
                <a:cubicBezTo>
                  <a:pt x="120" y="112"/>
                  <a:pt x="120" y="112"/>
                  <a:pt x="120" y="112"/>
                </a:cubicBezTo>
                <a:cubicBezTo>
                  <a:pt x="120" y="116"/>
                  <a:pt x="116" y="120"/>
                  <a:pt x="111" y="120"/>
                </a:cubicBezTo>
                <a:cubicBezTo>
                  <a:pt x="16" y="120"/>
                  <a:pt x="16" y="120"/>
                  <a:pt x="16" y="120"/>
                </a:cubicBezTo>
                <a:cubicBezTo>
                  <a:pt x="12" y="120"/>
                  <a:pt x="8" y="116"/>
                  <a:pt x="8" y="112"/>
                </a:cubicBezTo>
                <a:cubicBezTo>
                  <a:pt x="8" y="17"/>
                  <a:pt x="8" y="17"/>
                  <a:pt x="8" y="17"/>
                </a:cubicBezTo>
                <a:cubicBezTo>
                  <a:pt x="8" y="12"/>
                  <a:pt x="12" y="8"/>
                  <a:pt x="16" y="8"/>
                </a:cubicBezTo>
                <a:cubicBezTo>
                  <a:pt x="80" y="8"/>
                  <a:pt x="80" y="8"/>
                  <a:pt x="80" y="8"/>
                </a:cubicBezTo>
                <a:cubicBezTo>
                  <a:pt x="80" y="0"/>
                  <a:pt x="80" y="0"/>
                  <a:pt x="80" y="0"/>
                </a:cubicBezTo>
                <a:cubicBezTo>
                  <a:pt x="16" y="0"/>
                  <a:pt x="16" y="0"/>
                  <a:pt x="16" y="0"/>
                </a:cubicBezTo>
                <a:cubicBezTo>
                  <a:pt x="7" y="0"/>
                  <a:pt x="0" y="8"/>
                  <a:pt x="0" y="17"/>
                </a:cubicBezTo>
                <a:cubicBezTo>
                  <a:pt x="0" y="112"/>
                  <a:pt x="0" y="112"/>
                  <a:pt x="0" y="112"/>
                </a:cubicBezTo>
                <a:cubicBezTo>
                  <a:pt x="0" y="121"/>
                  <a:pt x="7" y="128"/>
                  <a:pt x="16" y="128"/>
                </a:cubicBezTo>
                <a:cubicBezTo>
                  <a:pt x="111" y="128"/>
                  <a:pt x="111" y="128"/>
                  <a:pt x="111" y="128"/>
                </a:cubicBezTo>
                <a:cubicBezTo>
                  <a:pt x="120" y="128"/>
                  <a:pt x="128" y="121"/>
                  <a:pt x="128" y="112"/>
                </a:cubicBezTo>
                <a:cubicBezTo>
                  <a:pt x="128" y="48"/>
                  <a:pt x="128" y="48"/>
                  <a:pt x="128" y="48"/>
                </a:cubicBezTo>
                <a:lnTo>
                  <a:pt x="120" y="48"/>
                </a:lnTo>
                <a:close/>
                <a:moveTo>
                  <a:pt x="32" y="72"/>
                </a:moveTo>
                <a:cubicBezTo>
                  <a:pt x="15" y="107"/>
                  <a:pt x="15" y="107"/>
                  <a:pt x="15" y="107"/>
                </a:cubicBezTo>
                <a:cubicBezTo>
                  <a:pt x="14" y="111"/>
                  <a:pt x="17" y="115"/>
                  <a:pt x="21" y="113"/>
                </a:cubicBezTo>
                <a:cubicBezTo>
                  <a:pt x="56" y="95"/>
                  <a:pt x="56" y="95"/>
                  <a:pt x="56" y="95"/>
                </a:cubicBezTo>
                <a:cubicBezTo>
                  <a:pt x="57" y="95"/>
                  <a:pt x="59" y="95"/>
                  <a:pt x="60" y="93"/>
                </a:cubicBezTo>
                <a:cubicBezTo>
                  <a:pt x="122" y="32"/>
                  <a:pt x="122" y="32"/>
                  <a:pt x="122" y="32"/>
                </a:cubicBezTo>
                <a:cubicBezTo>
                  <a:pt x="125" y="28"/>
                  <a:pt x="125" y="23"/>
                  <a:pt x="122" y="20"/>
                </a:cubicBezTo>
                <a:cubicBezTo>
                  <a:pt x="108" y="6"/>
                  <a:pt x="108" y="6"/>
                  <a:pt x="108" y="6"/>
                </a:cubicBezTo>
                <a:cubicBezTo>
                  <a:pt x="104" y="3"/>
                  <a:pt x="99" y="3"/>
                  <a:pt x="96" y="6"/>
                </a:cubicBezTo>
                <a:cubicBezTo>
                  <a:pt x="34" y="68"/>
                  <a:pt x="34" y="68"/>
                  <a:pt x="34" y="68"/>
                </a:cubicBezTo>
                <a:cubicBezTo>
                  <a:pt x="33" y="69"/>
                  <a:pt x="33" y="71"/>
                  <a:pt x="32" y="72"/>
                </a:cubicBezTo>
                <a:close/>
                <a:moveTo>
                  <a:pt x="99" y="15"/>
                </a:moveTo>
                <a:cubicBezTo>
                  <a:pt x="101" y="13"/>
                  <a:pt x="103" y="13"/>
                  <a:pt x="105" y="15"/>
                </a:cubicBezTo>
                <a:cubicBezTo>
                  <a:pt x="113" y="23"/>
                  <a:pt x="113" y="23"/>
                  <a:pt x="113" y="23"/>
                </a:cubicBezTo>
                <a:cubicBezTo>
                  <a:pt x="115" y="25"/>
                  <a:pt x="115" y="27"/>
                  <a:pt x="113" y="29"/>
                </a:cubicBezTo>
                <a:cubicBezTo>
                  <a:pt x="105" y="37"/>
                  <a:pt x="105" y="37"/>
                  <a:pt x="105" y="37"/>
                </a:cubicBezTo>
                <a:cubicBezTo>
                  <a:pt x="91" y="23"/>
                  <a:pt x="91" y="23"/>
                  <a:pt x="91" y="23"/>
                </a:cubicBezTo>
                <a:lnTo>
                  <a:pt x="99" y="15"/>
                </a:lnTo>
                <a:close/>
                <a:moveTo>
                  <a:pt x="85" y="29"/>
                </a:moveTo>
                <a:cubicBezTo>
                  <a:pt x="99" y="43"/>
                  <a:pt x="99" y="43"/>
                  <a:pt x="99" y="43"/>
                </a:cubicBezTo>
                <a:cubicBezTo>
                  <a:pt x="54" y="88"/>
                  <a:pt x="54" y="88"/>
                  <a:pt x="54" y="88"/>
                </a:cubicBezTo>
                <a:cubicBezTo>
                  <a:pt x="49" y="83"/>
                  <a:pt x="42" y="75"/>
                  <a:pt x="40" y="74"/>
                </a:cubicBezTo>
                <a:lnTo>
                  <a:pt x="85" y="29"/>
                </a:lnTo>
                <a:close/>
                <a:moveTo>
                  <a:pt x="47" y="92"/>
                </a:moveTo>
                <a:cubicBezTo>
                  <a:pt x="26" y="105"/>
                  <a:pt x="26" y="105"/>
                  <a:pt x="26" y="105"/>
                </a:cubicBezTo>
                <a:cubicBezTo>
                  <a:pt x="24" y="106"/>
                  <a:pt x="22" y="104"/>
                  <a:pt x="23" y="102"/>
                </a:cubicBezTo>
                <a:cubicBezTo>
                  <a:pt x="36" y="81"/>
                  <a:pt x="36" y="81"/>
                  <a:pt x="36" y="81"/>
                </a:cubicBezTo>
                <a:lnTo>
                  <a:pt x="47" y="92"/>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sz="1600">
              <a:solidFill>
                <a:schemeClr val="tx1">
                  <a:lumMod val="50000"/>
                  <a:lumOff val="50000"/>
                </a:schemeClr>
              </a:solidFill>
              <a:latin typeface="Montserrat" panose="00000500000000000000" pitchFamily="2" charset="0"/>
            </a:endParaRPr>
          </a:p>
        </p:txBody>
      </p:sp>
      <p:sp>
        <p:nvSpPr>
          <p:cNvPr id="8" name="Freeform 36">
            <a:extLst>
              <a:ext uri="{FF2B5EF4-FFF2-40B4-BE49-F238E27FC236}">
                <a16:creationId xmlns:a16="http://schemas.microsoft.com/office/drawing/2014/main" id="{B0B8ED0F-A2C8-67A5-E9D0-CD3627E81073}"/>
              </a:ext>
            </a:extLst>
          </p:cNvPr>
          <p:cNvSpPr>
            <a:spLocks noEditPoints="1"/>
          </p:cNvSpPr>
          <p:nvPr/>
        </p:nvSpPr>
        <p:spPr bwMode="auto">
          <a:xfrm>
            <a:off x="5842282" y="3138554"/>
            <a:ext cx="507436" cy="510786"/>
          </a:xfrm>
          <a:custGeom>
            <a:avLst/>
            <a:gdLst>
              <a:gd name="T0" fmla="*/ 61 w 128"/>
              <a:gd name="T1" fmla="*/ 95 h 128"/>
              <a:gd name="T2" fmla="*/ 64 w 128"/>
              <a:gd name="T3" fmla="*/ 96 h 128"/>
              <a:gd name="T4" fmla="*/ 67 w 128"/>
              <a:gd name="T5" fmla="*/ 95 h 128"/>
              <a:gd name="T6" fmla="*/ 87 w 128"/>
              <a:gd name="T7" fmla="*/ 71 h 128"/>
              <a:gd name="T8" fmla="*/ 87 w 128"/>
              <a:gd name="T9" fmla="*/ 65 h 128"/>
              <a:gd name="T10" fmla="*/ 81 w 128"/>
              <a:gd name="T11" fmla="*/ 65 h 128"/>
              <a:gd name="T12" fmla="*/ 68 w 128"/>
              <a:gd name="T13" fmla="*/ 81 h 128"/>
              <a:gd name="T14" fmla="*/ 68 w 128"/>
              <a:gd name="T15" fmla="*/ 20 h 128"/>
              <a:gd name="T16" fmla="*/ 64 w 128"/>
              <a:gd name="T17" fmla="*/ 16 h 128"/>
              <a:gd name="T18" fmla="*/ 60 w 128"/>
              <a:gd name="T19" fmla="*/ 20 h 128"/>
              <a:gd name="T20" fmla="*/ 60 w 128"/>
              <a:gd name="T21" fmla="*/ 81 h 128"/>
              <a:gd name="T22" fmla="*/ 47 w 128"/>
              <a:gd name="T23" fmla="*/ 65 h 128"/>
              <a:gd name="T24" fmla="*/ 41 w 128"/>
              <a:gd name="T25" fmla="*/ 65 h 128"/>
              <a:gd name="T26" fmla="*/ 41 w 128"/>
              <a:gd name="T27" fmla="*/ 71 h 128"/>
              <a:gd name="T28" fmla="*/ 61 w 128"/>
              <a:gd name="T29" fmla="*/ 95 h 128"/>
              <a:gd name="T30" fmla="*/ 100 w 128"/>
              <a:gd name="T31" fmla="*/ 104 h 128"/>
              <a:gd name="T32" fmla="*/ 28 w 128"/>
              <a:gd name="T33" fmla="*/ 104 h 128"/>
              <a:gd name="T34" fmla="*/ 24 w 128"/>
              <a:gd name="T35" fmla="*/ 108 h 128"/>
              <a:gd name="T36" fmla="*/ 28 w 128"/>
              <a:gd name="T37" fmla="*/ 112 h 128"/>
              <a:gd name="T38" fmla="*/ 100 w 128"/>
              <a:gd name="T39" fmla="*/ 112 h 128"/>
              <a:gd name="T40" fmla="*/ 104 w 128"/>
              <a:gd name="T41" fmla="*/ 108 h 128"/>
              <a:gd name="T42" fmla="*/ 100 w 128"/>
              <a:gd name="T43" fmla="*/ 104 h 128"/>
              <a:gd name="T44" fmla="*/ 112 w 128"/>
              <a:gd name="T45" fmla="*/ 0 h 128"/>
              <a:gd name="T46" fmla="*/ 16 w 128"/>
              <a:gd name="T47" fmla="*/ 0 h 128"/>
              <a:gd name="T48" fmla="*/ 0 w 128"/>
              <a:gd name="T49" fmla="*/ 16 h 128"/>
              <a:gd name="T50" fmla="*/ 0 w 128"/>
              <a:gd name="T51" fmla="*/ 112 h 128"/>
              <a:gd name="T52" fmla="*/ 16 w 128"/>
              <a:gd name="T53" fmla="*/ 128 h 128"/>
              <a:gd name="T54" fmla="*/ 112 w 128"/>
              <a:gd name="T55" fmla="*/ 128 h 128"/>
              <a:gd name="T56" fmla="*/ 128 w 128"/>
              <a:gd name="T57" fmla="*/ 112 h 128"/>
              <a:gd name="T58" fmla="*/ 128 w 128"/>
              <a:gd name="T59" fmla="*/ 16 h 128"/>
              <a:gd name="T60" fmla="*/ 112 w 128"/>
              <a:gd name="T61" fmla="*/ 0 h 128"/>
              <a:gd name="T62" fmla="*/ 120 w 128"/>
              <a:gd name="T63" fmla="*/ 112 h 128"/>
              <a:gd name="T64" fmla="*/ 112 w 128"/>
              <a:gd name="T65" fmla="*/ 120 h 128"/>
              <a:gd name="T66" fmla="*/ 16 w 128"/>
              <a:gd name="T67" fmla="*/ 120 h 128"/>
              <a:gd name="T68" fmla="*/ 8 w 128"/>
              <a:gd name="T69" fmla="*/ 112 h 128"/>
              <a:gd name="T70" fmla="*/ 8 w 128"/>
              <a:gd name="T71" fmla="*/ 16 h 128"/>
              <a:gd name="T72" fmla="*/ 16 w 128"/>
              <a:gd name="T73" fmla="*/ 8 h 128"/>
              <a:gd name="T74" fmla="*/ 112 w 128"/>
              <a:gd name="T75" fmla="*/ 8 h 128"/>
              <a:gd name="T76" fmla="*/ 120 w 128"/>
              <a:gd name="T77" fmla="*/ 16 h 128"/>
              <a:gd name="T78" fmla="*/ 120 w 128"/>
              <a:gd name="T79" fmla="*/ 112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28" h="128">
                <a:moveTo>
                  <a:pt x="61" y="95"/>
                </a:moveTo>
                <a:cubicBezTo>
                  <a:pt x="62" y="96"/>
                  <a:pt x="63" y="96"/>
                  <a:pt x="64" y="96"/>
                </a:cubicBezTo>
                <a:cubicBezTo>
                  <a:pt x="65" y="96"/>
                  <a:pt x="66" y="96"/>
                  <a:pt x="67" y="95"/>
                </a:cubicBezTo>
                <a:cubicBezTo>
                  <a:pt x="87" y="71"/>
                  <a:pt x="87" y="71"/>
                  <a:pt x="87" y="71"/>
                </a:cubicBezTo>
                <a:cubicBezTo>
                  <a:pt x="88" y="69"/>
                  <a:pt x="88" y="67"/>
                  <a:pt x="87" y="65"/>
                </a:cubicBezTo>
                <a:cubicBezTo>
                  <a:pt x="85" y="64"/>
                  <a:pt x="83" y="64"/>
                  <a:pt x="81" y="65"/>
                </a:cubicBezTo>
                <a:cubicBezTo>
                  <a:pt x="68" y="81"/>
                  <a:pt x="68" y="81"/>
                  <a:pt x="68" y="81"/>
                </a:cubicBezTo>
                <a:cubicBezTo>
                  <a:pt x="68" y="20"/>
                  <a:pt x="68" y="20"/>
                  <a:pt x="68" y="20"/>
                </a:cubicBezTo>
                <a:cubicBezTo>
                  <a:pt x="68" y="18"/>
                  <a:pt x="66" y="16"/>
                  <a:pt x="64" y="16"/>
                </a:cubicBezTo>
                <a:cubicBezTo>
                  <a:pt x="62" y="16"/>
                  <a:pt x="60" y="18"/>
                  <a:pt x="60" y="20"/>
                </a:cubicBezTo>
                <a:cubicBezTo>
                  <a:pt x="60" y="81"/>
                  <a:pt x="60" y="81"/>
                  <a:pt x="60" y="81"/>
                </a:cubicBezTo>
                <a:cubicBezTo>
                  <a:pt x="47" y="65"/>
                  <a:pt x="47" y="65"/>
                  <a:pt x="47" y="65"/>
                </a:cubicBezTo>
                <a:cubicBezTo>
                  <a:pt x="45" y="64"/>
                  <a:pt x="43" y="64"/>
                  <a:pt x="41" y="65"/>
                </a:cubicBezTo>
                <a:cubicBezTo>
                  <a:pt x="40" y="67"/>
                  <a:pt x="40" y="69"/>
                  <a:pt x="41" y="71"/>
                </a:cubicBezTo>
                <a:lnTo>
                  <a:pt x="61" y="95"/>
                </a:lnTo>
                <a:close/>
                <a:moveTo>
                  <a:pt x="100" y="104"/>
                </a:moveTo>
                <a:cubicBezTo>
                  <a:pt x="28" y="104"/>
                  <a:pt x="28" y="104"/>
                  <a:pt x="28" y="104"/>
                </a:cubicBezTo>
                <a:cubicBezTo>
                  <a:pt x="26" y="104"/>
                  <a:pt x="24" y="106"/>
                  <a:pt x="24" y="108"/>
                </a:cubicBezTo>
                <a:cubicBezTo>
                  <a:pt x="24" y="110"/>
                  <a:pt x="26" y="112"/>
                  <a:pt x="28" y="112"/>
                </a:cubicBezTo>
                <a:cubicBezTo>
                  <a:pt x="100" y="112"/>
                  <a:pt x="100" y="112"/>
                  <a:pt x="100" y="112"/>
                </a:cubicBezTo>
                <a:cubicBezTo>
                  <a:pt x="102" y="112"/>
                  <a:pt x="104" y="110"/>
                  <a:pt x="104" y="108"/>
                </a:cubicBezTo>
                <a:cubicBezTo>
                  <a:pt x="104" y="106"/>
                  <a:pt x="102" y="104"/>
                  <a:pt x="100" y="104"/>
                </a:cubicBezTo>
                <a:close/>
                <a:moveTo>
                  <a:pt x="112" y="0"/>
                </a:moveTo>
                <a:cubicBezTo>
                  <a:pt x="16" y="0"/>
                  <a:pt x="16" y="0"/>
                  <a:pt x="16" y="0"/>
                </a:cubicBezTo>
                <a:cubicBezTo>
                  <a:pt x="7" y="0"/>
                  <a:pt x="0" y="7"/>
                  <a:pt x="0" y="16"/>
                </a:cubicBezTo>
                <a:cubicBezTo>
                  <a:pt x="0" y="112"/>
                  <a:pt x="0" y="112"/>
                  <a:pt x="0" y="112"/>
                </a:cubicBezTo>
                <a:cubicBezTo>
                  <a:pt x="0" y="121"/>
                  <a:pt x="7" y="128"/>
                  <a:pt x="16" y="128"/>
                </a:cubicBezTo>
                <a:cubicBezTo>
                  <a:pt x="112" y="128"/>
                  <a:pt x="112" y="128"/>
                  <a:pt x="112" y="128"/>
                </a:cubicBezTo>
                <a:cubicBezTo>
                  <a:pt x="121" y="128"/>
                  <a:pt x="128" y="121"/>
                  <a:pt x="128" y="112"/>
                </a:cubicBezTo>
                <a:cubicBezTo>
                  <a:pt x="128" y="16"/>
                  <a:pt x="128" y="16"/>
                  <a:pt x="128" y="16"/>
                </a:cubicBezTo>
                <a:cubicBezTo>
                  <a:pt x="128" y="7"/>
                  <a:pt x="121" y="0"/>
                  <a:pt x="112" y="0"/>
                </a:cubicBezTo>
                <a:close/>
                <a:moveTo>
                  <a:pt x="120" y="112"/>
                </a:moveTo>
                <a:cubicBezTo>
                  <a:pt x="120" y="116"/>
                  <a:pt x="116" y="120"/>
                  <a:pt x="112" y="120"/>
                </a:cubicBezTo>
                <a:cubicBezTo>
                  <a:pt x="16" y="120"/>
                  <a:pt x="16" y="120"/>
                  <a:pt x="16" y="120"/>
                </a:cubicBezTo>
                <a:cubicBezTo>
                  <a:pt x="12" y="120"/>
                  <a:pt x="8" y="116"/>
                  <a:pt x="8" y="112"/>
                </a:cubicBezTo>
                <a:cubicBezTo>
                  <a:pt x="8" y="16"/>
                  <a:pt x="8" y="16"/>
                  <a:pt x="8" y="16"/>
                </a:cubicBezTo>
                <a:cubicBezTo>
                  <a:pt x="8" y="12"/>
                  <a:pt x="12" y="8"/>
                  <a:pt x="16" y="8"/>
                </a:cubicBezTo>
                <a:cubicBezTo>
                  <a:pt x="112" y="8"/>
                  <a:pt x="112" y="8"/>
                  <a:pt x="112" y="8"/>
                </a:cubicBezTo>
                <a:cubicBezTo>
                  <a:pt x="116" y="8"/>
                  <a:pt x="120" y="12"/>
                  <a:pt x="120" y="16"/>
                </a:cubicBezTo>
                <a:lnTo>
                  <a:pt x="120" y="1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600">
              <a:latin typeface="Montserrat" panose="00000500000000000000" pitchFamily="2" charset="0"/>
            </a:endParaRPr>
          </a:p>
        </p:txBody>
      </p:sp>
      <p:grpSp>
        <p:nvGrpSpPr>
          <p:cNvPr id="9" name="Group 8">
            <a:extLst>
              <a:ext uri="{FF2B5EF4-FFF2-40B4-BE49-F238E27FC236}">
                <a16:creationId xmlns:a16="http://schemas.microsoft.com/office/drawing/2014/main" id="{564EF92B-3F55-01C3-1FB9-7B5D0F3FD684}"/>
              </a:ext>
            </a:extLst>
          </p:cNvPr>
          <p:cNvGrpSpPr/>
          <p:nvPr/>
        </p:nvGrpSpPr>
        <p:grpSpPr>
          <a:xfrm>
            <a:off x="7584147" y="2922108"/>
            <a:ext cx="824944" cy="775938"/>
            <a:chOff x="8106304" y="3879322"/>
            <a:chExt cx="481012" cy="452438"/>
          </a:xfrm>
          <a:solidFill>
            <a:schemeClr val="accent1"/>
          </a:solidFill>
        </p:grpSpPr>
        <p:sp>
          <p:nvSpPr>
            <p:cNvPr id="10" name="Freeform 32">
              <a:extLst>
                <a:ext uri="{FF2B5EF4-FFF2-40B4-BE49-F238E27FC236}">
                  <a16:creationId xmlns:a16="http://schemas.microsoft.com/office/drawing/2014/main" id="{D0755D8A-449E-48EF-C25B-FD7FFAA078AA}"/>
                </a:ext>
              </a:extLst>
            </p:cNvPr>
            <p:cNvSpPr>
              <a:spLocks noEditPoints="1"/>
            </p:cNvSpPr>
            <p:nvPr/>
          </p:nvSpPr>
          <p:spPr bwMode="auto">
            <a:xfrm>
              <a:off x="8166629" y="3939647"/>
              <a:ext cx="361950" cy="241300"/>
            </a:xfrm>
            <a:custGeom>
              <a:avLst/>
              <a:gdLst>
                <a:gd name="T0" fmla="*/ 92 w 96"/>
                <a:gd name="T1" fmla="*/ 0 h 64"/>
                <a:gd name="T2" fmla="*/ 4 w 96"/>
                <a:gd name="T3" fmla="*/ 0 h 64"/>
                <a:gd name="T4" fmla="*/ 0 w 96"/>
                <a:gd name="T5" fmla="*/ 4 h 64"/>
                <a:gd name="T6" fmla="*/ 0 w 96"/>
                <a:gd name="T7" fmla="*/ 60 h 64"/>
                <a:gd name="T8" fmla="*/ 4 w 96"/>
                <a:gd name="T9" fmla="*/ 64 h 64"/>
                <a:gd name="T10" fmla="*/ 92 w 96"/>
                <a:gd name="T11" fmla="*/ 64 h 64"/>
                <a:gd name="T12" fmla="*/ 96 w 96"/>
                <a:gd name="T13" fmla="*/ 60 h 64"/>
                <a:gd name="T14" fmla="*/ 96 w 96"/>
                <a:gd name="T15" fmla="*/ 4 h 64"/>
                <a:gd name="T16" fmla="*/ 92 w 96"/>
                <a:gd name="T17" fmla="*/ 0 h 64"/>
                <a:gd name="T18" fmla="*/ 92 w 96"/>
                <a:gd name="T19" fmla="*/ 60 h 64"/>
                <a:gd name="T20" fmla="*/ 4 w 96"/>
                <a:gd name="T21" fmla="*/ 60 h 64"/>
                <a:gd name="T22" fmla="*/ 4 w 96"/>
                <a:gd name="T23" fmla="*/ 4 h 64"/>
                <a:gd name="T24" fmla="*/ 92 w 96"/>
                <a:gd name="T25" fmla="*/ 4 h 64"/>
                <a:gd name="T26" fmla="*/ 92 w 96"/>
                <a:gd name="T27" fmla="*/ 60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6" h="64">
                  <a:moveTo>
                    <a:pt x="92" y="0"/>
                  </a:moveTo>
                  <a:cubicBezTo>
                    <a:pt x="4" y="0"/>
                    <a:pt x="4" y="0"/>
                    <a:pt x="4" y="0"/>
                  </a:cubicBezTo>
                  <a:cubicBezTo>
                    <a:pt x="2" y="0"/>
                    <a:pt x="0" y="2"/>
                    <a:pt x="0" y="4"/>
                  </a:cubicBezTo>
                  <a:cubicBezTo>
                    <a:pt x="0" y="60"/>
                    <a:pt x="0" y="60"/>
                    <a:pt x="0" y="60"/>
                  </a:cubicBezTo>
                  <a:cubicBezTo>
                    <a:pt x="0" y="62"/>
                    <a:pt x="2" y="64"/>
                    <a:pt x="4" y="64"/>
                  </a:cubicBezTo>
                  <a:cubicBezTo>
                    <a:pt x="92" y="64"/>
                    <a:pt x="92" y="64"/>
                    <a:pt x="92" y="64"/>
                  </a:cubicBezTo>
                  <a:cubicBezTo>
                    <a:pt x="94" y="64"/>
                    <a:pt x="96" y="62"/>
                    <a:pt x="96" y="60"/>
                  </a:cubicBezTo>
                  <a:cubicBezTo>
                    <a:pt x="96" y="4"/>
                    <a:pt x="96" y="4"/>
                    <a:pt x="96" y="4"/>
                  </a:cubicBezTo>
                  <a:cubicBezTo>
                    <a:pt x="96" y="2"/>
                    <a:pt x="94" y="0"/>
                    <a:pt x="92" y="0"/>
                  </a:cubicBezTo>
                  <a:close/>
                  <a:moveTo>
                    <a:pt x="92" y="60"/>
                  </a:moveTo>
                  <a:cubicBezTo>
                    <a:pt x="4" y="60"/>
                    <a:pt x="4" y="60"/>
                    <a:pt x="4" y="60"/>
                  </a:cubicBezTo>
                  <a:cubicBezTo>
                    <a:pt x="4" y="4"/>
                    <a:pt x="4" y="4"/>
                    <a:pt x="4" y="4"/>
                  </a:cubicBezTo>
                  <a:cubicBezTo>
                    <a:pt x="92" y="4"/>
                    <a:pt x="92" y="4"/>
                    <a:pt x="92" y="4"/>
                  </a:cubicBezTo>
                  <a:lnTo>
                    <a:pt x="92" y="60"/>
                  </a:lnTo>
                  <a:close/>
                </a:path>
              </a:pathLst>
            </a:custGeom>
            <a:grpFill/>
            <a:ln>
              <a:noFill/>
            </a:ln>
          </p:spPr>
          <p:txBody>
            <a:bodyPr vert="horz" wrap="square" lIns="91440" tIns="45720" rIns="91440" bIns="45720" numCol="1" anchor="t" anchorCtr="0" compatLnSpc="1">
              <a:prstTxWarp prst="textNoShape">
                <a:avLst/>
              </a:prstTxWarp>
            </a:bodyPr>
            <a:lstStyle/>
            <a:p>
              <a:endParaRPr lang="id-ID" sz="1600">
                <a:latin typeface="Montserrat" panose="00000500000000000000" pitchFamily="2" charset="0"/>
              </a:endParaRPr>
            </a:p>
          </p:txBody>
        </p:sp>
        <p:sp>
          <p:nvSpPr>
            <p:cNvPr id="11" name="Freeform 33">
              <a:extLst>
                <a:ext uri="{FF2B5EF4-FFF2-40B4-BE49-F238E27FC236}">
                  <a16:creationId xmlns:a16="http://schemas.microsoft.com/office/drawing/2014/main" id="{01C5BC3F-CE7D-6DF6-753A-B4E17F97DF67}"/>
                </a:ext>
              </a:extLst>
            </p:cNvPr>
            <p:cNvSpPr>
              <a:spLocks noEditPoints="1"/>
            </p:cNvSpPr>
            <p:nvPr/>
          </p:nvSpPr>
          <p:spPr bwMode="auto">
            <a:xfrm>
              <a:off x="8106304" y="3879322"/>
              <a:ext cx="481012" cy="452438"/>
            </a:xfrm>
            <a:custGeom>
              <a:avLst/>
              <a:gdLst>
                <a:gd name="T0" fmla="*/ 116 w 128"/>
                <a:gd name="T1" fmla="*/ 0 h 120"/>
                <a:gd name="T2" fmla="*/ 12 w 128"/>
                <a:gd name="T3" fmla="*/ 0 h 120"/>
                <a:gd name="T4" fmla="*/ 0 w 128"/>
                <a:gd name="T5" fmla="*/ 12 h 120"/>
                <a:gd name="T6" fmla="*/ 0 w 128"/>
                <a:gd name="T7" fmla="*/ 92 h 120"/>
                <a:gd name="T8" fmla="*/ 12 w 128"/>
                <a:gd name="T9" fmla="*/ 104 h 120"/>
                <a:gd name="T10" fmla="*/ 52 w 128"/>
                <a:gd name="T11" fmla="*/ 104 h 120"/>
                <a:gd name="T12" fmla="*/ 52 w 128"/>
                <a:gd name="T13" fmla="*/ 109 h 120"/>
                <a:gd name="T14" fmla="*/ 27 w 128"/>
                <a:gd name="T15" fmla="*/ 112 h 120"/>
                <a:gd name="T16" fmla="*/ 24 w 128"/>
                <a:gd name="T17" fmla="*/ 116 h 120"/>
                <a:gd name="T18" fmla="*/ 28 w 128"/>
                <a:gd name="T19" fmla="*/ 120 h 120"/>
                <a:gd name="T20" fmla="*/ 100 w 128"/>
                <a:gd name="T21" fmla="*/ 120 h 120"/>
                <a:gd name="T22" fmla="*/ 104 w 128"/>
                <a:gd name="T23" fmla="*/ 116 h 120"/>
                <a:gd name="T24" fmla="*/ 101 w 128"/>
                <a:gd name="T25" fmla="*/ 112 h 120"/>
                <a:gd name="T26" fmla="*/ 76 w 128"/>
                <a:gd name="T27" fmla="*/ 109 h 120"/>
                <a:gd name="T28" fmla="*/ 76 w 128"/>
                <a:gd name="T29" fmla="*/ 104 h 120"/>
                <a:gd name="T30" fmla="*/ 116 w 128"/>
                <a:gd name="T31" fmla="*/ 104 h 120"/>
                <a:gd name="T32" fmla="*/ 128 w 128"/>
                <a:gd name="T33" fmla="*/ 92 h 120"/>
                <a:gd name="T34" fmla="*/ 128 w 128"/>
                <a:gd name="T35" fmla="*/ 12 h 120"/>
                <a:gd name="T36" fmla="*/ 116 w 128"/>
                <a:gd name="T37" fmla="*/ 0 h 120"/>
                <a:gd name="T38" fmla="*/ 120 w 128"/>
                <a:gd name="T39" fmla="*/ 92 h 120"/>
                <a:gd name="T40" fmla="*/ 116 w 128"/>
                <a:gd name="T41" fmla="*/ 96 h 120"/>
                <a:gd name="T42" fmla="*/ 80 w 128"/>
                <a:gd name="T43" fmla="*/ 96 h 120"/>
                <a:gd name="T44" fmla="*/ 48 w 128"/>
                <a:gd name="T45" fmla="*/ 96 h 120"/>
                <a:gd name="T46" fmla="*/ 12 w 128"/>
                <a:gd name="T47" fmla="*/ 96 h 120"/>
                <a:gd name="T48" fmla="*/ 8 w 128"/>
                <a:gd name="T49" fmla="*/ 92 h 120"/>
                <a:gd name="T50" fmla="*/ 8 w 128"/>
                <a:gd name="T51" fmla="*/ 12 h 120"/>
                <a:gd name="T52" fmla="*/ 12 w 128"/>
                <a:gd name="T53" fmla="*/ 8 h 120"/>
                <a:gd name="T54" fmla="*/ 116 w 128"/>
                <a:gd name="T55" fmla="*/ 8 h 120"/>
                <a:gd name="T56" fmla="*/ 120 w 128"/>
                <a:gd name="T57" fmla="*/ 12 h 120"/>
                <a:gd name="T58" fmla="*/ 120 w 128"/>
                <a:gd name="T59" fmla="*/ 92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28" h="120">
                  <a:moveTo>
                    <a:pt x="116" y="0"/>
                  </a:moveTo>
                  <a:cubicBezTo>
                    <a:pt x="12" y="0"/>
                    <a:pt x="12" y="0"/>
                    <a:pt x="12" y="0"/>
                  </a:cubicBezTo>
                  <a:cubicBezTo>
                    <a:pt x="5" y="0"/>
                    <a:pt x="0" y="5"/>
                    <a:pt x="0" y="12"/>
                  </a:cubicBezTo>
                  <a:cubicBezTo>
                    <a:pt x="0" y="92"/>
                    <a:pt x="0" y="92"/>
                    <a:pt x="0" y="92"/>
                  </a:cubicBezTo>
                  <a:cubicBezTo>
                    <a:pt x="0" y="99"/>
                    <a:pt x="5" y="104"/>
                    <a:pt x="12" y="104"/>
                  </a:cubicBezTo>
                  <a:cubicBezTo>
                    <a:pt x="52" y="104"/>
                    <a:pt x="52" y="104"/>
                    <a:pt x="52" y="104"/>
                  </a:cubicBezTo>
                  <a:cubicBezTo>
                    <a:pt x="52" y="109"/>
                    <a:pt x="52" y="109"/>
                    <a:pt x="52" y="109"/>
                  </a:cubicBezTo>
                  <a:cubicBezTo>
                    <a:pt x="27" y="112"/>
                    <a:pt x="27" y="112"/>
                    <a:pt x="27" y="112"/>
                  </a:cubicBezTo>
                  <a:cubicBezTo>
                    <a:pt x="25" y="113"/>
                    <a:pt x="24" y="114"/>
                    <a:pt x="24" y="116"/>
                  </a:cubicBezTo>
                  <a:cubicBezTo>
                    <a:pt x="24" y="118"/>
                    <a:pt x="26" y="120"/>
                    <a:pt x="28" y="120"/>
                  </a:cubicBezTo>
                  <a:cubicBezTo>
                    <a:pt x="100" y="120"/>
                    <a:pt x="100" y="120"/>
                    <a:pt x="100" y="120"/>
                  </a:cubicBezTo>
                  <a:cubicBezTo>
                    <a:pt x="102" y="120"/>
                    <a:pt x="104" y="118"/>
                    <a:pt x="104" y="116"/>
                  </a:cubicBezTo>
                  <a:cubicBezTo>
                    <a:pt x="104" y="114"/>
                    <a:pt x="103" y="113"/>
                    <a:pt x="101" y="112"/>
                  </a:cubicBezTo>
                  <a:cubicBezTo>
                    <a:pt x="76" y="109"/>
                    <a:pt x="76" y="109"/>
                    <a:pt x="76" y="109"/>
                  </a:cubicBezTo>
                  <a:cubicBezTo>
                    <a:pt x="76" y="104"/>
                    <a:pt x="76" y="104"/>
                    <a:pt x="76" y="104"/>
                  </a:cubicBezTo>
                  <a:cubicBezTo>
                    <a:pt x="116" y="104"/>
                    <a:pt x="116" y="104"/>
                    <a:pt x="116" y="104"/>
                  </a:cubicBezTo>
                  <a:cubicBezTo>
                    <a:pt x="123" y="104"/>
                    <a:pt x="128" y="99"/>
                    <a:pt x="128" y="92"/>
                  </a:cubicBezTo>
                  <a:cubicBezTo>
                    <a:pt x="128" y="12"/>
                    <a:pt x="128" y="12"/>
                    <a:pt x="128" y="12"/>
                  </a:cubicBezTo>
                  <a:cubicBezTo>
                    <a:pt x="128" y="5"/>
                    <a:pt x="123" y="0"/>
                    <a:pt x="116" y="0"/>
                  </a:cubicBezTo>
                  <a:close/>
                  <a:moveTo>
                    <a:pt x="120" y="92"/>
                  </a:moveTo>
                  <a:cubicBezTo>
                    <a:pt x="120" y="94"/>
                    <a:pt x="118" y="96"/>
                    <a:pt x="116" y="96"/>
                  </a:cubicBezTo>
                  <a:cubicBezTo>
                    <a:pt x="80" y="96"/>
                    <a:pt x="80" y="96"/>
                    <a:pt x="80" y="96"/>
                  </a:cubicBezTo>
                  <a:cubicBezTo>
                    <a:pt x="48" y="96"/>
                    <a:pt x="48" y="96"/>
                    <a:pt x="48" y="96"/>
                  </a:cubicBezTo>
                  <a:cubicBezTo>
                    <a:pt x="12" y="96"/>
                    <a:pt x="12" y="96"/>
                    <a:pt x="12" y="96"/>
                  </a:cubicBezTo>
                  <a:cubicBezTo>
                    <a:pt x="10" y="96"/>
                    <a:pt x="8" y="94"/>
                    <a:pt x="8" y="92"/>
                  </a:cubicBezTo>
                  <a:cubicBezTo>
                    <a:pt x="8" y="12"/>
                    <a:pt x="8" y="12"/>
                    <a:pt x="8" y="12"/>
                  </a:cubicBezTo>
                  <a:cubicBezTo>
                    <a:pt x="8" y="10"/>
                    <a:pt x="10" y="8"/>
                    <a:pt x="12" y="8"/>
                  </a:cubicBezTo>
                  <a:cubicBezTo>
                    <a:pt x="116" y="8"/>
                    <a:pt x="116" y="8"/>
                    <a:pt x="116" y="8"/>
                  </a:cubicBezTo>
                  <a:cubicBezTo>
                    <a:pt x="118" y="8"/>
                    <a:pt x="120" y="10"/>
                    <a:pt x="120" y="12"/>
                  </a:cubicBezTo>
                  <a:lnTo>
                    <a:pt x="120" y="92"/>
                  </a:lnTo>
                  <a:close/>
                </a:path>
              </a:pathLst>
            </a:custGeom>
            <a:grpFill/>
            <a:ln>
              <a:noFill/>
            </a:ln>
          </p:spPr>
          <p:txBody>
            <a:bodyPr vert="horz" wrap="square" lIns="91440" tIns="45720" rIns="91440" bIns="45720" numCol="1" anchor="t" anchorCtr="0" compatLnSpc="1">
              <a:prstTxWarp prst="textNoShape">
                <a:avLst/>
              </a:prstTxWarp>
            </a:bodyPr>
            <a:lstStyle/>
            <a:p>
              <a:endParaRPr lang="id-ID" sz="1600">
                <a:latin typeface="Montserrat" panose="00000500000000000000" pitchFamily="2" charset="0"/>
              </a:endParaRPr>
            </a:p>
          </p:txBody>
        </p:sp>
      </p:grpSp>
      <p:grpSp>
        <p:nvGrpSpPr>
          <p:cNvPr id="12" name="Group 11">
            <a:extLst>
              <a:ext uri="{FF2B5EF4-FFF2-40B4-BE49-F238E27FC236}">
                <a16:creationId xmlns:a16="http://schemas.microsoft.com/office/drawing/2014/main" id="{97FCDF4B-3664-3184-6FDF-8C4BFBDAF790}"/>
              </a:ext>
            </a:extLst>
          </p:cNvPr>
          <p:cNvGrpSpPr/>
          <p:nvPr/>
        </p:nvGrpSpPr>
        <p:grpSpPr>
          <a:xfrm>
            <a:off x="9603137" y="3138554"/>
            <a:ext cx="584110" cy="493506"/>
            <a:chOff x="8106304" y="2931585"/>
            <a:chExt cx="481012" cy="406400"/>
          </a:xfrm>
          <a:solidFill>
            <a:schemeClr val="bg1"/>
          </a:solidFill>
        </p:grpSpPr>
        <p:sp>
          <p:nvSpPr>
            <p:cNvPr id="13" name="Freeform 42">
              <a:extLst>
                <a:ext uri="{FF2B5EF4-FFF2-40B4-BE49-F238E27FC236}">
                  <a16:creationId xmlns:a16="http://schemas.microsoft.com/office/drawing/2014/main" id="{1372B12E-E426-5109-B3DD-63BDCF4024B8}"/>
                </a:ext>
              </a:extLst>
            </p:cNvPr>
            <p:cNvSpPr>
              <a:spLocks noEditPoints="1"/>
            </p:cNvSpPr>
            <p:nvPr/>
          </p:nvSpPr>
          <p:spPr bwMode="auto">
            <a:xfrm>
              <a:off x="8226954" y="3037947"/>
              <a:ext cx="241300" cy="239713"/>
            </a:xfrm>
            <a:custGeom>
              <a:avLst/>
              <a:gdLst>
                <a:gd name="T0" fmla="*/ 32 w 64"/>
                <a:gd name="T1" fmla="*/ 0 h 64"/>
                <a:gd name="T2" fmla="*/ 0 w 64"/>
                <a:gd name="T3" fmla="*/ 32 h 64"/>
                <a:gd name="T4" fmla="*/ 32 w 64"/>
                <a:gd name="T5" fmla="*/ 64 h 64"/>
                <a:gd name="T6" fmla="*/ 64 w 64"/>
                <a:gd name="T7" fmla="*/ 32 h 64"/>
                <a:gd name="T8" fmla="*/ 32 w 64"/>
                <a:gd name="T9" fmla="*/ 0 h 64"/>
                <a:gd name="T10" fmla="*/ 50 w 64"/>
                <a:gd name="T11" fmla="*/ 48 h 64"/>
                <a:gd name="T12" fmla="*/ 16 w 64"/>
                <a:gd name="T13" fmla="*/ 50 h 64"/>
                <a:gd name="T14" fmla="*/ 14 w 64"/>
                <a:gd name="T15" fmla="*/ 16 h 64"/>
                <a:gd name="T16" fmla="*/ 48 w 64"/>
                <a:gd name="T17" fmla="*/ 14 h 64"/>
                <a:gd name="T18" fmla="*/ 50 w 64"/>
                <a:gd name="T19" fmla="*/ 48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 h="64">
                  <a:moveTo>
                    <a:pt x="32" y="0"/>
                  </a:moveTo>
                  <a:cubicBezTo>
                    <a:pt x="14" y="0"/>
                    <a:pt x="0" y="14"/>
                    <a:pt x="0" y="32"/>
                  </a:cubicBezTo>
                  <a:cubicBezTo>
                    <a:pt x="0" y="50"/>
                    <a:pt x="14" y="64"/>
                    <a:pt x="32" y="64"/>
                  </a:cubicBezTo>
                  <a:cubicBezTo>
                    <a:pt x="50" y="64"/>
                    <a:pt x="64" y="50"/>
                    <a:pt x="64" y="32"/>
                  </a:cubicBezTo>
                  <a:cubicBezTo>
                    <a:pt x="64" y="14"/>
                    <a:pt x="50" y="0"/>
                    <a:pt x="32" y="0"/>
                  </a:cubicBezTo>
                  <a:close/>
                  <a:moveTo>
                    <a:pt x="50" y="48"/>
                  </a:moveTo>
                  <a:cubicBezTo>
                    <a:pt x="42" y="58"/>
                    <a:pt x="26" y="59"/>
                    <a:pt x="16" y="50"/>
                  </a:cubicBezTo>
                  <a:cubicBezTo>
                    <a:pt x="6" y="42"/>
                    <a:pt x="5" y="26"/>
                    <a:pt x="14" y="16"/>
                  </a:cubicBezTo>
                  <a:cubicBezTo>
                    <a:pt x="22" y="6"/>
                    <a:pt x="38" y="5"/>
                    <a:pt x="48" y="14"/>
                  </a:cubicBezTo>
                  <a:cubicBezTo>
                    <a:pt x="58" y="22"/>
                    <a:pt x="59" y="38"/>
                    <a:pt x="50" y="48"/>
                  </a:cubicBezTo>
                  <a:close/>
                </a:path>
              </a:pathLst>
            </a:custGeom>
            <a:grpFill/>
            <a:ln>
              <a:noFill/>
            </a:ln>
          </p:spPr>
          <p:txBody>
            <a:bodyPr vert="horz" wrap="square" lIns="91440" tIns="45720" rIns="91440" bIns="45720" numCol="1" anchor="t" anchorCtr="0" compatLnSpc="1">
              <a:prstTxWarp prst="textNoShape">
                <a:avLst/>
              </a:prstTxWarp>
            </a:bodyPr>
            <a:lstStyle/>
            <a:p>
              <a:endParaRPr lang="id-ID" sz="1600">
                <a:latin typeface="Montserrat" panose="00000500000000000000" pitchFamily="2" charset="0"/>
              </a:endParaRPr>
            </a:p>
          </p:txBody>
        </p:sp>
        <p:sp>
          <p:nvSpPr>
            <p:cNvPr id="14" name="Freeform 43">
              <a:extLst>
                <a:ext uri="{FF2B5EF4-FFF2-40B4-BE49-F238E27FC236}">
                  <a16:creationId xmlns:a16="http://schemas.microsoft.com/office/drawing/2014/main" id="{944D9CB4-08FB-E3CB-A128-F536A3E1009D}"/>
                </a:ext>
              </a:extLst>
            </p:cNvPr>
            <p:cNvSpPr>
              <a:spLocks/>
            </p:cNvSpPr>
            <p:nvPr/>
          </p:nvSpPr>
          <p:spPr bwMode="auto">
            <a:xfrm>
              <a:off x="8287279" y="3096685"/>
              <a:ext cx="68262" cy="68263"/>
            </a:xfrm>
            <a:custGeom>
              <a:avLst/>
              <a:gdLst>
                <a:gd name="T0" fmla="*/ 16 w 18"/>
                <a:gd name="T1" fmla="*/ 0 h 18"/>
                <a:gd name="T2" fmla="*/ 0 w 18"/>
                <a:gd name="T3" fmla="*/ 16 h 18"/>
                <a:gd name="T4" fmla="*/ 0 w 18"/>
                <a:gd name="T5" fmla="*/ 16 h 18"/>
                <a:gd name="T6" fmla="*/ 2 w 18"/>
                <a:gd name="T7" fmla="*/ 18 h 18"/>
                <a:gd name="T8" fmla="*/ 4 w 18"/>
                <a:gd name="T9" fmla="*/ 16 h 18"/>
                <a:gd name="T10" fmla="*/ 4 w 18"/>
                <a:gd name="T11" fmla="*/ 16 h 18"/>
                <a:gd name="T12" fmla="*/ 16 w 18"/>
                <a:gd name="T13" fmla="*/ 4 h 18"/>
                <a:gd name="T14" fmla="*/ 18 w 18"/>
                <a:gd name="T15" fmla="*/ 2 h 18"/>
                <a:gd name="T16" fmla="*/ 16 w 18"/>
                <a:gd name="T17"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 h="18">
                  <a:moveTo>
                    <a:pt x="16" y="0"/>
                  </a:moveTo>
                  <a:cubicBezTo>
                    <a:pt x="7" y="0"/>
                    <a:pt x="0" y="7"/>
                    <a:pt x="0" y="16"/>
                  </a:cubicBezTo>
                  <a:cubicBezTo>
                    <a:pt x="0" y="16"/>
                    <a:pt x="0" y="16"/>
                    <a:pt x="0" y="16"/>
                  </a:cubicBezTo>
                  <a:cubicBezTo>
                    <a:pt x="0" y="17"/>
                    <a:pt x="1" y="18"/>
                    <a:pt x="2" y="18"/>
                  </a:cubicBezTo>
                  <a:cubicBezTo>
                    <a:pt x="3" y="18"/>
                    <a:pt x="4" y="17"/>
                    <a:pt x="4" y="16"/>
                  </a:cubicBezTo>
                  <a:cubicBezTo>
                    <a:pt x="4" y="16"/>
                    <a:pt x="4" y="16"/>
                    <a:pt x="4" y="16"/>
                  </a:cubicBezTo>
                  <a:cubicBezTo>
                    <a:pt x="4" y="9"/>
                    <a:pt x="9" y="4"/>
                    <a:pt x="16" y="4"/>
                  </a:cubicBezTo>
                  <a:cubicBezTo>
                    <a:pt x="17" y="4"/>
                    <a:pt x="18" y="3"/>
                    <a:pt x="18" y="2"/>
                  </a:cubicBezTo>
                  <a:cubicBezTo>
                    <a:pt x="18" y="1"/>
                    <a:pt x="17" y="0"/>
                    <a:pt x="1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id-ID" sz="1600">
                <a:latin typeface="Montserrat" panose="00000500000000000000" pitchFamily="2" charset="0"/>
              </a:endParaRPr>
            </a:p>
          </p:txBody>
        </p:sp>
        <p:sp>
          <p:nvSpPr>
            <p:cNvPr id="15" name="Freeform 44">
              <a:extLst>
                <a:ext uri="{FF2B5EF4-FFF2-40B4-BE49-F238E27FC236}">
                  <a16:creationId xmlns:a16="http://schemas.microsoft.com/office/drawing/2014/main" id="{14A2A396-696B-2355-0E6B-BE596117D82E}"/>
                </a:ext>
              </a:extLst>
            </p:cNvPr>
            <p:cNvSpPr>
              <a:spLocks noEditPoints="1"/>
            </p:cNvSpPr>
            <p:nvPr/>
          </p:nvSpPr>
          <p:spPr bwMode="auto">
            <a:xfrm>
              <a:off x="8106304" y="2931585"/>
              <a:ext cx="481012" cy="406400"/>
            </a:xfrm>
            <a:custGeom>
              <a:avLst/>
              <a:gdLst>
                <a:gd name="T0" fmla="*/ 118 w 128"/>
                <a:gd name="T1" fmla="*/ 24 h 108"/>
                <a:gd name="T2" fmla="*/ 101 w 128"/>
                <a:gd name="T3" fmla="*/ 21 h 108"/>
                <a:gd name="T4" fmla="*/ 95 w 128"/>
                <a:gd name="T5" fmla="*/ 8 h 108"/>
                <a:gd name="T6" fmla="*/ 84 w 128"/>
                <a:gd name="T7" fmla="*/ 0 h 108"/>
                <a:gd name="T8" fmla="*/ 44 w 128"/>
                <a:gd name="T9" fmla="*/ 0 h 108"/>
                <a:gd name="T10" fmla="*/ 33 w 128"/>
                <a:gd name="T11" fmla="*/ 8 h 108"/>
                <a:gd name="T12" fmla="*/ 27 w 128"/>
                <a:gd name="T13" fmla="*/ 21 h 108"/>
                <a:gd name="T14" fmla="*/ 10 w 128"/>
                <a:gd name="T15" fmla="*/ 24 h 108"/>
                <a:gd name="T16" fmla="*/ 0 w 128"/>
                <a:gd name="T17" fmla="*/ 36 h 108"/>
                <a:gd name="T18" fmla="*/ 0 w 128"/>
                <a:gd name="T19" fmla="*/ 96 h 108"/>
                <a:gd name="T20" fmla="*/ 12 w 128"/>
                <a:gd name="T21" fmla="*/ 108 h 108"/>
                <a:gd name="T22" fmla="*/ 116 w 128"/>
                <a:gd name="T23" fmla="*/ 108 h 108"/>
                <a:gd name="T24" fmla="*/ 128 w 128"/>
                <a:gd name="T25" fmla="*/ 96 h 108"/>
                <a:gd name="T26" fmla="*/ 128 w 128"/>
                <a:gd name="T27" fmla="*/ 36 h 108"/>
                <a:gd name="T28" fmla="*/ 118 w 128"/>
                <a:gd name="T29" fmla="*/ 24 h 108"/>
                <a:gd name="T30" fmla="*/ 120 w 128"/>
                <a:gd name="T31" fmla="*/ 96 h 108"/>
                <a:gd name="T32" fmla="*/ 116 w 128"/>
                <a:gd name="T33" fmla="*/ 100 h 108"/>
                <a:gd name="T34" fmla="*/ 12 w 128"/>
                <a:gd name="T35" fmla="*/ 100 h 108"/>
                <a:gd name="T36" fmla="*/ 8 w 128"/>
                <a:gd name="T37" fmla="*/ 96 h 108"/>
                <a:gd name="T38" fmla="*/ 8 w 128"/>
                <a:gd name="T39" fmla="*/ 36 h 108"/>
                <a:gd name="T40" fmla="*/ 11 w 128"/>
                <a:gd name="T41" fmla="*/ 32 h 108"/>
                <a:gd name="T42" fmla="*/ 33 w 128"/>
                <a:gd name="T43" fmla="*/ 28 h 108"/>
                <a:gd name="T44" fmla="*/ 40 w 128"/>
                <a:gd name="T45" fmla="*/ 11 h 108"/>
                <a:gd name="T46" fmla="*/ 44 w 128"/>
                <a:gd name="T47" fmla="*/ 8 h 108"/>
                <a:gd name="T48" fmla="*/ 84 w 128"/>
                <a:gd name="T49" fmla="*/ 8 h 108"/>
                <a:gd name="T50" fmla="*/ 88 w 128"/>
                <a:gd name="T51" fmla="*/ 11 h 108"/>
                <a:gd name="T52" fmla="*/ 95 w 128"/>
                <a:gd name="T53" fmla="*/ 28 h 108"/>
                <a:gd name="T54" fmla="*/ 117 w 128"/>
                <a:gd name="T55" fmla="*/ 32 h 108"/>
                <a:gd name="T56" fmla="*/ 120 w 128"/>
                <a:gd name="T57" fmla="*/ 36 h 108"/>
                <a:gd name="T58" fmla="*/ 120 w 128"/>
                <a:gd name="T59" fmla="*/ 96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28" h="108">
                  <a:moveTo>
                    <a:pt x="118" y="24"/>
                  </a:moveTo>
                  <a:cubicBezTo>
                    <a:pt x="101" y="21"/>
                    <a:pt x="101" y="21"/>
                    <a:pt x="101" y="21"/>
                  </a:cubicBezTo>
                  <a:cubicBezTo>
                    <a:pt x="95" y="8"/>
                    <a:pt x="95" y="8"/>
                    <a:pt x="95" y="8"/>
                  </a:cubicBezTo>
                  <a:cubicBezTo>
                    <a:pt x="93" y="3"/>
                    <a:pt x="89" y="0"/>
                    <a:pt x="84" y="0"/>
                  </a:cubicBezTo>
                  <a:cubicBezTo>
                    <a:pt x="44" y="0"/>
                    <a:pt x="44" y="0"/>
                    <a:pt x="44" y="0"/>
                  </a:cubicBezTo>
                  <a:cubicBezTo>
                    <a:pt x="39" y="0"/>
                    <a:pt x="35" y="3"/>
                    <a:pt x="33" y="8"/>
                  </a:cubicBezTo>
                  <a:cubicBezTo>
                    <a:pt x="27" y="21"/>
                    <a:pt x="27" y="21"/>
                    <a:pt x="27" y="21"/>
                  </a:cubicBezTo>
                  <a:cubicBezTo>
                    <a:pt x="10" y="24"/>
                    <a:pt x="10" y="24"/>
                    <a:pt x="10" y="24"/>
                  </a:cubicBezTo>
                  <a:cubicBezTo>
                    <a:pt x="4" y="25"/>
                    <a:pt x="0" y="30"/>
                    <a:pt x="0" y="36"/>
                  </a:cubicBezTo>
                  <a:cubicBezTo>
                    <a:pt x="0" y="96"/>
                    <a:pt x="0" y="96"/>
                    <a:pt x="0" y="96"/>
                  </a:cubicBezTo>
                  <a:cubicBezTo>
                    <a:pt x="0" y="103"/>
                    <a:pt x="5" y="108"/>
                    <a:pt x="12" y="108"/>
                  </a:cubicBezTo>
                  <a:cubicBezTo>
                    <a:pt x="116" y="108"/>
                    <a:pt x="116" y="108"/>
                    <a:pt x="116" y="108"/>
                  </a:cubicBezTo>
                  <a:cubicBezTo>
                    <a:pt x="123" y="108"/>
                    <a:pt x="128" y="103"/>
                    <a:pt x="128" y="96"/>
                  </a:cubicBezTo>
                  <a:cubicBezTo>
                    <a:pt x="128" y="36"/>
                    <a:pt x="128" y="36"/>
                    <a:pt x="128" y="36"/>
                  </a:cubicBezTo>
                  <a:cubicBezTo>
                    <a:pt x="128" y="30"/>
                    <a:pt x="124" y="25"/>
                    <a:pt x="118" y="24"/>
                  </a:cubicBezTo>
                  <a:close/>
                  <a:moveTo>
                    <a:pt x="120" y="96"/>
                  </a:moveTo>
                  <a:cubicBezTo>
                    <a:pt x="120" y="98"/>
                    <a:pt x="118" y="100"/>
                    <a:pt x="116" y="100"/>
                  </a:cubicBezTo>
                  <a:cubicBezTo>
                    <a:pt x="12" y="100"/>
                    <a:pt x="12" y="100"/>
                    <a:pt x="12" y="100"/>
                  </a:cubicBezTo>
                  <a:cubicBezTo>
                    <a:pt x="10" y="100"/>
                    <a:pt x="8" y="98"/>
                    <a:pt x="8" y="96"/>
                  </a:cubicBezTo>
                  <a:cubicBezTo>
                    <a:pt x="8" y="36"/>
                    <a:pt x="8" y="36"/>
                    <a:pt x="8" y="36"/>
                  </a:cubicBezTo>
                  <a:cubicBezTo>
                    <a:pt x="8" y="34"/>
                    <a:pt x="9" y="32"/>
                    <a:pt x="11" y="32"/>
                  </a:cubicBezTo>
                  <a:cubicBezTo>
                    <a:pt x="33" y="28"/>
                    <a:pt x="33" y="28"/>
                    <a:pt x="33" y="28"/>
                  </a:cubicBezTo>
                  <a:cubicBezTo>
                    <a:pt x="40" y="11"/>
                    <a:pt x="40" y="11"/>
                    <a:pt x="40" y="11"/>
                  </a:cubicBezTo>
                  <a:cubicBezTo>
                    <a:pt x="41" y="9"/>
                    <a:pt x="42" y="8"/>
                    <a:pt x="44" y="8"/>
                  </a:cubicBezTo>
                  <a:cubicBezTo>
                    <a:pt x="84" y="8"/>
                    <a:pt x="84" y="8"/>
                    <a:pt x="84" y="8"/>
                  </a:cubicBezTo>
                  <a:cubicBezTo>
                    <a:pt x="86" y="8"/>
                    <a:pt x="87" y="9"/>
                    <a:pt x="88" y="11"/>
                  </a:cubicBezTo>
                  <a:cubicBezTo>
                    <a:pt x="95" y="28"/>
                    <a:pt x="95" y="28"/>
                    <a:pt x="95" y="28"/>
                  </a:cubicBezTo>
                  <a:cubicBezTo>
                    <a:pt x="117" y="32"/>
                    <a:pt x="117" y="32"/>
                    <a:pt x="117" y="32"/>
                  </a:cubicBezTo>
                  <a:cubicBezTo>
                    <a:pt x="119" y="32"/>
                    <a:pt x="120" y="34"/>
                    <a:pt x="120" y="36"/>
                  </a:cubicBezTo>
                  <a:lnTo>
                    <a:pt x="120" y="96"/>
                  </a:lnTo>
                  <a:close/>
                </a:path>
              </a:pathLst>
            </a:custGeom>
            <a:grpFill/>
            <a:ln>
              <a:noFill/>
            </a:ln>
          </p:spPr>
          <p:txBody>
            <a:bodyPr vert="horz" wrap="square" lIns="91440" tIns="45720" rIns="91440" bIns="45720" numCol="1" anchor="t" anchorCtr="0" compatLnSpc="1">
              <a:prstTxWarp prst="textNoShape">
                <a:avLst/>
              </a:prstTxWarp>
            </a:bodyPr>
            <a:lstStyle/>
            <a:p>
              <a:endParaRPr lang="id-ID" sz="1600">
                <a:latin typeface="Montserrat" panose="00000500000000000000" pitchFamily="2" charset="0"/>
              </a:endParaRPr>
            </a:p>
          </p:txBody>
        </p:sp>
      </p:grpSp>
      <p:grpSp>
        <p:nvGrpSpPr>
          <p:cNvPr id="16" name="Group 15">
            <a:extLst>
              <a:ext uri="{FF2B5EF4-FFF2-40B4-BE49-F238E27FC236}">
                <a16:creationId xmlns:a16="http://schemas.microsoft.com/office/drawing/2014/main" id="{D995F537-BF2C-0804-D061-9F470191BBDC}"/>
              </a:ext>
            </a:extLst>
          </p:cNvPr>
          <p:cNvGrpSpPr/>
          <p:nvPr/>
        </p:nvGrpSpPr>
        <p:grpSpPr>
          <a:xfrm>
            <a:off x="2147809" y="3138554"/>
            <a:ext cx="349485" cy="510786"/>
            <a:chOff x="6258454" y="3849160"/>
            <a:chExt cx="330200" cy="482600"/>
          </a:xfrm>
          <a:solidFill>
            <a:schemeClr val="bg1"/>
          </a:solidFill>
        </p:grpSpPr>
        <p:sp>
          <p:nvSpPr>
            <p:cNvPr id="17" name="Freeform 35">
              <a:extLst>
                <a:ext uri="{FF2B5EF4-FFF2-40B4-BE49-F238E27FC236}">
                  <a16:creationId xmlns:a16="http://schemas.microsoft.com/office/drawing/2014/main" id="{B6876E10-2568-C05C-D267-6DBAEEF22491}"/>
                </a:ext>
              </a:extLst>
            </p:cNvPr>
            <p:cNvSpPr>
              <a:spLocks noEditPoints="1"/>
            </p:cNvSpPr>
            <p:nvPr/>
          </p:nvSpPr>
          <p:spPr bwMode="auto">
            <a:xfrm>
              <a:off x="6258454" y="3849160"/>
              <a:ext cx="330200" cy="482600"/>
            </a:xfrm>
            <a:custGeom>
              <a:avLst/>
              <a:gdLst>
                <a:gd name="T0" fmla="*/ 44 w 88"/>
                <a:gd name="T1" fmla="*/ 0 h 128"/>
                <a:gd name="T2" fmla="*/ 0 w 88"/>
                <a:gd name="T3" fmla="*/ 44 h 128"/>
                <a:gd name="T4" fmla="*/ 20 w 88"/>
                <a:gd name="T5" fmla="*/ 92 h 128"/>
                <a:gd name="T6" fmla="*/ 44 w 88"/>
                <a:gd name="T7" fmla="*/ 128 h 128"/>
                <a:gd name="T8" fmla="*/ 68 w 88"/>
                <a:gd name="T9" fmla="*/ 92 h 128"/>
                <a:gd name="T10" fmla="*/ 88 w 88"/>
                <a:gd name="T11" fmla="*/ 44 h 128"/>
                <a:gd name="T12" fmla="*/ 44 w 88"/>
                <a:gd name="T13" fmla="*/ 0 h 128"/>
                <a:gd name="T14" fmla="*/ 54 w 88"/>
                <a:gd name="T15" fmla="*/ 109 h 128"/>
                <a:gd name="T16" fmla="*/ 35 w 88"/>
                <a:gd name="T17" fmla="*/ 111 h 128"/>
                <a:gd name="T18" fmla="*/ 32 w 88"/>
                <a:gd name="T19" fmla="*/ 104 h 128"/>
                <a:gd name="T20" fmla="*/ 32 w 88"/>
                <a:gd name="T21" fmla="*/ 103 h 128"/>
                <a:gd name="T22" fmla="*/ 57 w 88"/>
                <a:gd name="T23" fmla="*/ 100 h 128"/>
                <a:gd name="T24" fmla="*/ 56 w 88"/>
                <a:gd name="T25" fmla="*/ 104 h 128"/>
                <a:gd name="T26" fmla="*/ 54 w 88"/>
                <a:gd name="T27" fmla="*/ 109 h 128"/>
                <a:gd name="T28" fmla="*/ 31 w 88"/>
                <a:gd name="T29" fmla="*/ 100 h 128"/>
                <a:gd name="T30" fmla="*/ 28 w 88"/>
                <a:gd name="T31" fmla="*/ 92 h 128"/>
                <a:gd name="T32" fmla="*/ 60 w 88"/>
                <a:gd name="T33" fmla="*/ 92 h 128"/>
                <a:gd name="T34" fmla="*/ 58 w 88"/>
                <a:gd name="T35" fmla="*/ 96 h 128"/>
                <a:gd name="T36" fmla="*/ 31 w 88"/>
                <a:gd name="T37" fmla="*/ 100 h 128"/>
                <a:gd name="T38" fmla="*/ 44 w 88"/>
                <a:gd name="T39" fmla="*/ 120 h 128"/>
                <a:gd name="T40" fmla="*/ 36 w 88"/>
                <a:gd name="T41" fmla="*/ 115 h 128"/>
                <a:gd name="T42" fmla="*/ 53 w 88"/>
                <a:gd name="T43" fmla="*/ 113 h 128"/>
                <a:gd name="T44" fmla="*/ 44 w 88"/>
                <a:gd name="T45" fmla="*/ 120 h 128"/>
                <a:gd name="T46" fmla="*/ 63 w 88"/>
                <a:gd name="T47" fmla="*/ 84 h 128"/>
                <a:gd name="T48" fmla="*/ 25 w 88"/>
                <a:gd name="T49" fmla="*/ 84 h 128"/>
                <a:gd name="T50" fmla="*/ 19 w 88"/>
                <a:gd name="T51" fmla="*/ 71 h 128"/>
                <a:gd name="T52" fmla="*/ 8 w 88"/>
                <a:gd name="T53" fmla="*/ 44 h 128"/>
                <a:gd name="T54" fmla="*/ 44 w 88"/>
                <a:gd name="T55" fmla="*/ 8 h 128"/>
                <a:gd name="T56" fmla="*/ 80 w 88"/>
                <a:gd name="T57" fmla="*/ 44 h 128"/>
                <a:gd name="T58" fmla="*/ 69 w 88"/>
                <a:gd name="T59" fmla="*/ 71 h 128"/>
                <a:gd name="T60" fmla="*/ 63 w 88"/>
                <a:gd name="T61" fmla="*/ 84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88" h="128">
                  <a:moveTo>
                    <a:pt x="44" y="0"/>
                  </a:moveTo>
                  <a:cubicBezTo>
                    <a:pt x="20" y="0"/>
                    <a:pt x="0" y="20"/>
                    <a:pt x="0" y="44"/>
                  </a:cubicBezTo>
                  <a:cubicBezTo>
                    <a:pt x="0" y="60"/>
                    <a:pt x="15" y="77"/>
                    <a:pt x="20" y="92"/>
                  </a:cubicBezTo>
                  <a:cubicBezTo>
                    <a:pt x="28" y="115"/>
                    <a:pt x="27" y="128"/>
                    <a:pt x="44" y="128"/>
                  </a:cubicBezTo>
                  <a:cubicBezTo>
                    <a:pt x="61" y="128"/>
                    <a:pt x="60" y="115"/>
                    <a:pt x="68" y="92"/>
                  </a:cubicBezTo>
                  <a:cubicBezTo>
                    <a:pt x="73" y="77"/>
                    <a:pt x="88" y="60"/>
                    <a:pt x="88" y="44"/>
                  </a:cubicBezTo>
                  <a:cubicBezTo>
                    <a:pt x="88" y="20"/>
                    <a:pt x="68" y="0"/>
                    <a:pt x="44" y="0"/>
                  </a:cubicBezTo>
                  <a:close/>
                  <a:moveTo>
                    <a:pt x="54" y="109"/>
                  </a:moveTo>
                  <a:cubicBezTo>
                    <a:pt x="35" y="111"/>
                    <a:pt x="35" y="111"/>
                    <a:pt x="35" y="111"/>
                  </a:cubicBezTo>
                  <a:cubicBezTo>
                    <a:pt x="34" y="109"/>
                    <a:pt x="33" y="107"/>
                    <a:pt x="32" y="104"/>
                  </a:cubicBezTo>
                  <a:cubicBezTo>
                    <a:pt x="32" y="104"/>
                    <a:pt x="32" y="104"/>
                    <a:pt x="32" y="103"/>
                  </a:cubicBezTo>
                  <a:cubicBezTo>
                    <a:pt x="57" y="100"/>
                    <a:pt x="57" y="100"/>
                    <a:pt x="57" y="100"/>
                  </a:cubicBezTo>
                  <a:cubicBezTo>
                    <a:pt x="57" y="102"/>
                    <a:pt x="56" y="103"/>
                    <a:pt x="56" y="104"/>
                  </a:cubicBezTo>
                  <a:cubicBezTo>
                    <a:pt x="55" y="106"/>
                    <a:pt x="55" y="107"/>
                    <a:pt x="54" y="109"/>
                  </a:cubicBezTo>
                  <a:close/>
                  <a:moveTo>
                    <a:pt x="31" y="100"/>
                  </a:moveTo>
                  <a:cubicBezTo>
                    <a:pt x="30" y="97"/>
                    <a:pt x="29" y="95"/>
                    <a:pt x="28" y="92"/>
                  </a:cubicBezTo>
                  <a:cubicBezTo>
                    <a:pt x="60" y="92"/>
                    <a:pt x="60" y="92"/>
                    <a:pt x="60" y="92"/>
                  </a:cubicBezTo>
                  <a:cubicBezTo>
                    <a:pt x="59" y="93"/>
                    <a:pt x="59" y="95"/>
                    <a:pt x="58" y="96"/>
                  </a:cubicBezTo>
                  <a:lnTo>
                    <a:pt x="31" y="100"/>
                  </a:lnTo>
                  <a:close/>
                  <a:moveTo>
                    <a:pt x="44" y="120"/>
                  </a:moveTo>
                  <a:cubicBezTo>
                    <a:pt x="40" y="120"/>
                    <a:pt x="38" y="120"/>
                    <a:pt x="36" y="115"/>
                  </a:cubicBezTo>
                  <a:cubicBezTo>
                    <a:pt x="53" y="113"/>
                    <a:pt x="53" y="113"/>
                    <a:pt x="53" y="113"/>
                  </a:cubicBezTo>
                  <a:cubicBezTo>
                    <a:pt x="51" y="119"/>
                    <a:pt x="49" y="120"/>
                    <a:pt x="44" y="120"/>
                  </a:cubicBezTo>
                  <a:close/>
                  <a:moveTo>
                    <a:pt x="63" y="84"/>
                  </a:moveTo>
                  <a:cubicBezTo>
                    <a:pt x="25" y="84"/>
                    <a:pt x="25" y="84"/>
                    <a:pt x="25" y="84"/>
                  </a:cubicBezTo>
                  <a:cubicBezTo>
                    <a:pt x="23" y="80"/>
                    <a:pt x="21" y="75"/>
                    <a:pt x="19" y="71"/>
                  </a:cubicBezTo>
                  <a:cubicBezTo>
                    <a:pt x="13" y="62"/>
                    <a:pt x="8" y="52"/>
                    <a:pt x="8" y="44"/>
                  </a:cubicBezTo>
                  <a:cubicBezTo>
                    <a:pt x="8" y="24"/>
                    <a:pt x="24" y="8"/>
                    <a:pt x="44" y="8"/>
                  </a:cubicBezTo>
                  <a:cubicBezTo>
                    <a:pt x="64" y="8"/>
                    <a:pt x="80" y="24"/>
                    <a:pt x="80" y="44"/>
                  </a:cubicBezTo>
                  <a:cubicBezTo>
                    <a:pt x="80" y="52"/>
                    <a:pt x="75" y="62"/>
                    <a:pt x="69" y="71"/>
                  </a:cubicBezTo>
                  <a:cubicBezTo>
                    <a:pt x="67" y="75"/>
                    <a:pt x="65" y="80"/>
                    <a:pt x="63"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sz="1600">
                <a:latin typeface="Montserrat" panose="00000500000000000000" pitchFamily="2" charset="0"/>
              </a:endParaRPr>
            </a:p>
          </p:txBody>
        </p:sp>
        <p:sp>
          <p:nvSpPr>
            <p:cNvPr id="18" name="Freeform 36">
              <a:extLst>
                <a:ext uri="{FF2B5EF4-FFF2-40B4-BE49-F238E27FC236}">
                  <a16:creationId xmlns:a16="http://schemas.microsoft.com/office/drawing/2014/main" id="{E8EEFCF8-C722-A3CE-5230-4AB124E99964}"/>
                </a:ext>
              </a:extLst>
            </p:cNvPr>
            <p:cNvSpPr>
              <a:spLocks/>
            </p:cNvSpPr>
            <p:nvPr/>
          </p:nvSpPr>
          <p:spPr bwMode="auto">
            <a:xfrm>
              <a:off x="6333066" y="3925360"/>
              <a:ext cx="96837" cy="96838"/>
            </a:xfrm>
            <a:custGeom>
              <a:avLst/>
              <a:gdLst>
                <a:gd name="T0" fmla="*/ 24 w 26"/>
                <a:gd name="T1" fmla="*/ 0 h 26"/>
                <a:gd name="T2" fmla="*/ 0 w 26"/>
                <a:gd name="T3" fmla="*/ 24 h 26"/>
                <a:gd name="T4" fmla="*/ 2 w 26"/>
                <a:gd name="T5" fmla="*/ 26 h 26"/>
                <a:gd name="T6" fmla="*/ 4 w 26"/>
                <a:gd name="T7" fmla="*/ 24 h 26"/>
                <a:gd name="T8" fmla="*/ 24 w 26"/>
                <a:gd name="T9" fmla="*/ 4 h 26"/>
                <a:gd name="T10" fmla="*/ 26 w 26"/>
                <a:gd name="T11" fmla="*/ 2 h 26"/>
                <a:gd name="T12" fmla="*/ 24 w 26"/>
                <a:gd name="T13" fmla="*/ 0 h 26"/>
              </a:gdLst>
              <a:ahLst/>
              <a:cxnLst>
                <a:cxn ang="0">
                  <a:pos x="T0" y="T1"/>
                </a:cxn>
                <a:cxn ang="0">
                  <a:pos x="T2" y="T3"/>
                </a:cxn>
                <a:cxn ang="0">
                  <a:pos x="T4" y="T5"/>
                </a:cxn>
                <a:cxn ang="0">
                  <a:pos x="T6" y="T7"/>
                </a:cxn>
                <a:cxn ang="0">
                  <a:pos x="T8" y="T9"/>
                </a:cxn>
                <a:cxn ang="0">
                  <a:pos x="T10" y="T11"/>
                </a:cxn>
                <a:cxn ang="0">
                  <a:pos x="T12" y="T13"/>
                </a:cxn>
              </a:cxnLst>
              <a:rect l="0" t="0" r="r" b="b"/>
              <a:pathLst>
                <a:path w="26" h="26">
                  <a:moveTo>
                    <a:pt x="24" y="0"/>
                  </a:moveTo>
                  <a:cubicBezTo>
                    <a:pt x="11" y="0"/>
                    <a:pt x="0" y="11"/>
                    <a:pt x="0" y="24"/>
                  </a:cubicBezTo>
                  <a:cubicBezTo>
                    <a:pt x="0" y="25"/>
                    <a:pt x="1" y="26"/>
                    <a:pt x="2" y="26"/>
                  </a:cubicBezTo>
                  <a:cubicBezTo>
                    <a:pt x="3" y="26"/>
                    <a:pt x="4" y="25"/>
                    <a:pt x="4" y="24"/>
                  </a:cubicBezTo>
                  <a:cubicBezTo>
                    <a:pt x="4" y="13"/>
                    <a:pt x="13" y="4"/>
                    <a:pt x="24" y="4"/>
                  </a:cubicBezTo>
                  <a:cubicBezTo>
                    <a:pt x="25" y="4"/>
                    <a:pt x="26" y="3"/>
                    <a:pt x="26" y="2"/>
                  </a:cubicBezTo>
                  <a:cubicBezTo>
                    <a:pt x="26" y="1"/>
                    <a:pt x="25" y="0"/>
                    <a:pt x="24"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sz="1600">
                <a:latin typeface="Montserrat" panose="00000500000000000000" pitchFamily="2" charset="0"/>
              </a:endParaRPr>
            </a:p>
          </p:txBody>
        </p:sp>
      </p:grpSp>
      <p:sp>
        <p:nvSpPr>
          <p:cNvPr id="19" name="TextBox 18">
            <a:extLst>
              <a:ext uri="{FF2B5EF4-FFF2-40B4-BE49-F238E27FC236}">
                <a16:creationId xmlns:a16="http://schemas.microsoft.com/office/drawing/2014/main" id="{759FED9B-F6E1-882A-E055-A51BC3E4FEC6}"/>
              </a:ext>
            </a:extLst>
          </p:cNvPr>
          <p:cNvSpPr txBox="1"/>
          <p:nvPr/>
        </p:nvSpPr>
        <p:spPr>
          <a:xfrm>
            <a:off x="1971643" y="3793490"/>
            <a:ext cx="715259" cy="338554"/>
          </a:xfrm>
          <a:prstGeom prst="rect">
            <a:avLst/>
          </a:prstGeom>
          <a:noFill/>
        </p:spPr>
        <p:txBody>
          <a:bodyPr wrap="none" rtlCol="0">
            <a:spAutoFit/>
          </a:bodyPr>
          <a:lstStyle/>
          <a:p>
            <a:pPr algn="ctr"/>
            <a:r>
              <a:rPr lang="en-ID" sz="1600" b="1" dirty="0">
                <a:solidFill>
                  <a:schemeClr val="bg1"/>
                </a:solidFill>
                <a:latin typeface="Roboto" panose="02000000000000000000" pitchFamily="2" charset="0"/>
                <a:ea typeface="Roboto" panose="02000000000000000000" pitchFamily="2" charset="0"/>
                <a:cs typeface="Poppins" panose="00000500000000000000" pitchFamily="2" charset="0"/>
              </a:rPr>
              <a:t>220M</a:t>
            </a:r>
          </a:p>
        </p:txBody>
      </p:sp>
      <p:sp>
        <p:nvSpPr>
          <p:cNvPr id="20" name="TextBox 19">
            <a:extLst>
              <a:ext uri="{FF2B5EF4-FFF2-40B4-BE49-F238E27FC236}">
                <a16:creationId xmlns:a16="http://schemas.microsoft.com/office/drawing/2014/main" id="{22F95739-4C92-00F5-977B-2E10BDC55AEA}"/>
              </a:ext>
            </a:extLst>
          </p:cNvPr>
          <p:cNvSpPr txBox="1"/>
          <p:nvPr/>
        </p:nvSpPr>
        <p:spPr>
          <a:xfrm>
            <a:off x="5767558" y="3793490"/>
            <a:ext cx="715260" cy="338554"/>
          </a:xfrm>
          <a:prstGeom prst="rect">
            <a:avLst/>
          </a:prstGeom>
          <a:noFill/>
        </p:spPr>
        <p:txBody>
          <a:bodyPr wrap="none" rtlCol="0">
            <a:spAutoFit/>
          </a:bodyPr>
          <a:lstStyle/>
          <a:p>
            <a:pPr algn="ctr"/>
            <a:r>
              <a:rPr lang="en-ID" sz="1600" b="1" dirty="0">
                <a:solidFill>
                  <a:schemeClr val="bg1"/>
                </a:solidFill>
                <a:latin typeface="Roboto" panose="02000000000000000000" pitchFamily="2" charset="0"/>
                <a:ea typeface="Roboto" panose="02000000000000000000" pitchFamily="2" charset="0"/>
                <a:cs typeface="Poppins" panose="00000500000000000000" pitchFamily="2" charset="0"/>
              </a:rPr>
              <a:t>550M</a:t>
            </a:r>
          </a:p>
        </p:txBody>
      </p:sp>
      <p:sp>
        <p:nvSpPr>
          <p:cNvPr id="21" name="TextBox 20">
            <a:extLst>
              <a:ext uri="{FF2B5EF4-FFF2-40B4-BE49-F238E27FC236}">
                <a16:creationId xmlns:a16="http://schemas.microsoft.com/office/drawing/2014/main" id="{A18C4424-BE1B-95C9-502D-44643203F689}"/>
              </a:ext>
            </a:extLst>
          </p:cNvPr>
          <p:cNvSpPr txBox="1"/>
          <p:nvPr/>
        </p:nvSpPr>
        <p:spPr>
          <a:xfrm>
            <a:off x="9541027" y="3793490"/>
            <a:ext cx="715260" cy="338554"/>
          </a:xfrm>
          <a:prstGeom prst="rect">
            <a:avLst/>
          </a:prstGeom>
          <a:noFill/>
        </p:spPr>
        <p:txBody>
          <a:bodyPr wrap="none" rtlCol="0">
            <a:spAutoFit/>
          </a:bodyPr>
          <a:lstStyle/>
          <a:p>
            <a:pPr algn="ctr"/>
            <a:r>
              <a:rPr lang="en-ID" sz="1600" b="1" dirty="0">
                <a:solidFill>
                  <a:schemeClr val="bg1"/>
                </a:solidFill>
                <a:latin typeface="Roboto" panose="02000000000000000000" pitchFamily="2" charset="0"/>
                <a:ea typeface="Roboto" panose="02000000000000000000" pitchFamily="2" charset="0"/>
                <a:cs typeface="Poppins" panose="00000500000000000000" pitchFamily="2" charset="0"/>
              </a:rPr>
              <a:t>950M</a:t>
            </a:r>
          </a:p>
        </p:txBody>
      </p:sp>
      <p:sp>
        <p:nvSpPr>
          <p:cNvPr id="22" name="TextBox 21">
            <a:extLst>
              <a:ext uri="{FF2B5EF4-FFF2-40B4-BE49-F238E27FC236}">
                <a16:creationId xmlns:a16="http://schemas.microsoft.com/office/drawing/2014/main" id="{3893A37F-2D21-E929-9AE7-390FD499B793}"/>
              </a:ext>
            </a:extLst>
          </p:cNvPr>
          <p:cNvSpPr txBox="1"/>
          <p:nvPr/>
        </p:nvSpPr>
        <p:spPr>
          <a:xfrm>
            <a:off x="7573025" y="3851434"/>
            <a:ext cx="851515" cy="400110"/>
          </a:xfrm>
          <a:prstGeom prst="rect">
            <a:avLst/>
          </a:prstGeom>
          <a:noFill/>
        </p:spPr>
        <p:txBody>
          <a:bodyPr wrap="none" rtlCol="0">
            <a:spAutoFit/>
          </a:bodyPr>
          <a:lstStyle/>
          <a:p>
            <a:pPr algn="ctr"/>
            <a:r>
              <a:rPr lang="en-ID" sz="2000" b="1" dirty="0">
                <a:solidFill>
                  <a:schemeClr val="tx1">
                    <a:lumMod val="75000"/>
                    <a:lumOff val="25000"/>
                  </a:schemeClr>
                </a:solidFill>
                <a:latin typeface="Roboto" panose="02000000000000000000" pitchFamily="2" charset="0"/>
                <a:ea typeface="Roboto" panose="02000000000000000000" pitchFamily="2" charset="0"/>
                <a:cs typeface="Poppins" panose="00000500000000000000" pitchFamily="2" charset="0"/>
              </a:rPr>
              <a:t>660M</a:t>
            </a:r>
          </a:p>
        </p:txBody>
      </p:sp>
      <p:sp>
        <p:nvSpPr>
          <p:cNvPr id="23" name="TextBox 22">
            <a:extLst>
              <a:ext uri="{FF2B5EF4-FFF2-40B4-BE49-F238E27FC236}">
                <a16:creationId xmlns:a16="http://schemas.microsoft.com/office/drawing/2014/main" id="{F90B5ABD-2FCF-D899-20C8-02920510F5E5}"/>
              </a:ext>
            </a:extLst>
          </p:cNvPr>
          <p:cNvSpPr txBox="1"/>
          <p:nvPr/>
        </p:nvSpPr>
        <p:spPr>
          <a:xfrm>
            <a:off x="3827999" y="3851434"/>
            <a:ext cx="851515" cy="400110"/>
          </a:xfrm>
          <a:prstGeom prst="rect">
            <a:avLst/>
          </a:prstGeom>
          <a:noFill/>
        </p:spPr>
        <p:txBody>
          <a:bodyPr wrap="none" rtlCol="0">
            <a:spAutoFit/>
          </a:bodyPr>
          <a:lstStyle/>
          <a:p>
            <a:pPr algn="ctr"/>
            <a:r>
              <a:rPr lang="en-ID" sz="2000" b="1" dirty="0">
                <a:solidFill>
                  <a:schemeClr val="tx1">
                    <a:lumMod val="75000"/>
                    <a:lumOff val="25000"/>
                  </a:schemeClr>
                </a:solidFill>
                <a:latin typeface="Roboto" panose="02000000000000000000" pitchFamily="2" charset="0"/>
                <a:ea typeface="Roboto" panose="02000000000000000000" pitchFamily="2" charset="0"/>
                <a:cs typeface="Poppins" panose="00000500000000000000" pitchFamily="2" charset="0"/>
              </a:rPr>
              <a:t>585M</a:t>
            </a:r>
          </a:p>
        </p:txBody>
      </p:sp>
      <p:sp>
        <p:nvSpPr>
          <p:cNvPr id="24" name="TextBox 23">
            <a:extLst>
              <a:ext uri="{FF2B5EF4-FFF2-40B4-BE49-F238E27FC236}">
                <a16:creationId xmlns:a16="http://schemas.microsoft.com/office/drawing/2014/main" id="{21C0EE54-DAD9-3D09-9AF7-C66F38FAC4E0}"/>
              </a:ext>
            </a:extLst>
          </p:cNvPr>
          <p:cNvSpPr txBox="1"/>
          <p:nvPr/>
        </p:nvSpPr>
        <p:spPr>
          <a:xfrm>
            <a:off x="1840194" y="4982772"/>
            <a:ext cx="978153" cy="307777"/>
          </a:xfrm>
          <a:prstGeom prst="rect">
            <a:avLst/>
          </a:prstGeom>
          <a:noFill/>
        </p:spPr>
        <p:txBody>
          <a:bodyPr wrap="none" rtlCol="0">
            <a:spAutoFit/>
          </a:bodyPr>
          <a:lstStyle/>
          <a:p>
            <a:pPr algn="ctr"/>
            <a:r>
              <a:rPr lang="en-ID" sz="1400" b="1" dirty="0">
                <a:solidFill>
                  <a:schemeClr val="bg1"/>
                </a:solidFill>
                <a:latin typeface="Roboto" panose="02000000000000000000" pitchFamily="2" charset="0"/>
                <a:ea typeface="Roboto" panose="02000000000000000000" pitchFamily="2" charset="0"/>
                <a:cs typeface="Poppins" panose="00000500000000000000" pitchFamily="2" charset="0"/>
              </a:rPr>
              <a:t>Text Here</a:t>
            </a:r>
          </a:p>
        </p:txBody>
      </p:sp>
      <p:sp>
        <p:nvSpPr>
          <p:cNvPr id="25" name="TextBox 24">
            <a:extLst>
              <a:ext uri="{FF2B5EF4-FFF2-40B4-BE49-F238E27FC236}">
                <a16:creationId xmlns:a16="http://schemas.microsoft.com/office/drawing/2014/main" id="{A5DC40D8-4175-26CE-8D5C-8489571A929A}"/>
              </a:ext>
            </a:extLst>
          </p:cNvPr>
          <p:cNvSpPr txBox="1"/>
          <p:nvPr/>
        </p:nvSpPr>
        <p:spPr>
          <a:xfrm>
            <a:off x="5606922" y="4982772"/>
            <a:ext cx="978153" cy="307777"/>
          </a:xfrm>
          <a:prstGeom prst="rect">
            <a:avLst/>
          </a:prstGeom>
          <a:noFill/>
        </p:spPr>
        <p:txBody>
          <a:bodyPr wrap="none" rtlCol="0">
            <a:spAutoFit/>
          </a:bodyPr>
          <a:lstStyle/>
          <a:p>
            <a:pPr algn="ctr"/>
            <a:r>
              <a:rPr lang="en-ID" sz="1400" b="1" dirty="0">
                <a:solidFill>
                  <a:schemeClr val="bg1"/>
                </a:solidFill>
                <a:latin typeface="Roboto" panose="02000000000000000000" pitchFamily="2" charset="0"/>
                <a:ea typeface="Roboto" panose="02000000000000000000" pitchFamily="2" charset="0"/>
                <a:cs typeface="Poppins" panose="00000500000000000000" pitchFamily="2" charset="0"/>
              </a:rPr>
              <a:t>Text Here</a:t>
            </a:r>
          </a:p>
        </p:txBody>
      </p:sp>
      <p:sp>
        <p:nvSpPr>
          <p:cNvPr id="26" name="TextBox 25">
            <a:extLst>
              <a:ext uri="{FF2B5EF4-FFF2-40B4-BE49-F238E27FC236}">
                <a16:creationId xmlns:a16="http://schemas.microsoft.com/office/drawing/2014/main" id="{E19B0182-F15D-D005-C021-50CF68305946}"/>
              </a:ext>
            </a:extLst>
          </p:cNvPr>
          <p:cNvSpPr txBox="1"/>
          <p:nvPr/>
        </p:nvSpPr>
        <p:spPr>
          <a:xfrm>
            <a:off x="9406114" y="4982772"/>
            <a:ext cx="978153" cy="307777"/>
          </a:xfrm>
          <a:prstGeom prst="rect">
            <a:avLst/>
          </a:prstGeom>
          <a:noFill/>
        </p:spPr>
        <p:txBody>
          <a:bodyPr wrap="none" rtlCol="0">
            <a:spAutoFit/>
          </a:bodyPr>
          <a:lstStyle/>
          <a:p>
            <a:pPr algn="ctr"/>
            <a:r>
              <a:rPr lang="en-ID" sz="1400" b="1" dirty="0">
                <a:solidFill>
                  <a:schemeClr val="bg1"/>
                </a:solidFill>
                <a:latin typeface="Roboto" panose="02000000000000000000" pitchFamily="2" charset="0"/>
                <a:ea typeface="Roboto" panose="02000000000000000000" pitchFamily="2" charset="0"/>
                <a:cs typeface="Poppins" panose="00000500000000000000" pitchFamily="2" charset="0"/>
              </a:rPr>
              <a:t>Text Here</a:t>
            </a:r>
          </a:p>
        </p:txBody>
      </p:sp>
      <p:sp>
        <p:nvSpPr>
          <p:cNvPr id="27" name="TextBox 26">
            <a:extLst>
              <a:ext uri="{FF2B5EF4-FFF2-40B4-BE49-F238E27FC236}">
                <a16:creationId xmlns:a16="http://schemas.microsoft.com/office/drawing/2014/main" id="{9BC65BB8-FCA1-221E-EECB-40F30517D370}"/>
              </a:ext>
            </a:extLst>
          </p:cNvPr>
          <p:cNvSpPr txBox="1"/>
          <p:nvPr/>
        </p:nvSpPr>
        <p:spPr>
          <a:xfrm>
            <a:off x="7506518" y="5352104"/>
            <a:ext cx="978153" cy="307777"/>
          </a:xfrm>
          <a:prstGeom prst="rect">
            <a:avLst/>
          </a:prstGeom>
          <a:noFill/>
        </p:spPr>
        <p:txBody>
          <a:bodyPr wrap="none" rtlCol="0">
            <a:spAutoFit/>
          </a:bodyPr>
          <a:lstStyle/>
          <a:p>
            <a:pPr algn="ctr"/>
            <a:r>
              <a:rPr lang="en-ID" sz="1400" b="1" dirty="0">
                <a:solidFill>
                  <a:schemeClr val="bg1"/>
                </a:solidFill>
                <a:latin typeface="Roboto" panose="02000000000000000000" pitchFamily="2" charset="0"/>
                <a:ea typeface="Roboto" panose="02000000000000000000" pitchFamily="2" charset="0"/>
                <a:cs typeface="Poppins" panose="00000500000000000000" pitchFamily="2" charset="0"/>
              </a:rPr>
              <a:t>Text Here</a:t>
            </a:r>
          </a:p>
        </p:txBody>
      </p:sp>
      <p:sp>
        <p:nvSpPr>
          <p:cNvPr id="28" name="TextBox 27">
            <a:extLst>
              <a:ext uri="{FF2B5EF4-FFF2-40B4-BE49-F238E27FC236}">
                <a16:creationId xmlns:a16="http://schemas.microsoft.com/office/drawing/2014/main" id="{33C022F2-22FC-CE98-7F0E-977C4BB868D4}"/>
              </a:ext>
            </a:extLst>
          </p:cNvPr>
          <p:cNvSpPr txBox="1"/>
          <p:nvPr/>
        </p:nvSpPr>
        <p:spPr>
          <a:xfrm>
            <a:off x="3764678" y="5352104"/>
            <a:ext cx="978153" cy="307777"/>
          </a:xfrm>
          <a:prstGeom prst="rect">
            <a:avLst/>
          </a:prstGeom>
          <a:noFill/>
        </p:spPr>
        <p:txBody>
          <a:bodyPr wrap="none" rtlCol="0">
            <a:spAutoFit/>
          </a:bodyPr>
          <a:lstStyle/>
          <a:p>
            <a:pPr algn="ctr"/>
            <a:r>
              <a:rPr lang="en-ID" sz="1400" b="1" dirty="0">
                <a:solidFill>
                  <a:schemeClr val="bg1"/>
                </a:solidFill>
                <a:latin typeface="Roboto" panose="02000000000000000000" pitchFamily="2" charset="0"/>
                <a:ea typeface="Roboto" panose="02000000000000000000" pitchFamily="2" charset="0"/>
                <a:cs typeface="Poppins" panose="00000500000000000000" pitchFamily="2" charset="0"/>
              </a:rPr>
              <a:t>Text Here</a:t>
            </a:r>
          </a:p>
        </p:txBody>
      </p:sp>
      <p:grpSp>
        <p:nvGrpSpPr>
          <p:cNvPr id="29" name="组合 12">
            <a:extLst>
              <a:ext uri="{FF2B5EF4-FFF2-40B4-BE49-F238E27FC236}">
                <a16:creationId xmlns:a16="http://schemas.microsoft.com/office/drawing/2014/main" id="{7DE9494A-4F75-BE27-E7AB-17A5DB9E6EC1}"/>
              </a:ext>
            </a:extLst>
          </p:cNvPr>
          <p:cNvGrpSpPr/>
          <p:nvPr/>
        </p:nvGrpSpPr>
        <p:grpSpPr>
          <a:xfrm>
            <a:off x="399137" y="416651"/>
            <a:ext cx="524980" cy="519841"/>
            <a:chOff x="1792574" y="2237071"/>
            <a:chExt cx="736313" cy="729106"/>
          </a:xfrm>
        </p:grpSpPr>
        <p:sp>
          <p:nvSpPr>
            <p:cNvPr id="30" name="椭圆 31">
              <a:extLst>
                <a:ext uri="{FF2B5EF4-FFF2-40B4-BE49-F238E27FC236}">
                  <a16:creationId xmlns:a16="http://schemas.microsoft.com/office/drawing/2014/main" id="{749396AC-9C7E-7507-E45D-72419A0BFB4C}"/>
                </a:ext>
              </a:extLst>
            </p:cNvPr>
            <p:cNvSpPr/>
            <p:nvPr/>
          </p:nvSpPr>
          <p:spPr>
            <a:xfrm>
              <a:off x="1792574" y="2310825"/>
              <a:ext cx="655352" cy="655352"/>
            </a:xfrm>
            <a:prstGeom prst="ellipse">
              <a:avLst/>
            </a:prstGeom>
            <a:gradFill flip="none" rotWithShape="1">
              <a:gsLst>
                <a:gs pos="75000">
                  <a:schemeClr val="accent3"/>
                </a:gs>
                <a:gs pos="20000">
                  <a:schemeClr val="accent1"/>
                </a:gs>
                <a:gs pos="1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 name="椭圆 32">
              <a:extLst>
                <a:ext uri="{FF2B5EF4-FFF2-40B4-BE49-F238E27FC236}">
                  <a16:creationId xmlns:a16="http://schemas.microsoft.com/office/drawing/2014/main" id="{4A9C9D4F-CF11-8B4A-5299-0D0D1143AE56}"/>
                </a:ext>
              </a:extLst>
            </p:cNvPr>
            <p:cNvSpPr/>
            <p:nvPr/>
          </p:nvSpPr>
          <p:spPr>
            <a:xfrm>
              <a:off x="2376826" y="2237071"/>
              <a:ext cx="152061" cy="152061"/>
            </a:xfrm>
            <a:prstGeom prst="ellipse">
              <a:avLst/>
            </a:prstGeom>
            <a:gradFill flip="none" rotWithShape="1">
              <a:gsLst>
                <a:gs pos="75000">
                  <a:schemeClr val="accent4"/>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2" name="TextBox 31">
            <a:extLst>
              <a:ext uri="{FF2B5EF4-FFF2-40B4-BE49-F238E27FC236}">
                <a16:creationId xmlns:a16="http://schemas.microsoft.com/office/drawing/2014/main" id="{881B319F-6E57-7E31-7FDD-E323E77B89D7}"/>
              </a:ext>
            </a:extLst>
          </p:cNvPr>
          <p:cNvSpPr txBox="1"/>
          <p:nvPr/>
        </p:nvSpPr>
        <p:spPr>
          <a:xfrm>
            <a:off x="1081762" y="564364"/>
            <a:ext cx="1641475" cy="276999"/>
          </a:xfrm>
          <a:prstGeom prst="rect">
            <a:avLst/>
          </a:prstGeom>
          <a:noFill/>
        </p:spPr>
        <p:txBody>
          <a:bodyPr wrap="square" rtlCol="0">
            <a:spAutoFit/>
          </a:bodyPr>
          <a:lstStyle/>
          <a:p>
            <a:r>
              <a:rPr lang="id-ID" sz="1200" dirty="0">
                <a:solidFill>
                  <a:schemeClr val="bg1"/>
                </a:solidFill>
                <a:latin typeface="Roboto" panose="02000000000000000000" pitchFamily="2" charset="0"/>
                <a:ea typeface="Roboto" panose="02000000000000000000" pitchFamily="2" charset="0"/>
              </a:rPr>
              <a:t>Company </a:t>
            </a:r>
            <a:r>
              <a:rPr lang="id-ID" sz="1200" dirty="0" err="1">
                <a:solidFill>
                  <a:schemeClr val="bg1"/>
                </a:solidFill>
                <a:latin typeface="Roboto" panose="02000000000000000000" pitchFamily="2" charset="0"/>
                <a:ea typeface="Roboto" panose="02000000000000000000" pitchFamily="2" charset="0"/>
              </a:rPr>
              <a:t>Name</a:t>
            </a:r>
            <a:endParaRPr lang="en-US" sz="1200" dirty="0">
              <a:solidFill>
                <a:schemeClr val="bg1"/>
              </a:solidFill>
              <a:latin typeface="Roboto" panose="02000000000000000000" pitchFamily="2" charset="0"/>
              <a:ea typeface="Roboto" panose="02000000000000000000" pitchFamily="2" charset="0"/>
            </a:endParaRPr>
          </a:p>
        </p:txBody>
      </p:sp>
      <p:sp>
        <p:nvSpPr>
          <p:cNvPr id="33" name="TextBox 32">
            <a:extLst>
              <a:ext uri="{FF2B5EF4-FFF2-40B4-BE49-F238E27FC236}">
                <a16:creationId xmlns:a16="http://schemas.microsoft.com/office/drawing/2014/main" id="{6BD0139A-9A56-2A54-94CB-6FF3652749FD}"/>
              </a:ext>
            </a:extLst>
          </p:cNvPr>
          <p:cNvSpPr txBox="1"/>
          <p:nvPr/>
        </p:nvSpPr>
        <p:spPr>
          <a:xfrm>
            <a:off x="3333483" y="998872"/>
            <a:ext cx="5554061" cy="584775"/>
          </a:xfrm>
          <a:prstGeom prst="rect">
            <a:avLst/>
          </a:prstGeom>
          <a:noFill/>
        </p:spPr>
        <p:txBody>
          <a:bodyPr wrap="square" rtlCol="0">
            <a:spAutoFit/>
          </a:bodyPr>
          <a:lstStyle/>
          <a:p>
            <a:pPr algn="ctr"/>
            <a:r>
              <a:rPr lang="id-ID" sz="3200" dirty="0">
                <a:solidFill>
                  <a:schemeClr val="bg1"/>
                </a:solidFill>
                <a:latin typeface="Montserrat SemiBold" panose="00000700000000000000" pitchFamily="2" charset="0"/>
              </a:rPr>
              <a:t>Our </a:t>
            </a:r>
            <a:r>
              <a:rPr lang="id-ID"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rPr>
              <a:t>Infographic</a:t>
            </a:r>
            <a:endParaRPr lang="en-US"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endParaRPr>
          </a:p>
        </p:txBody>
      </p:sp>
      <p:sp>
        <p:nvSpPr>
          <p:cNvPr id="35" name="椭圆 13">
            <a:extLst>
              <a:ext uri="{FF2B5EF4-FFF2-40B4-BE49-F238E27FC236}">
                <a16:creationId xmlns:a16="http://schemas.microsoft.com/office/drawing/2014/main" id="{83DFF5C7-2915-CC19-A3C3-AF74801DB08A}"/>
              </a:ext>
            </a:extLst>
          </p:cNvPr>
          <p:cNvSpPr/>
          <p:nvPr/>
        </p:nvSpPr>
        <p:spPr>
          <a:xfrm>
            <a:off x="10582367" y="636555"/>
            <a:ext cx="1004208" cy="1004208"/>
          </a:xfrm>
          <a:prstGeom prst="ellipse">
            <a:avLst/>
          </a:prstGeom>
          <a:gradFill flip="none" rotWithShape="1">
            <a:gsLst>
              <a:gs pos="0">
                <a:schemeClr val="accent2"/>
              </a:gs>
              <a:gs pos="59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椭圆 30">
            <a:extLst>
              <a:ext uri="{FF2B5EF4-FFF2-40B4-BE49-F238E27FC236}">
                <a16:creationId xmlns:a16="http://schemas.microsoft.com/office/drawing/2014/main" id="{7C87AA9F-F7F3-B828-F4B4-17DA7C4E9AF8}"/>
              </a:ext>
            </a:extLst>
          </p:cNvPr>
          <p:cNvSpPr/>
          <p:nvPr/>
        </p:nvSpPr>
        <p:spPr>
          <a:xfrm>
            <a:off x="766917" y="5765690"/>
            <a:ext cx="431800" cy="431800"/>
          </a:xfrm>
          <a:prstGeom prst="ellipse">
            <a:avLst/>
          </a:prstGeom>
          <a:gradFill flip="none" rotWithShape="1">
            <a:gsLst>
              <a:gs pos="75000">
                <a:schemeClr val="accent2"/>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TextBox 36">
            <a:extLst>
              <a:ext uri="{FF2B5EF4-FFF2-40B4-BE49-F238E27FC236}">
                <a16:creationId xmlns:a16="http://schemas.microsoft.com/office/drawing/2014/main" id="{C1AEE5F9-8F48-3E91-3FD0-B006EFB49AC4}"/>
              </a:ext>
            </a:extLst>
          </p:cNvPr>
          <p:cNvSpPr txBox="1"/>
          <p:nvPr/>
        </p:nvSpPr>
        <p:spPr>
          <a:xfrm>
            <a:off x="5233869" y="662520"/>
            <a:ext cx="1753288" cy="307777"/>
          </a:xfrm>
          <a:prstGeom prst="rect">
            <a:avLst/>
          </a:prstGeom>
          <a:noFill/>
        </p:spPr>
        <p:txBody>
          <a:bodyPr wrap="square" rtlCol="0">
            <a:spAutoFit/>
          </a:bodyPr>
          <a:lstStyle/>
          <a:p>
            <a:pPr algn="ctr"/>
            <a:r>
              <a:rPr lang="id-ID" sz="1400" dirty="0">
                <a:solidFill>
                  <a:schemeClr val="accent3"/>
                </a:solidFill>
                <a:latin typeface="Roboto" panose="02000000000000000000" pitchFamily="2" charset="0"/>
                <a:ea typeface="Roboto" panose="02000000000000000000" pitchFamily="2" charset="0"/>
              </a:rPr>
              <a:t>Infographic</a:t>
            </a:r>
            <a:endParaRPr lang="en-US" sz="1400" dirty="0">
              <a:solidFill>
                <a:schemeClr val="accent3"/>
              </a:solidFill>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2759778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Freeform 1">
            <a:extLst>
              <a:ext uri="{FF2B5EF4-FFF2-40B4-BE49-F238E27FC236}">
                <a16:creationId xmlns:a16="http://schemas.microsoft.com/office/drawing/2014/main" id="{E9C0DAC8-3C91-7024-F73D-8F67C9A34674}"/>
              </a:ext>
            </a:extLst>
          </p:cNvPr>
          <p:cNvSpPr>
            <a:spLocks noEditPoints="1"/>
          </p:cNvSpPr>
          <p:nvPr/>
        </p:nvSpPr>
        <p:spPr bwMode="auto">
          <a:xfrm>
            <a:off x="4316412" y="3596975"/>
            <a:ext cx="1401763" cy="908050"/>
          </a:xfrm>
          <a:custGeom>
            <a:avLst/>
            <a:gdLst>
              <a:gd name="T0" fmla="*/ 244 w 275"/>
              <a:gd name="T1" fmla="*/ 58 h 178"/>
              <a:gd name="T2" fmla="*/ 217 w 275"/>
              <a:gd name="T3" fmla="*/ 74 h 178"/>
              <a:gd name="T4" fmla="*/ 217 w 275"/>
              <a:gd name="T5" fmla="*/ 74 h 178"/>
              <a:gd name="T6" fmla="*/ 200 w 275"/>
              <a:gd name="T7" fmla="*/ 84 h 178"/>
              <a:gd name="T8" fmla="*/ 193 w 275"/>
              <a:gd name="T9" fmla="*/ 84 h 178"/>
              <a:gd name="T10" fmla="*/ 193 w 275"/>
              <a:gd name="T11" fmla="*/ 84 h 178"/>
              <a:gd name="T12" fmla="*/ 175 w 275"/>
              <a:gd name="T13" fmla="*/ 69 h 178"/>
              <a:gd name="T14" fmla="*/ 175 w 275"/>
              <a:gd name="T15" fmla="*/ 69 h 178"/>
              <a:gd name="T16" fmla="*/ 89 w 275"/>
              <a:gd name="T17" fmla="*/ 0 h 178"/>
              <a:gd name="T18" fmla="*/ 0 w 275"/>
              <a:gd name="T19" fmla="*/ 89 h 178"/>
              <a:gd name="T20" fmla="*/ 89 w 275"/>
              <a:gd name="T21" fmla="*/ 178 h 178"/>
              <a:gd name="T22" fmla="*/ 175 w 275"/>
              <a:gd name="T23" fmla="*/ 110 h 178"/>
              <a:gd name="T24" fmla="*/ 176 w 275"/>
              <a:gd name="T25" fmla="*/ 110 h 178"/>
              <a:gd name="T26" fmla="*/ 193 w 275"/>
              <a:gd name="T27" fmla="*/ 95 h 178"/>
              <a:gd name="T28" fmla="*/ 193 w 275"/>
              <a:gd name="T29" fmla="*/ 95 h 178"/>
              <a:gd name="T30" fmla="*/ 200 w 275"/>
              <a:gd name="T31" fmla="*/ 95 h 178"/>
              <a:gd name="T32" fmla="*/ 200 w 275"/>
              <a:gd name="T33" fmla="*/ 95 h 178"/>
              <a:gd name="T34" fmla="*/ 217 w 275"/>
              <a:gd name="T35" fmla="*/ 104 h 178"/>
              <a:gd name="T36" fmla="*/ 217 w 275"/>
              <a:gd name="T37" fmla="*/ 104 h 178"/>
              <a:gd name="T38" fmla="*/ 244 w 275"/>
              <a:gd name="T39" fmla="*/ 121 h 178"/>
              <a:gd name="T40" fmla="*/ 275 w 275"/>
              <a:gd name="T41" fmla="*/ 89 h 178"/>
              <a:gd name="T42" fmla="*/ 244 w 275"/>
              <a:gd name="T43" fmla="*/ 58 h 178"/>
              <a:gd name="T44" fmla="*/ 89 w 275"/>
              <a:gd name="T45" fmla="*/ 158 h 178"/>
              <a:gd name="T46" fmla="*/ 20 w 275"/>
              <a:gd name="T47" fmla="*/ 89 h 178"/>
              <a:gd name="T48" fmla="*/ 89 w 275"/>
              <a:gd name="T49" fmla="*/ 21 h 178"/>
              <a:gd name="T50" fmla="*/ 157 w 275"/>
              <a:gd name="T51" fmla="*/ 89 h 178"/>
              <a:gd name="T52" fmla="*/ 89 w 275"/>
              <a:gd name="T53" fmla="*/ 158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5" h="178">
                <a:moveTo>
                  <a:pt x="244" y="58"/>
                </a:moveTo>
                <a:cubicBezTo>
                  <a:pt x="232" y="58"/>
                  <a:pt x="222" y="64"/>
                  <a:pt x="217" y="74"/>
                </a:cubicBezTo>
                <a:cubicBezTo>
                  <a:pt x="217" y="74"/>
                  <a:pt x="217" y="74"/>
                  <a:pt x="217" y="74"/>
                </a:cubicBezTo>
                <a:cubicBezTo>
                  <a:pt x="214" y="80"/>
                  <a:pt x="207" y="84"/>
                  <a:pt x="200" y="84"/>
                </a:cubicBezTo>
                <a:cubicBezTo>
                  <a:pt x="193" y="84"/>
                  <a:pt x="193" y="84"/>
                  <a:pt x="193" y="84"/>
                </a:cubicBezTo>
                <a:cubicBezTo>
                  <a:pt x="193" y="84"/>
                  <a:pt x="193" y="84"/>
                  <a:pt x="193" y="84"/>
                </a:cubicBezTo>
                <a:cubicBezTo>
                  <a:pt x="185" y="83"/>
                  <a:pt x="177" y="77"/>
                  <a:pt x="175" y="69"/>
                </a:cubicBezTo>
                <a:cubicBezTo>
                  <a:pt x="175" y="69"/>
                  <a:pt x="175" y="69"/>
                  <a:pt x="175" y="69"/>
                </a:cubicBezTo>
                <a:cubicBezTo>
                  <a:pt x="166" y="29"/>
                  <a:pt x="131" y="0"/>
                  <a:pt x="89" y="0"/>
                </a:cubicBezTo>
                <a:cubicBezTo>
                  <a:pt x="39" y="0"/>
                  <a:pt x="0" y="40"/>
                  <a:pt x="0" y="89"/>
                </a:cubicBezTo>
                <a:cubicBezTo>
                  <a:pt x="0" y="139"/>
                  <a:pt x="40" y="178"/>
                  <a:pt x="89" y="178"/>
                </a:cubicBezTo>
                <a:cubicBezTo>
                  <a:pt x="131" y="178"/>
                  <a:pt x="166" y="149"/>
                  <a:pt x="175" y="110"/>
                </a:cubicBezTo>
                <a:cubicBezTo>
                  <a:pt x="176" y="110"/>
                  <a:pt x="176" y="110"/>
                  <a:pt x="176" y="110"/>
                </a:cubicBezTo>
                <a:cubicBezTo>
                  <a:pt x="177" y="101"/>
                  <a:pt x="185" y="95"/>
                  <a:pt x="193" y="95"/>
                </a:cubicBezTo>
                <a:cubicBezTo>
                  <a:pt x="193" y="95"/>
                  <a:pt x="193" y="95"/>
                  <a:pt x="193" y="95"/>
                </a:cubicBezTo>
                <a:cubicBezTo>
                  <a:pt x="200" y="95"/>
                  <a:pt x="200" y="95"/>
                  <a:pt x="200" y="95"/>
                </a:cubicBezTo>
                <a:cubicBezTo>
                  <a:pt x="200" y="95"/>
                  <a:pt x="200" y="95"/>
                  <a:pt x="200" y="95"/>
                </a:cubicBezTo>
                <a:cubicBezTo>
                  <a:pt x="207" y="95"/>
                  <a:pt x="214" y="99"/>
                  <a:pt x="217" y="104"/>
                </a:cubicBezTo>
                <a:cubicBezTo>
                  <a:pt x="217" y="104"/>
                  <a:pt x="217" y="104"/>
                  <a:pt x="217" y="104"/>
                </a:cubicBezTo>
                <a:cubicBezTo>
                  <a:pt x="222" y="114"/>
                  <a:pt x="232" y="121"/>
                  <a:pt x="244" y="121"/>
                </a:cubicBezTo>
                <a:cubicBezTo>
                  <a:pt x="261" y="121"/>
                  <a:pt x="275" y="106"/>
                  <a:pt x="275" y="89"/>
                </a:cubicBezTo>
                <a:cubicBezTo>
                  <a:pt x="275" y="72"/>
                  <a:pt x="261" y="58"/>
                  <a:pt x="244" y="58"/>
                </a:cubicBezTo>
                <a:close/>
                <a:moveTo>
                  <a:pt x="89" y="158"/>
                </a:moveTo>
                <a:cubicBezTo>
                  <a:pt x="51" y="158"/>
                  <a:pt x="20" y="127"/>
                  <a:pt x="20" y="89"/>
                </a:cubicBezTo>
                <a:cubicBezTo>
                  <a:pt x="20" y="51"/>
                  <a:pt x="51" y="21"/>
                  <a:pt x="89" y="21"/>
                </a:cubicBezTo>
                <a:cubicBezTo>
                  <a:pt x="127" y="21"/>
                  <a:pt x="157" y="51"/>
                  <a:pt x="157" y="89"/>
                </a:cubicBezTo>
                <a:cubicBezTo>
                  <a:pt x="157" y="127"/>
                  <a:pt x="127" y="158"/>
                  <a:pt x="89" y="158"/>
                </a:cubicBezTo>
                <a:close/>
              </a:path>
            </a:pathLst>
          </a:custGeom>
          <a:solidFill>
            <a:schemeClr val="accent3"/>
          </a:solidFill>
          <a:ln>
            <a:noFill/>
          </a:ln>
          <a:effectLst>
            <a:outerShdw blurRad="50800" dist="38100" dir="2700000" sx="101000" sy="101000" algn="tl" rotWithShape="0">
              <a:prstClr val="black">
                <a:alpha val="72000"/>
              </a:prstClr>
            </a:outerShdw>
          </a:effectLst>
        </p:spPr>
        <p:txBody>
          <a:bodyPr vert="horz" wrap="square" lIns="91440" tIns="45720" rIns="91440" bIns="45720" numCol="1" anchor="t" anchorCtr="0" compatLnSpc="1">
            <a:prstTxWarp prst="textNoShape">
              <a:avLst/>
            </a:prstTxWarp>
          </a:bodyPr>
          <a:lstStyle/>
          <a:p>
            <a:endParaRPr lang="en-US">
              <a:solidFill>
                <a:schemeClr val="bg1">
                  <a:lumMod val="50000"/>
                </a:schemeClr>
              </a:solidFill>
              <a:latin typeface="Lato" panose="020F0502020204030203" pitchFamily="34" charset="0"/>
              <a:ea typeface="Lato" panose="020F0502020204030203" pitchFamily="34" charset="0"/>
              <a:cs typeface="Lato" panose="020F0502020204030203" pitchFamily="34" charset="0"/>
            </a:endParaRPr>
          </a:p>
        </p:txBody>
      </p:sp>
      <p:sp>
        <p:nvSpPr>
          <p:cNvPr id="3" name="Freeform 2">
            <a:extLst>
              <a:ext uri="{FF2B5EF4-FFF2-40B4-BE49-F238E27FC236}">
                <a16:creationId xmlns:a16="http://schemas.microsoft.com/office/drawing/2014/main" id="{D08B95AA-4BD9-96E2-BAD2-571DF7ACA70E}"/>
              </a:ext>
            </a:extLst>
          </p:cNvPr>
          <p:cNvSpPr>
            <a:spLocks noEditPoints="1"/>
          </p:cNvSpPr>
          <p:nvPr/>
        </p:nvSpPr>
        <p:spPr bwMode="auto">
          <a:xfrm>
            <a:off x="6467474" y="3596975"/>
            <a:ext cx="1408113" cy="908050"/>
          </a:xfrm>
          <a:custGeom>
            <a:avLst/>
            <a:gdLst>
              <a:gd name="T0" fmla="*/ 187 w 276"/>
              <a:gd name="T1" fmla="*/ 0 h 178"/>
              <a:gd name="T2" fmla="*/ 100 w 276"/>
              <a:gd name="T3" fmla="*/ 69 h 178"/>
              <a:gd name="T4" fmla="*/ 100 w 276"/>
              <a:gd name="T5" fmla="*/ 69 h 178"/>
              <a:gd name="T6" fmla="*/ 82 w 276"/>
              <a:gd name="T7" fmla="*/ 84 h 178"/>
              <a:gd name="T8" fmla="*/ 82 w 276"/>
              <a:gd name="T9" fmla="*/ 84 h 178"/>
              <a:gd name="T10" fmla="*/ 75 w 276"/>
              <a:gd name="T11" fmla="*/ 84 h 178"/>
              <a:gd name="T12" fmla="*/ 75 w 276"/>
              <a:gd name="T13" fmla="*/ 84 h 178"/>
              <a:gd name="T14" fmla="*/ 59 w 276"/>
              <a:gd name="T15" fmla="*/ 74 h 178"/>
              <a:gd name="T16" fmla="*/ 31 w 276"/>
              <a:gd name="T17" fmla="*/ 58 h 178"/>
              <a:gd name="T18" fmla="*/ 0 w 276"/>
              <a:gd name="T19" fmla="*/ 89 h 178"/>
              <a:gd name="T20" fmla="*/ 31 w 276"/>
              <a:gd name="T21" fmla="*/ 120 h 178"/>
              <a:gd name="T22" fmla="*/ 58 w 276"/>
              <a:gd name="T23" fmla="*/ 104 h 178"/>
              <a:gd name="T24" fmla="*/ 75 w 276"/>
              <a:gd name="T25" fmla="*/ 94 h 178"/>
              <a:gd name="T26" fmla="*/ 82 w 276"/>
              <a:gd name="T27" fmla="*/ 94 h 178"/>
              <a:gd name="T28" fmla="*/ 82 w 276"/>
              <a:gd name="T29" fmla="*/ 94 h 178"/>
              <a:gd name="T30" fmla="*/ 100 w 276"/>
              <a:gd name="T31" fmla="*/ 109 h 178"/>
              <a:gd name="T32" fmla="*/ 100 w 276"/>
              <a:gd name="T33" fmla="*/ 109 h 178"/>
              <a:gd name="T34" fmla="*/ 187 w 276"/>
              <a:gd name="T35" fmla="*/ 178 h 178"/>
              <a:gd name="T36" fmla="*/ 276 w 276"/>
              <a:gd name="T37" fmla="*/ 89 h 178"/>
              <a:gd name="T38" fmla="*/ 187 w 276"/>
              <a:gd name="T39" fmla="*/ 0 h 178"/>
              <a:gd name="T40" fmla="*/ 187 w 276"/>
              <a:gd name="T41" fmla="*/ 157 h 178"/>
              <a:gd name="T42" fmla="*/ 118 w 276"/>
              <a:gd name="T43" fmla="*/ 89 h 178"/>
              <a:gd name="T44" fmla="*/ 118 w 276"/>
              <a:gd name="T45" fmla="*/ 89 h 178"/>
              <a:gd name="T46" fmla="*/ 187 w 276"/>
              <a:gd name="T47" fmla="*/ 20 h 178"/>
              <a:gd name="T48" fmla="*/ 255 w 276"/>
              <a:gd name="T49" fmla="*/ 89 h 178"/>
              <a:gd name="T50" fmla="*/ 187 w 276"/>
              <a:gd name="T51" fmla="*/ 157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76" h="178">
                <a:moveTo>
                  <a:pt x="187" y="0"/>
                </a:moveTo>
                <a:cubicBezTo>
                  <a:pt x="144" y="0"/>
                  <a:pt x="109" y="29"/>
                  <a:pt x="100" y="69"/>
                </a:cubicBezTo>
                <a:cubicBezTo>
                  <a:pt x="100" y="69"/>
                  <a:pt x="100" y="69"/>
                  <a:pt x="100" y="69"/>
                </a:cubicBezTo>
                <a:cubicBezTo>
                  <a:pt x="98" y="77"/>
                  <a:pt x="91" y="83"/>
                  <a:pt x="82" y="84"/>
                </a:cubicBezTo>
                <a:cubicBezTo>
                  <a:pt x="82" y="84"/>
                  <a:pt x="82" y="84"/>
                  <a:pt x="82" y="84"/>
                </a:cubicBezTo>
                <a:cubicBezTo>
                  <a:pt x="75" y="84"/>
                  <a:pt x="75" y="84"/>
                  <a:pt x="75" y="84"/>
                </a:cubicBezTo>
                <a:cubicBezTo>
                  <a:pt x="75" y="84"/>
                  <a:pt x="75" y="84"/>
                  <a:pt x="75" y="84"/>
                </a:cubicBezTo>
                <a:cubicBezTo>
                  <a:pt x="68" y="84"/>
                  <a:pt x="62" y="80"/>
                  <a:pt x="59" y="74"/>
                </a:cubicBezTo>
                <a:cubicBezTo>
                  <a:pt x="53" y="64"/>
                  <a:pt x="43" y="58"/>
                  <a:pt x="31" y="58"/>
                </a:cubicBezTo>
                <a:cubicBezTo>
                  <a:pt x="14" y="58"/>
                  <a:pt x="0" y="72"/>
                  <a:pt x="0" y="89"/>
                </a:cubicBezTo>
                <a:cubicBezTo>
                  <a:pt x="0" y="106"/>
                  <a:pt x="14" y="120"/>
                  <a:pt x="31" y="120"/>
                </a:cubicBezTo>
                <a:cubicBezTo>
                  <a:pt x="43" y="120"/>
                  <a:pt x="53" y="114"/>
                  <a:pt x="58" y="104"/>
                </a:cubicBezTo>
                <a:cubicBezTo>
                  <a:pt x="62" y="98"/>
                  <a:pt x="68" y="94"/>
                  <a:pt x="75" y="94"/>
                </a:cubicBezTo>
                <a:cubicBezTo>
                  <a:pt x="82" y="94"/>
                  <a:pt x="82" y="94"/>
                  <a:pt x="82" y="94"/>
                </a:cubicBezTo>
                <a:cubicBezTo>
                  <a:pt x="82" y="94"/>
                  <a:pt x="82" y="94"/>
                  <a:pt x="82" y="94"/>
                </a:cubicBezTo>
                <a:cubicBezTo>
                  <a:pt x="91" y="95"/>
                  <a:pt x="98" y="101"/>
                  <a:pt x="100" y="109"/>
                </a:cubicBezTo>
                <a:cubicBezTo>
                  <a:pt x="100" y="109"/>
                  <a:pt x="100" y="109"/>
                  <a:pt x="100" y="109"/>
                </a:cubicBezTo>
                <a:cubicBezTo>
                  <a:pt x="109" y="149"/>
                  <a:pt x="144" y="178"/>
                  <a:pt x="187" y="178"/>
                </a:cubicBezTo>
                <a:cubicBezTo>
                  <a:pt x="236" y="178"/>
                  <a:pt x="276" y="138"/>
                  <a:pt x="276" y="89"/>
                </a:cubicBezTo>
                <a:cubicBezTo>
                  <a:pt x="276" y="40"/>
                  <a:pt x="236" y="0"/>
                  <a:pt x="187" y="0"/>
                </a:cubicBezTo>
                <a:close/>
                <a:moveTo>
                  <a:pt x="187" y="157"/>
                </a:moveTo>
                <a:cubicBezTo>
                  <a:pt x="149" y="158"/>
                  <a:pt x="118" y="127"/>
                  <a:pt x="118" y="89"/>
                </a:cubicBezTo>
                <a:cubicBezTo>
                  <a:pt x="118" y="89"/>
                  <a:pt x="118" y="89"/>
                  <a:pt x="118" y="89"/>
                </a:cubicBezTo>
                <a:cubicBezTo>
                  <a:pt x="118" y="51"/>
                  <a:pt x="149" y="21"/>
                  <a:pt x="187" y="20"/>
                </a:cubicBezTo>
                <a:cubicBezTo>
                  <a:pt x="224" y="20"/>
                  <a:pt x="255" y="51"/>
                  <a:pt x="255" y="89"/>
                </a:cubicBezTo>
                <a:cubicBezTo>
                  <a:pt x="255" y="127"/>
                  <a:pt x="224" y="157"/>
                  <a:pt x="187" y="157"/>
                </a:cubicBezTo>
                <a:close/>
              </a:path>
            </a:pathLst>
          </a:custGeom>
          <a:solidFill>
            <a:schemeClr val="accent3"/>
          </a:solidFill>
          <a:ln>
            <a:noFill/>
          </a:ln>
          <a:effectLst>
            <a:outerShdw blurRad="50800" dist="38100" dir="2700000" sx="101000" sy="101000" algn="tl" rotWithShape="0">
              <a:prstClr val="black">
                <a:alpha val="72000"/>
              </a:prstClr>
            </a:outerShdw>
          </a:effectLst>
        </p:spPr>
        <p:txBody>
          <a:bodyPr vert="horz" wrap="square" lIns="91440" tIns="45720" rIns="91440" bIns="45720" numCol="1" anchor="t" anchorCtr="0" compatLnSpc="1">
            <a:prstTxWarp prst="textNoShape">
              <a:avLst/>
            </a:prstTxWarp>
          </a:bodyPr>
          <a:lstStyle/>
          <a:p>
            <a:endParaRPr lang="en-US">
              <a:solidFill>
                <a:schemeClr val="bg1">
                  <a:lumMod val="50000"/>
                </a:schemeClr>
              </a:solidFill>
              <a:latin typeface="Lato" panose="020F0502020204030203" pitchFamily="34" charset="0"/>
              <a:ea typeface="Lato" panose="020F0502020204030203" pitchFamily="34" charset="0"/>
              <a:cs typeface="Lato" panose="020F0502020204030203" pitchFamily="34" charset="0"/>
            </a:endParaRPr>
          </a:p>
        </p:txBody>
      </p:sp>
      <p:sp>
        <p:nvSpPr>
          <p:cNvPr id="4" name="Freeform 3">
            <a:extLst>
              <a:ext uri="{FF2B5EF4-FFF2-40B4-BE49-F238E27FC236}">
                <a16:creationId xmlns:a16="http://schemas.microsoft.com/office/drawing/2014/main" id="{18D7351D-9965-4E77-B3FB-C4756E76B1D6}"/>
              </a:ext>
            </a:extLst>
          </p:cNvPr>
          <p:cNvSpPr>
            <a:spLocks noEditPoints="1"/>
          </p:cNvSpPr>
          <p:nvPr/>
        </p:nvSpPr>
        <p:spPr bwMode="auto">
          <a:xfrm>
            <a:off x="6294437" y="2611137"/>
            <a:ext cx="1235075" cy="1239838"/>
          </a:xfrm>
          <a:custGeom>
            <a:avLst/>
            <a:gdLst>
              <a:gd name="T0" fmla="*/ 207 w 242"/>
              <a:gd name="T1" fmla="*/ 35 h 243"/>
              <a:gd name="T2" fmla="*/ 81 w 242"/>
              <a:gd name="T3" fmla="*/ 35 h 243"/>
              <a:gd name="T4" fmla="*/ 69 w 242"/>
              <a:gd name="T5" fmla="*/ 145 h 243"/>
              <a:gd name="T6" fmla="*/ 69 w 242"/>
              <a:gd name="T7" fmla="*/ 145 h 243"/>
              <a:gd name="T8" fmla="*/ 67 w 242"/>
              <a:gd name="T9" fmla="*/ 168 h 243"/>
              <a:gd name="T10" fmla="*/ 67 w 242"/>
              <a:gd name="T11" fmla="*/ 168 h 243"/>
              <a:gd name="T12" fmla="*/ 62 w 242"/>
              <a:gd name="T13" fmla="*/ 173 h 243"/>
              <a:gd name="T14" fmla="*/ 43 w 242"/>
              <a:gd name="T15" fmla="*/ 178 h 243"/>
              <a:gd name="T16" fmla="*/ 12 w 242"/>
              <a:gd name="T17" fmla="*/ 186 h 243"/>
              <a:gd name="T18" fmla="*/ 12 w 242"/>
              <a:gd name="T19" fmla="*/ 230 h 243"/>
              <a:gd name="T20" fmla="*/ 57 w 242"/>
              <a:gd name="T21" fmla="*/ 230 h 243"/>
              <a:gd name="T22" fmla="*/ 65 w 242"/>
              <a:gd name="T23" fmla="*/ 200 h 243"/>
              <a:gd name="T24" fmla="*/ 69 w 242"/>
              <a:gd name="T25" fmla="*/ 181 h 243"/>
              <a:gd name="T26" fmla="*/ 69 w 242"/>
              <a:gd name="T27" fmla="*/ 181 h 243"/>
              <a:gd name="T28" fmla="*/ 74 w 242"/>
              <a:gd name="T29" fmla="*/ 176 h 243"/>
              <a:gd name="T30" fmla="*/ 74 w 242"/>
              <a:gd name="T31" fmla="*/ 176 h 243"/>
              <a:gd name="T32" fmla="*/ 97 w 242"/>
              <a:gd name="T33" fmla="*/ 174 h 243"/>
              <a:gd name="T34" fmla="*/ 98 w 242"/>
              <a:gd name="T35" fmla="*/ 174 h 243"/>
              <a:gd name="T36" fmla="*/ 207 w 242"/>
              <a:gd name="T37" fmla="*/ 161 h 243"/>
              <a:gd name="T38" fmla="*/ 207 w 242"/>
              <a:gd name="T39" fmla="*/ 35 h 243"/>
              <a:gd name="T40" fmla="*/ 193 w 242"/>
              <a:gd name="T41" fmla="*/ 147 h 243"/>
              <a:gd name="T42" fmla="*/ 96 w 242"/>
              <a:gd name="T43" fmla="*/ 147 h 243"/>
              <a:gd name="T44" fmla="*/ 96 w 242"/>
              <a:gd name="T45" fmla="*/ 147 h 243"/>
              <a:gd name="T46" fmla="*/ 96 w 242"/>
              <a:gd name="T47" fmla="*/ 50 h 243"/>
              <a:gd name="T48" fmla="*/ 193 w 242"/>
              <a:gd name="T49" fmla="*/ 50 h 243"/>
              <a:gd name="T50" fmla="*/ 193 w 242"/>
              <a:gd name="T51" fmla="*/ 147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42" h="243">
                <a:moveTo>
                  <a:pt x="207" y="35"/>
                </a:moveTo>
                <a:cubicBezTo>
                  <a:pt x="172" y="0"/>
                  <a:pt x="116" y="0"/>
                  <a:pt x="81" y="35"/>
                </a:cubicBezTo>
                <a:cubicBezTo>
                  <a:pt x="51" y="65"/>
                  <a:pt x="47" y="111"/>
                  <a:pt x="69" y="145"/>
                </a:cubicBezTo>
                <a:cubicBezTo>
                  <a:pt x="69" y="145"/>
                  <a:pt x="69" y="145"/>
                  <a:pt x="69" y="145"/>
                </a:cubicBezTo>
                <a:cubicBezTo>
                  <a:pt x="73" y="152"/>
                  <a:pt x="72" y="162"/>
                  <a:pt x="67" y="168"/>
                </a:cubicBezTo>
                <a:cubicBezTo>
                  <a:pt x="67" y="168"/>
                  <a:pt x="67" y="168"/>
                  <a:pt x="67" y="168"/>
                </a:cubicBezTo>
                <a:cubicBezTo>
                  <a:pt x="62" y="173"/>
                  <a:pt x="62" y="173"/>
                  <a:pt x="62" y="173"/>
                </a:cubicBezTo>
                <a:cubicBezTo>
                  <a:pt x="57" y="178"/>
                  <a:pt x="50" y="180"/>
                  <a:pt x="43" y="178"/>
                </a:cubicBezTo>
                <a:cubicBezTo>
                  <a:pt x="33" y="175"/>
                  <a:pt x="21" y="178"/>
                  <a:pt x="12" y="186"/>
                </a:cubicBezTo>
                <a:cubicBezTo>
                  <a:pt x="0" y="198"/>
                  <a:pt x="0" y="218"/>
                  <a:pt x="12" y="230"/>
                </a:cubicBezTo>
                <a:cubicBezTo>
                  <a:pt x="25" y="243"/>
                  <a:pt x="44" y="243"/>
                  <a:pt x="57" y="230"/>
                </a:cubicBezTo>
                <a:cubicBezTo>
                  <a:pt x="65" y="222"/>
                  <a:pt x="68" y="210"/>
                  <a:pt x="65" y="200"/>
                </a:cubicBezTo>
                <a:cubicBezTo>
                  <a:pt x="63" y="193"/>
                  <a:pt x="64" y="186"/>
                  <a:pt x="69" y="181"/>
                </a:cubicBezTo>
                <a:cubicBezTo>
                  <a:pt x="69" y="181"/>
                  <a:pt x="69" y="181"/>
                  <a:pt x="69" y="181"/>
                </a:cubicBezTo>
                <a:cubicBezTo>
                  <a:pt x="74" y="176"/>
                  <a:pt x="74" y="176"/>
                  <a:pt x="74" y="176"/>
                </a:cubicBezTo>
                <a:cubicBezTo>
                  <a:pt x="74" y="176"/>
                  <a:pt x="74" y="176"/>
                  <a:pt x="74" y="176"/>
                </a:cubicBezTo>
                <a:cubicBezTo>
                  <a:pt x="81" y="170"/>
                  <a:pt x="90" y="169"/>
                  <a:pt x="97" y="174"/>
                </a:cubicBezTo>
                <a:cubicBezTo>
                  <a:pt x="98" y="174"/>
                  <a:pt x="98" y="174"/>
                  <a:pt x="98" y="174"/>
                </a:cubicBezTo>
                <a:cubicBezTo>
                  <a:pt x="132" y="195"/>
                  <a:pt x="178" y="191"/>
                  <a:pt x="207" y="161"/>
                </a:cubicBezTo>
                <a:cubicBezTo>
                  <a:pt x="242" y="126"/>
                  <a:pt x="242" y="70"/>
                  <a:pt x="207" y="35"/>
                </a:cubicBezTo>
                <a:close/>
                <a:moveTo>
                  <a:pt x="193" y="147"/>
                </a:moveTo>
                <a:cubicBezTo>
                  <a:pt x="166" y="173"/>
                  <a:pt x="123" y="173"/>
                  <a:pt x="96" y="147"/>
                </a:cubicBezTo>
                <a:cubicBezTo>
                  <a:pt x="96" y="147"/>
                  <a:pt x="96" y="147"/>
                  <a:pt x="96" y="147"/>
                </a:cubicBezTo>
                <a:cubicBezTo>
                  <a:pt x="69" y="120"/>
                  <a:pt x="69" y="77"/>
                  <a:pt x="96" y="50"/>
                </a:cubicBezTo>
                <a:cubicBezTo>
                  <a:pt x="123" y="23"/>
                  <a:pt x="166" y="23"/>
                  <a:pt x="193" y="50"/>
                </a:cubicBezTo>
                <a:cubicBezTo>
                  <a:pt x="220" y="76"/>
                  <a:pt x="220" y="120"/>
                  <a:pt x="193" y="147"/>
                </a:cubicBezTo>
                <a:close/>
              </a:path>
            </a:pathLst>
          </a:custGeom>
          <a:solidFill>
            <a:schemeClr val="accent3"/>
          </a:solidFill>
          <a:ln>
            <a:noFill/>
          </a:ln>
          <a:effectLst>
            <a:outerShdw blurRad="50800" dist="38100" dir="2700000" sx="101000" sy="101000" algn="tl" rotWithShape="0">
              <a:prstClr val="black">
                <a:alpha val="72000"/>
              </a:prstClr>
            </a:outerShdw>
          </a:effectLst>
        </p:spPr>
        <p:txBody>
          <a:bodyPr vert="horz" wrap="square" lIns="91440" tIns="45720" rIns="91440" bIns="45720" numCol="1" anchor="t" anchorCtr="0" compatLnSpc="1">
            <a:prstTxWarp prst="textNoShape">
              <a:avLst/>
            </a:prstTxWarp>
          </a:bodyPr>
          <a:lstStyle/>
          <a:p>
            <a:endParaRPr lang="en-US">
              <a:solidFill>
                <a:schemeClr val="bg1">
                  <a:lumMod val="50000"/>
                </a:schemeClr>
              </a:solidFill>
              <a:latin typeface="Lato" panose="020F0502020204030203" pitchFamily="34" charset="0"/>
              <a:ea typeface="Lato" panose="020F0502020204030203" pitchFamily="34" charset="0"/>
              <a:cs typeface="Lato" panose="020F0502020204030203" pitchFamily="34" charset="0"/>
            </a:endParaRPr>
          </a:p>
        </p:txBody>
      </p:sp>
      <p:sp>
        <p:nvSpPr>
          <p:cNvPr id="5" name="Freeform 4">
            <a:extLst>
              <a:ext uri="{FF2B5EF4-FFF2-40B4-BE49-F238E27FC236}">
                <a16:creationId xmlns:a16="http://schemas.microsoft.com/office/drawing/2014/main" id="{91BE89EC-10F1-FB9B-9240-B1A19940C5C3}"/>
              </a:ext>
            </a:extLst>
          </p:cNvPr>
          <p:cNvSpPr>
            <a:spLocks noEditPoints="1"/>
          </p:cNvSpPr>
          <p:nvPr/>
        </p:nvSpPr>
        <p:spPr bwMode="auto">
          <a:xfrm>
            <a:off x="4657724" y="2615900"/>
            <a:ext cx="1233488" cy="1235075"/>
          </a:xfrm>
          <a:custGeom>
            <a:avLst/>
            <a:gdLst>
              <a:gd name="T0" fmla="*/ 230 w 242"/>
              <a:gd name="T1" fmla="*/ 185 h 242"/>
              <a:gd name="T2" fmla="*/ 199 w 242"/>
              <a:gd name="T3" fmla="*/ 177 h 242"/>
              <a:gd name="T4" fmla="*/ 180 w 242"/>
              <a:gd name="T5" fmla="*/ 172 h 242"/>
              <a:gd name="T6" fmla="*/ 176 w 242"/>
              <a:gd name="T7" fmla="*/ 168 h 242"/>
              <a:gd name="T8" fmla="*/ 176 w 242"/>
              <a:gd name="T9" fmla="*/ 167 h 242"/>
              <a:gd name="T10" fmla="*/ 174 w 242"/>
              <a:gd name="T11" fmla="*/ 144 h 242"/>
              <a:gd name="T12" fmla="*/ 173 w 242"/>
              <a:gd name="T13" fmla="*/ 144 h 242"/>
              <a:gd name="T14" fmla="*/ 161 w 242"/>
              <a:gd name="T15" fmla="*/ 34 h 242"/>
              <a:gd name="T16" fmla="*/ 35 w 242"/>
              <a:gd name="T17" fmla="*/ 34 h 242"/>
              <a:gd name="T18" fmla="*/ 35 w 242"/>
              <a:gd name="T19" fmla="*/ 160 h 242"/>
              <a:gd name="T20" fmla="*/ 145 w 242"/>
              <a:gd name="T21" fmla="*/ 173 h 242"/>
              <a:gd name="T22" fmla="*/ 145 w 242"/>
              <a:gd name="T23" fmla="*/ 173 h 242"/>
              <a:gd name="T24" fmla="*/ 168 w 242"/>
              <a:gd name="T25" fmla="*/ 175 h 242"/>
              <a:gd name="T26" fmla="*/ 168 w 242"/>
              <a:gd name="T27" fmla="*/ 175 h 242"/>
              <a:gd name="T28" fmla="*/ 173 w 242"/>
              <a:gd name="T29" fmla="*/ 180 h 242"/>
              <a:gd name="T30" fmla="*/ 178 w 242"/>
              <a:gd name="T31" fmla="*/ 199 h 242"/>
              <a:gd name="T32" fmla="*/ 186 w 242"/>
              <a:gd name="T33" fmla="*/ 229 h 242"/>
              <a:gd name="T34" fmla="*/ 230 w 242"/>
              <a:gd name="T35" fmla="*/ 229 h 242"/>
              <a:gd name="T36" fmla="*/ 230 w 242"/>
              <a:gd name="T37" fmla="*/ 185 h 242"/>
              <a:gd name="T38" fmla="*/ 146 w 242"/>
              <a:gd name="T39" fmla="*/ 146 h 242"/>
              <a:gd name="T40" fmla="*/ 49 w 242"/>
              <a:gd name="T41" fmla="*/ 146 h 242"/>
              <a:gd name="T42" fmla="*/ 49 w 242"/>
              <a:gd name="T43" fmla="*/ 49 h 242"/>
              <a:gd name="T44" fmla="*/ 146 w 242"/>
              <a:gd name="T45" fmla="*/ 49 h 242"/>
              <a:gd name="T46" fmla="*/ 146 w 242"/>
              <a:gd name="T47" fmla="*/ 146 h 2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42" h="242">
                <a:moveTo>
                  <a:pt x="230" y="185"/>
                </a:moveTo>
                <a:cubicBezTo>
                  <a:pt x="222" y="177"/>
                  <a:pt x="210" y="174"/>
                  <a:pt x="199" y="177"/>
                </a:cubicBezTo>
                <a:cubicBezTo>
                  <a:pt x="193" y="179"/>
                  <a:pt x="185" y="177"/>
                  <a:pt x="180" y="172"/>
                </a:cubicBezTo>
                <a:cubicBezTo>
                  <a:pt x="176" y="168"/>
                  <a:pt x="176" y="168"/>
                  <a:pt x="176" y="168"/>
                </a:cubicBezTo>
                <a:cubicBezTo>
                  <a:pt x="176" y="167"/>
                  <a:pt x="176" y="167"/>
                  <a:pt x="176" y="167"/>
                </a:cubicBezTo>
                <a:cubicBezTo>
                  <a:pt x="170" y="161"/>
                  <a:pt x="169" y="152"/>
                  <a:pt x="174" y="144"/>
                </a:cubicBezTo>
                <a:cubicBezTo>
                  <a:pt x="173" y="144"/>
                  <a:pt x="173" y="144"/>
                  <a:pt x="173" y="144"/>
                </a:cubicBezTo>
                <a:cubicBezTo>
                  <a:pt x="195" y="110"/>
                  <a:pt x="191" y="64"/>
                  <a:pt x="161" y="34"/>
                </a:cubicBezTo>
                <a:cubicBezTo>
                  <a:pt x="126" y="0"/>
                  <a:pt x="69" y="0"/>
                  <a:pt x="35" y="34"/>
                </a:cubicBezTo>
                <a:cubicBezTo>
                  <a:pt x="0" y="69"/>
                  <a:pt x="0" y="126"/>
                  <a:pt x="35" y="160"/>
                </a:cubicBezTo>
                <a:cubicBezTo>
                  <a:pt x="65" y="190"/>
                  <a:pt x="110" y="194"/>
                  <a:pt x="145" y="173"/>
                </a:cubicBezTo>
                <a:cubicBezTo>
                  <a:pt x="145" y="173"/>
                  <a:pt x="145" y="173"/>
                  <a:pt x="145" y="173"/>
                </a:cubicBezTo>
                <a:cubicBezTo>
                  <a:pt x="152" y="169"/>
                  <a:pt x="161" y="169"/>
                  <a:pt x="168" y="175"/>
                </a:cubicBezTo>
                <a:cubicBezTo>
                  <a:pt x="168" y="175"/>
                  <a:pt x="168" y="175"/>
                  <a:pt x="168" y="175"/>
                </a:cubicBezTo>
                <a:cubicBezTo>
                  <a:pt x="173" y="180"/>
                  <a:pt x="173" y="180"/>
                  <a:pt x="173" y="180"/>
                </a:cubicBezTo>
                <a:cubicBezTo>
                  <a:pt x="178" y="185"/>
                  <a:pt x="179" y="192"/>
                  <a:pt x="178" y="199"/>
                </a:cubicBezTo>
                <a:cubicBezTo>
                  <a:pt x="175" y="209"/>
                  <a:pt x="177" y="221"/>
                  <a:pt x="186" y="229"/>
                </a:cubicBezTo>
                <a:cubicBezTo>
                  <a:pt x="198" y="242"/>
                  <a:pt x="218" y="242"/>
                  <a:pt x="230" y="229"/>
                </a:cubicBezTo>
                <a:cubicBezTo>
                  <a:pt x="242" y="217"/>
                  <a:pt x="242" y="197"/>
                  <a:pt x="230" y="185"/>
                </a:cubicBezTo>
                <a:close/>
                <a:moveTo>
                  <a:pt x="146" y="146"/>
                </a:moveTo>
                <a:cubicBezTo>
                  <a:pt x="119" y="173"/>
                  <a:pt x="76" y="173"/>
                  <a:pt x="49" y="146"/>
                </a:cubicBezTo>
                <a:cubicBezTo>
                  <a:pt x="23" y="119"/>
                  <a:pt x="23" y="76"/>
                  <a:pt x="49" y="49"/>
                </a:cubicBezTo>
                <a:cubicBezTo>
                  <a:pt x="76" y="22"/>
                  <a:pt x="119" y="22"/>
                  <a:pt x="146" y="49"/>
                </a:cubicBezTo>
                <a:cubicBezTo>
                  <a:pt x="173" y="76"/>
                  <a:pt x="173" y="119"/>
                  <a:pt x="146" y="146"/>
                </a:cubicBezTo>
                <a:close/>
              </a:path>
            </a:pathLst>
          </a:custGeom>
          <a:solidFill>
            <a:schemeClr val="accent3"/>
          </a:solidFill>
          <a:ln>
            <a:noFill/>
          </a:ln>
          <a:effectLst>
            <a:outerShdw blurRad="50800" dist="38100" dir="2700000" sx="101000" sy="101000" algn="tl" rotWithShape="0">
              <a:prstClr val="black">
                <a:alpha val="72000"/>
              </a:prstClr>
            </a:outerShdw>
          </a:effectLst>
        </p:spPr>
        <p:txBody>
          <a:bodyPr vert="horz" wrap="square" lIns="91440" tIns="45720" rIns="91440" bIns="45720" numCol="1" anchor="t" anchorCtr="0" compatLnSpc="1">
            <a:prstTxWarp prst="textNoShape">
              <a:avLst/>
            </a:prstTxWarp>
          </a:bodyPr>
          <a:lstStyle/>
          <a:p>
            <a:endParaRPr lang="en-US">
              <a:solidFill>
                <a:schemeClr val="bg1">
                  <a:lumMod val="50000"/>
                </a:schemeClr>
              </a:solidFill>
              <a:latin typeface="Lato" panose="020F0502020204030203" pitchFamily="34" charset="0"/>
              <a:ea typeface="Lato" panose="020F0502020204030203" pitchFamily="34" charset="0"/>
              <a:cs typeface="Lato" panose="020F0502020204030203" pitchFamily="34" charset="0"/>
            </a:endParaRPr>
          </a:p>
        </p:txBody>
      </p:sp>
      <p:sp>
        <p:nvSpPr>
          <p:cNvPr id="6" name="Freeform 5">
            <a:extLst>
              <a:ext uri="{FF2B5EF4-FFF2-40B4-BE49-F238E27FC236}">
                <a16:creationId xmlns:a16="http://schemas.microsoft.com/office/drawing/2014/main" id="{39AC8CFE-9DC1-D796-4719-53C6D22AECC4}"/>
              </a:ext>
            </a:extLst>
          </p:cNvPr>
          <p:cNvSpPr>
            <a:spLocks/>
          </p:cNvSpPr>
          <p:nvPr/>
        </p:nvSpPr>
        <p:spPr bwMode="auto">
          <a:xfrm>
            <a:off x="5453062" y="3785887"/>
            <a:ext cx="1285875" cy="2020888"/>
          </a:xfrm>
          <a:custGeom>
            <a:avLst/>
            <a:gdLst>
              <a:gd name="T0" fmla="*/ 131 w 252"/>
              <a:gd name="T1" fmla="*/ 144 h 396"/>
              <a:gd name="T2" fmla="*/ 131 w 252"/>
              <a:gd name="T3" fmla="*/ 109 h 396"/>
              <a:gd name="T4" fmla="*/ 180 w 252"/>
              <a:gd name="T5" fmla="*/ 55 h 396"/>
              <a:gd name="T6" fmla="*/ 126 w 252"/>
              <a:gd name="T7" fmla="*/ 0 h 396"/>
              <a:gd name="T8" fmla="*/ 71 w 252"/>
              <a:gd name="T9" fmla="*/ 55 h 396"/>
              <a:gd name="T10" fmla="*/ 121 w 252"/>
              <a:gd name="T11" fmla="*/ 109 h 396"/>
              <a:gd name="T12" fmla="*/ 121 w 252"/>
              <a:gd name="T13" fmla="*/ 144 h 396"/>
              <a:gd name="T14" fmla="*/ 0 w 252"/>
              <a:gd name="T15" fmla="*/ 270 h 396"/>
              <a:gd name="T16" fmla="*/ 126 w 252"/>
              <a:gd name="T17" fmla="*/ 396 h 396"/>
              <a:gd name="T18" fmla="*/ 252 w 252"/>
              <a:gd name="T19" fmla="*/ 270 h 396"/>
              <a:gd name="T20" fmla="*/ 131 w 252"/>
              <a:gd name="T21" fmla="*/ 144 h 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52" h="396">
                <a:moveTo>
                  <a:pt x="131" y="144"/>
                </a:moveTo>
                <a:cubicBezTo>
                  <a:pt x="131" y="109"/>
                  <a:pt x="131" y="109"/>
                  <a:pt x="131" y="109"/>
                </a:cubicBezTo>
                <a:cubicBezTo>
                  <a:pt x="158" y="106"/>
                  <a:pt x="180" y="83"/>
                  <a:pt x="180" y="55"/>
                </a:cubicBezTo>
                <a:cubicBezTo>
                  <a:pt x="180" y="25"/>
                  <a:pt x="156" y="0"/>
                  <a:pt x="126" y="0"/>
                </a:cubicBezTo>
                <a:cubicBezTo>
                  <a:pt x="96" y="0"/>
                  <a:pt x="71" y="25"/>
                  <a:pt x="71" y="55"/>
                </a:cubicBezTo>
                <a:cubicBezTo>
                  <a:pt x="71" y="83"/>
                  <a:pt x="93" y="106"/>
                  <a:pt x="121" y="109"/>
                </a:cubicBezTo>
                <a:cubicBezTo>
                  <a:pt x="121" y="144"/>
                  <a:pt x="121" y="144"/>
                  <a:pt x="121" y="144"/>
                </a:cubicBezTo>
                <a:cubicBezTo>
                  <a:pt x="53" y="147"/>
                  <a:pt x="0" y="202"/>
                  <a:pt x="0" y="270"/>
                </a:cubicBezTo>
                <a:cubicBezTo>
                  <a:pt x="0" y="339"/>
                  <a:pt x="56" y="396"/>
                  <a:pt x="126" y="396"/>
                </a:cubicBezTo>
                <a:cubicBezTo>
                  <a:pt x="195" y="396"/>
                  <a:pt x="252" y="339"/>
                  <a:pt x="252" y="270"/>
                </a:cubicBezTo>
                <a:cubicBezTo>
                  <a:pt x="252" y="202"/>
                  <a:pt x="198" y="147"/>
                  <a:pt x="131" y="144"/>
                </a:cubicBezTo>
                <a:close/>
              </a:path>
            </a:pathLst>
          </a:custGeom>
          <a:solidFill>
            <a:schemeClr val="accent4"/>
          </a:solidFill>
          <a:ln>
            <a:noFill/>
          </a:ln>
          <a:effectLst>
            <a:outerShdw blurRad="50800" dist="38100" dir="2700000" sx="101000" sy="101000" algn="tl" rotWithShape="0">
              <a:prstClr val="black">
                <a:alpha val="72000"/>
              </a:prstClr>
            </a:outerShdw>
          </a:effectLst>
        </p:spPr>
        <p:txBody>
          <a:bodyPr vert="horz" wrap="square" lIns="91440" tIns="45720" rIns="91440" bIns="45720" numCol="1" anchor="t" anchorCtr="0" compatLnSpc="1">
            <a:prstTxWarp prst="textNoShape">
              <a:avLst/>
            </a:prstTxWarp>
          </a:bodyPr>
          <a:lstStyle/>
          <a:p>
            <a:endParaRPr lang="en-US">
              <a:solidFill>
                <a:schemeClr val="bg1">
                  <a:lumMod val="50000"/>
                </a:schemeClr>
              </a:solidFill>
              <a:latin typeface="Times New Roman" panose="02020603050405020304" pitchFamily="18" charset="0"/>
              <a:cs typeface="Times New Roman" panose="02020603050405020304" pitchFamily="18" charset="0"/>
            </a:endParaRPr>
          </a:p>
        </p:txBody>
      </p:sp>
      <p:sp>
        <p:nvSpPr>
          <p:cNvPr id="7" name="Freeform 6">
            <a:extLst>
              <a:ext uri="{FF2B5EF4-FFF2-40B4-BE49-F238E27FC236}">
                <a16:creationId xmlns:a16="http://schemas.microsoft.com/office/drawing/2014/main" id="{6BE4CB7F-CE2E-2692-49D1-AE18AA5DCD12}"/>
              </a:ext>
            </a:extLst>
          </p:cNvPr>
          <p:cNvSpPr>
            <a:spLocks noEditPoints="1"/>
          </p:cNvSpPr>
          <p:nvPr/>
        </p:nvSpPr>
        <p:spPr bwMode="auto">
          <a:xfrm>
            <a:off x="5743574" y="4897137"/>
            <a:ext cx="698500" cy="536575"/>
          </a:xfrm>
          <a:custGeom>
            <a:avLst/>
            <a:gdLst>
              <a:gd name="T0" fmla="*/ 137 w 137"/>
              <a:gd name="T1" fmla="*/ 56 h 105"/>
              <a:gd name="T2" fmla="*/ 115 w 137"/>
              <a:gd name="T3" fmla="*/ 57 h 105"/>
              <a:gd name="T4" fmla="*/ 75 w 137"/>
              <a:gd name="T5" fmla="*/ 26 h 105"/>
              <a:gd name="T6" fmla="*/ 53 w 137"/>
              <a:gd name="T7" fmla="*/ 37 h 105"/>
              <a:gd name="T8" fmla="*/ 50 w 137"/>
              <a:gd name="T9" fmla="*/ 21 h 105"/>
              <a:gd name="T10" fmla="*/ 96 w 137"/>
              <a:gd name="T11" fmla="*/ 5 h 105"/>
              <a:gd name="T12" fmla="*/ 116 w 137"/>
              <a:gd name="T13" fmla="*/ 18 h 105"/>
              <a:gd name="T14" fmla="*/ 47 w 137"/>
              <a:gd name="T15" fmla="*/ 86 h 105"/>
              <a:gd name="T16" fmla="*/ 38 w 137"/>
              <a:gd name="T17" fmla="*/ 76 h 105"/>
              <a:gd name="T18" fmla="*/ 29 w 137"/>
              <a:gd name="T19" fmla="*/ 66 h 105"/>
              <a:gd name="T20" fmla="*/ 16 w 137"/>
              <a:gd name="T21" fmla="*/ 59 h 105"/>
              <a:gd name="T22" fmla="*/ 23 w 137"/>
              <a:gd name="T23" fmla="*/ 73 h 105"/>
              <a:gd name="T24" fmla="*/ 31 w 137"/>
              <a:gd name="T25" fmla="*/ 82 h 105"/>
              <a:gd name="T26" fmla="*/ 41 w 137"/>
              <a:gd name="T27" fmla="*/ 92 h 105"/>
              <a:gd name="T28" fmla="*/ 54 w 137"/>
              <a:gd name="T29" fmla="*/ 100 h 105"/>
              <a:gd name="T30" fmla="*/ 47 w 137"/>
              <a:gd name="T31" fmla="*/ 86 h 105"/>
              <a:gd name="T32" fmla="*/ 82 w 137"/>
              <a:gd name="T33" fmla="*/ 37 h 105"/>
              <a:gd name="T34" fmla="*/ 61 w 137"/>
              <a:gd name="T35" fmla="*/ 41 h 105"/>
              <a:gd name="T36" fmla="*/ 40 w 137"/>
              <a:gd name="T37" fmla="*/ 29 h 105"/>
              <a:gd name="T38" fmla="*/ 64 w 137"/>
              <a:gd name="T39" fmla="*/ 6 h 105"/>
              <a:gd name="T40" fmla="*/ 26 w 137"/>
              <a:gd name="T41" fmla="*/ 13 h 105"/>
              <a:gd name="T42" fmla="*/ 0 w 137"/>
              <a:gd name="T43" fmla="*/ 9 h 105"/>
              <a:gd name="T44" fmla="*/ 8 w 137"/>
              <a:gd name="T45" fmla="*/ 60 h 105"/>
              <a:gd name="T46" fmla="*/ 32 w 137"/>
              <a:gd name="T47" fmla="*/ 54 h 105"/>
              <a:gd name="T48" fmla="*/ 41 w 137"/>
              <a:gd name="T49" fmla="*/ 64 h 105"/>
              <a:gd name="T50" fmla="*/ 50 w 137"/>
              <a:gd name="T51" fmla="*/ 73 h 105"/>
              <a:gd name="T52" fmla="*/ 59 w 137"/>
              <a:gd name="T53" fmla="*/ 83 h 105"/>
              <a:gd name="T54" fmla="*/ 63 w 137"/>
              <a:gd name="T55" fmla="*/ 96 h 105"/>
              <a:gd name="T56" fmla="*/ 63 w 137"/>
              <a:gd name="T57" fmla="*/ 96 h 105"/>
              <a:gd name="T58" fmla="*/ 66 w 137"/>
              <a:gd name="T59" fmla="*/ 99 h 105"/>
              <a:gd name="T60" fmla="*/ 74 w 137"/>
              <a:gd name="T61" fmla="*/ 90 h 105"/>
              <a:gd name="T62" fmla="*/ 74 w 137"/>
              <a:gd name="T63" fmla="*/ 90 h 105"/>
              <a:gd name="T64" fmla="*/ 78 w 137"/>
              <a:gd name="T65" fmla="*/ 91 h 105"/>
              <a:gd name="T66" fmla="*/ 78 w 137"/>
              <a:gd name="T67" fmla="*/ 92 h 105"/>
              <a:gd name="T68" fmla="*/ 87 w 137"/>
              <a:gd name="T69" fmla="*/ 83 h 105"/>
              <a:gd name="T70" fmla="*/ 86 w 137"/>
              <a:gd name="T71" fmla="*/ 82 h 105"/>
              <a:gd name="T72" fmla="*/ 90 w 137"/>
              <a:gd name="T73" fmla="*/ 83 h 105"/>
              <a:gd name="T74" fmla="*/ 98 w 137"/>
              <a:gd name="T75" fmla="*/ 83 h 105"/>
              <a:gd name="T76" fmla="*/ 99 w 137"/>
              <a:gd name="T77" fmla="*/ 74 h 105"/>
              <a:gd name="T78" fmla="*/ 100 w 137"/>
              <a:gd name="T79" fmla="*/ 73 h 105"/>
              <a:gd name="T80" fmla="*/ 109 w 137"/>
              <a:gd name="T81" fmla="*/ 73 h 105"/>
              <a:gd name="T82" fmla="*/ 108 w 137"/>
              <a:gd name="T83" fmla="*/ 64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37" h="105">
                <a:moveTo>
                  <a:pt x="137" y="13"/>
                </a:moveTo>
                <a:cubicBezTo>
                  <a:pt x="137" y="56"/>
                  <a:pt x="137" y="56"/>
                  <a:pt x="137" y="56"/>
                </a:cubicBezTo>
                <a:cubicBezTo>
                  <a:pt x="137" y="56"/>
                  <a:pt x="128" y="58"/>
                  <a:pt x="126" y="58"/>
                </a:cubicBezTo>
                <a:cubicBezTo>
                  <a:pt x="124" y="59"/>
                  <a:pt x="119" y="61"/>
                  <a:pt x="115" y="57"/>
                </a:cubicBezTo>
                <a:cubicBezTo>
                  <a:pt x="108" y="50"/>
                  <a:pt x="86" y="27"/>
                  <a:pt x="86" y="27"/>
                </a:cubicBezTo>
                <a:cubicBezTo>
                  <a:pt x="86" y="27"/>
                  <a:pt x="82" y="23"/>
                  <a:pt x="75" y="26"/>
                </a:cubicBezTo>
                <a:cubicBezTo>
                  <a:pt x="70" y="29"/>
                  <a:pt x="61" y="34"/>
                  <a:pt x="57" y="36"/>
                </a:cubicBezTo>
                <a:cubicBezTo>
                  <a:pt x="56" y="37"/>
                  <a:pt x="55" y="37"/>
                  <a:pt x="53" y="37"/>
                </a:cubicBezTo>
                <a:cubicBezTo>
                  <a:pt x="49" y="37"/>
                  <a:pt x="45" y="34"/>
                  <a:pt x="45" y="29"/>
                </a:cubicBezTo>
                <a:cubicBezTo>
                  <a:pt x="45" y="26"/>
                  <a:pt x="47" y="23"/>
                  <a:pt x="50" y="21"/>
                </a:cubicBezTo>
                <a:cubicBezTo>
                  <a:pt x="59" y="16"/>
                  <a:pt x="76" y="6"/>
                  <a:pt x="83" y="2"/>
                </a:cubicBezTo>
                <a:cubicBezTo>
                  <a:pt x="87" y="0"/>
                  <a:pt x="90" y="0"/>
                  <a:pt x="96" y="5"/>
                </a:cubicBezTo>
                <a:cubicBezTo>
                  <a:pt x="103" y="11"/>
                  <a:pt x="110" y="17"/>
                  <a:pt x="110" y="17"/>
                </a:cubicBezTo>
                <a:cubicBezTo>
                  <a:pt x="110" y="17"/>
                  <a:pt x="113" y="19"/>
                  <a:pt x="116" y="18"/>
                </a:cubicBezTo>
                <a:cubicBezTo>
                  <a:pt x="121" y="18"/>
                  <a:pt x="137" y="13"/>
                  <a:pt x="137" y="13"/>
                </a:cubicBezTo>
                <a:close/>
                <a:moveTo>
                  <a:pt x="47" y="86"/>
                </a:moveTo>
                <a:cubicBezTo>
                  <a:pt x="48" y="83"/>
                  <a:pt x="47" y="80"/>
                  <a:pt x="45" y="78"/>
                </a:cubicBezTo>
                <a:cubicBezTo>
                  <a:pt x="43" y="76"/>
                  <a:pt x="41" y="75"/>
                  <a:pt x="38" y="76"/>
                </a:cubicBezTo>
                <a:cubicBezTo>
                  <a:pt x="39" y="73"/>
                  <a:pt x="38" y="70"/>
                  <a:pt x="36" y="68"/>
                </a:cubicBezTo>
                <a:cubicBezTo>
                  <a:pt x="34" y="66"/>
                  <a:pt x="32" y="66"/>
                  <a:pt x="29" y="66"/>
                </a:cubicBezTo>
                <a:cubicBezTo>
                  <a:pt x="30" y="64"/>
                  <a:pt x="29" y="61"/>
                  <a:pt x="28" y="59"/>
                </a:cubicBezTo>
                <a:cubicBezTo>
                  <a:pt x="25" y="56"/>
                  <a:pt x="19" y="56"/>
                  <a:pt x="16" y="59"/>
                </a:cubicBezTo>
                <a:cubicBezTo>
                  <a:pt x="13" y="62"/>
                  <a:pt x="10" y="68"/>
                  <a:pt x="13" y="72"/>
                </a:cubicBezTo>
                <a:cubicBezTo>
                  <a:pt x="16" y="76"/>
                  <a:pt x="20" y="73"/>
                  <a:pt x="23" y="73"/>
                </a:cubicBezTo>
                <a:cubicBezTo>
                  <a:pt x="22" y="75"/>
                  <a:pt x="20" y="78"/>
                  <a:pt x="22" y="82"/>
                </a:cubicBezTo>
                <a:cubicBezTo>
                  <a:pt x="25" y="85"/>
                  <a:pt x="29" y="83"/>
                  <a:pt x="31" y="82"/>
                </a:cubicBezTo>
                <a:cubicBezTo>
                  <a:pt x="31" y="85"/>
                  <a:pt x="29" y="88"/>
                  <a:pt x="31" y="91"/>
                </a:cubicBezTo>
                <a:cubicBezTo>
                  <a:pt x="34" y="94"/>
                  <a:pt x="38" y="93"/>
                  <a:pt x="41" y="92"/>
                </a:cubicBezTo>
                <a:cubicBezTo>
                  <a:pt x="40" y="95"/>
                  <a:pt x="38" y="98"/>
                  <a:pt x="41" y="101"/>
                </a:cubicBezTo>
                <a:cubicBezTo>
                  <a:pt x="44" y="105"/>
                  <a:pt x="50" y="103"/>
                  <a:pt x="54" y="100"/>
                </a:cubicBezTo>
                <a:cubicBezTo>
                  <a:pt x="57" y="97"/>
                  <a:pt x="58" y="91"/>
                  <a:pt x="55" y="88"/>
                </a:cubicBezTo>
                <a:cubicBezTo>
                  <a:pt x="53" y="86"/>
                  <a:pt x="49" y="85"/>
                  <a:pt x="47" y="86"/>
                </a:cubicBezTo>
                <a:close/>
                <a:moveTo>
                  <a:pt x="108" y="64"/>
                </a:moveTo>
                <a:cubicBezTo>
                  <a:pt x="84" y="39"/>
                  <a:pt x="96" y="50"/>
                  <a:pt x="82" y="37"/>
                </a:cubicBezTo>
                <a:cubicBezTo>
                  <a:pt x="82" y="37"/>
                  <a:pt x="78" y="33"/>
                  <a:pt x="73" y="35"/>
                </a:cubicBezTo>
                <a:cubicBezTo>
                  <a:pt x="69" y="37"/>
                  <a:pt x="65" y="39"/>
                  <a:pt x="61" y="41"/>
                </a:cubicBezTo>
                <a:cubicBezTo>
                  <a:pt x="57" y="43"/>
                  <a:pt x="54" y="43"/>
                  <a:pt x="53" y="43"/>
                </a:cubicBezTo>
                <a:cubicBezTo>
                  <a:pt x="46" y="43"/>
                  <a:pt x="40" y="37"/>
                  <a:pt x="40" y="29"/>
                </a:cubicBezTo>
                <a:cubicBezTo>
                  <a:pt x="40" y="24"/>
                  <a:pt x="42" y="20"/>
                  <a:pt x="46" y="17"/>
                </a:cubicBezTo>
                <a:cubicBezTo>
                  <a:pt x="51" y="13"/>
                  <a:pt x="64" y="6"/>
                  <a:pt x="64" y="6"/>
                </a:cubicBezTo>
                <a:cubicBezTo>
                  <a:pt x="64" y="6"/>
                  <a:pt x="60" y="1"/>
                  <a:pt x="52" y="1"/>
                </a:cubicBezTo>
                <a:cubicBezTo>
                  <a:pt x="43" y="1"/>
                  <a:pt x="26" y="13"/>
                  <a:pt x="26" y="13"/>
                </a:cubicBezTo>
                <a:cubicBezTo>
                  <a:pt x="26" y="13"/>
                  <a:pt x="21" y="17"/>
                  <a:pt x="14" y="14"/>
                </a:cubicBezTo>
                <a:cubicBezTo>
                  <a:pt x="0" y="9"/>
                  <a:pt x="0" y="9"/>
                  <a:pt x="0" y="9"/>
                </a:cubicBezTo>
                <a:cubicBezTo>
                  <a:pt x="0" y="58"/>
                  <a:pt x="0" y="58"/>
                  <a:pt x="0" y="58"/>
                </a:cubicBezTo>
                <a:cubicBezTo>
                  <a:pt x="0" y="58"/>
                  <a:pt x="4" y="59"/>
                  <a:pt x="8" y="60"/>
                </a:cubicBezTo>
                <a:cubicBezTo>
                  <a:pt x="8" y="58"/>
                  <a:pt x="10" y="56"/>
                  <a:pt x="11" y="54"/>
                </a:cubicBezTo>
                <a:cubicBezTo>
                  <a:pt x="17" y="48"/>
                  <a:pt x="27" y="48"/>
                  <a:pt x="32" y="54"/>
                </a:cubicBezTo>
                <a:cubicBezTo>
                  <a:pt x="34" y="56"/>
                  <a:pt x="35" y="58"/>
                  <a:pt x="35" y="60"/>
                </a:cubicBezTo>
                <a:cubicBezTo>
                  <a:pt x="38" y="61"/>
                  <a:pt x="39" y="62"/>
                  <a:pt x="41" y="64"/>
                </a:cubicBezTo>
                <a:cubicBezTo>
                  <a:pt x="43" y="65"/>
                  <a:pt x="44" y="67"/>
                  <a:pt x="44" y="70"/>
                </a:cubicBezTo>
                <a:cubicBezTo>
                  <a:pt x="46" y="70"/>
                  <a:pt x="48" y="71"/>
                  <a:pt x="50" y="73"/>
                </a:cubicBezTo>
                <a:cubicBezTo>
                  <a:pt x="52" y="75"/>
                  <a:pt x="53" y="77"/>
                  <a:pt x="53" y="80"/>
                </a:cubicBezTo>
                <a:cubicBezTo>
                  <a:pt x="56" y="80"/>
                  <a:pt x="58" y="82"/>
                  <a:pt x="59" y="83"/>
                </a:cubicBezTo>
                <a:cubicBezTo>
                  <a:pt x="62" y="87"/>
                  <a:pt x="64" y="91"/>
                  <a:pt x="63" y="96"/>
                </a:cubicBezTo>
                <a:cubicBezTo>
                  <a:pt x="63" y="96"/>
                  <a:pt x="63" y="96"/>
                  <a:pt x="63" y="96"/>
                </a:cubicBezTo>
                <a:cubicBezTo>
                  <a:pt x="63" y="96"/>
                  <a:pt x="63" y="96"/>
                  <a:pt x="63" y="96"/>
                </a:cubicBezTo>
                <a:cubicBezTo>
                  <a:pt x="63" y="96"/>
                  <a:pt x="63" y="96"/>
                  <a:pt x="63" y="96"/>
                </a:cubicBezTo>
                <a:cubicBezTo>
                  <a:pt x="63" y="96"/>
                  <a:pt x="63" y="96"/>
                  <a:pt x="63" y="96"/>
                </a:cubicBezTo>
                <a:cubicBezTo>
                  <a:pt x="63" y="96"/>
                  <a:pt x="65" y="98"/>
                  <a:pt x="66" y="99"/>
                </a:cubicBezTo>
                <a:cubicBezTo>
                  <a:pt x="68" y="102"/>
                  <a:pt x="72" y="102"/>
                  <a:pt x="74" y="99"/>
                </a:cubicBezTo>
                <a:cubicBezTo>
                  <a:pt x="77" y="97"/>
                  <a:pt x="77" y="93"/>
                  <a:pt x="74" y="90"/>
                </a:cubicBezTo>
                <a:cubicBezTo>
                  <a:pt x="74" y="90"/>
                  <a:pt x="74" y="90"/>
                  <a:pt x="74" y="90"/>
                </a:cubicBezTo>
                <a:cubicBezTo>
                  <a:pt x="74" y="90"/>
                  <a:pt x="74" y="90"/>
                  <a:pt x="74" y="90"/>
                </a:cubicBezTo>
                <a:cubicBezTo>
                  <a:pt x="66" y="82"/>
                  <a:pt x="66" y="81"/>
                  <a:pt x="67" y="81"/>
                </a:cubicBezTo>
                <a:cubicBezTo>
                  <a:pt x="68" y="80"/>
                  <a:pt x="69" y="82"/>
                  <a:pt x="78" y="91"/>
                </a:cubicBezTo>
                <a:cubicBezTo>
                  <a:pt x="78" y="91"/>
                  <a:pt x="78" y="91"/>
                  <a:pt x="78" y="91"/>
                </a:cubicBezTo>
                <a:cubicBezTo>
                  <a:pt x="78" y="91"/>
                  <a:pt x="78" y="91"/>
                  <a:pt x="78" y="92"/>
                </a:cubicBezTo>
                <a:cubicBezTo>
                  <a:pt x="81" y="94"/>
                  <a:pt x="84" y="94"/>
                  <a:pt x="87" y="92"/>
                </a:cubicBezTo>
                <a:cubicBezTo>
                  <a:pt x="89" y="89"/>
                  <a:pt x="89" y="85"/>
                  <a:pt x="87" y="83"/>
                </a:cubicBezTo>
                <a:cubicBezTo>
                  <a:pt x="87" y="83"/>
                  <a:pt x="86" y="83"/>
                  <a:pt x="86" y="82"/>
                </a:cubicBezTo>
                <a:cubicBezTo>
                  <a:pt x="86" y="82"/>
                  <a:pt x="86" y="82"/>
                  <a:pt x="86" y="82"/>
                </a:cubicBezTo>
                <a:cubicBezTo>
                  <a:pt x="78" y="74"/>
                  <a:pt x="77" y="72"/>
                  <a:pt x="78" y="71"/>
                </a:cubicBezTo>
                <a:cubicBezTo>
                  <a:pt x="78" y="71"/>
                  <a:pt x="82" y="75"/>
                  <a:pt x="90" y="83"/>
                </a:cubicBezTo>
                <a:cubicBezTo>
                  <a:pt x="90" y="83"/>
                  <a:pt x="90" y="83"/>
                  <a:pt x="90" y="83"/>
                </a:cubicBezTo>
                <a:cubicBezTo>
                  <a:pt x="92" y="86"/>
                  <a:pt x="96" y="85"/>
                  <a:pt x="98" y="83"/>
                </a:cubicBezTo>
                <a:cubicBezTo>
                  <a:pt x="101" y="81"/>
                  <a:pt x="101" y="77"/>
                  <a:pt x="99" y="75"/>
                </a:cubicBezTo>
                <a:cubicBezTo>
                  <a:pt x="99" y="75"/>
                  <a:pt x="99" y="75"/>
                  <a:pt x="99" y="74"/>
                </a:cubicBezTo>
                <a:cubicBezTo>
                  <a:pt x="88" y="64"/>
                  <a:pt x="89" y="64"/>
                  <a:pt x="90" y="63"/>
                </a:cubicBezTo>
                <a:cubicBezTo>
                  <a:pt x="90" y="62"/>
                  <a:pt x="90" y="62"/>
                  <a:pt x="100" y="73"/>
                </a:cubicBezTo>
                <a:cubicBezTo>
                  <a:pt x="100" y="73"/>
                  <a:pt x="100" y="73"/>
                  <a:pt x="100" y="73"/>
                </a:cubicBezTo>
                <a:cubicBezTo>
                  <a:pt x="102" y="75"/>
                  <a:pt x="106" y="75"/>
                  <a:pt x="109" y="73"/>
                </a:cubicBezTo>
                <a:cubicBezTo>
                  <a:pt x="111" y="70"/>
                  <a:pt x="111" y="66"/>
                  <a:pt x="109" y="64"/>
                </a:cubicBezTo>
                <a:cubicBezTo>
                  <a:pt x="109" y="64"/>
                  <a:pt x="108" y="64"/>
                  <a:pt x="108" y="64"/>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solidFill>
                <a:schemeClr val="bg1">
                  <a:lumMod val="50000"/>
                </a:schemeClr>
              </a:solidFill>
              <a:latin typeface="Lato" panose="020F0502020204030203" pitchFamily="34" charset="0"/>
              <a:ea typeface="Lato" panose="020F0502020204030203" pitchFamily="34" charset="0"/>
              <a:cs typeface="Lato" panose="020F0502020204030203" pitchFamily="34" charset="0"/>
            </a:endParaRPr>
          </a:p>
        </p:txBody>
      </p:sp>
      <p:sp>
        <p:nvSpPr>
          <p:cNvPr id="8" name="Freeform 41">
            <a:extLst>
              <a:ext uri="{FF2B5EF4-FFF2-40B4-BE49-F238E27FC236}">
                <a16:creationId xmlns:a16="http://schemas.microsoft.com/office/drawing/2014/main" id="{0FC2DA2D-FCBF-932B-0513-1A3116178A20}"/>
              </a:ext>
            </a:extLst>
          </p:cNvPr>
          <p:cNvSpPr>
            <a:spLocks noEditPoints="1"/>
          </p:cNvSpPr>
          <p:nvPr/>
        </p:nvSpPr>
        <p:spPr bwMode="auto">
          <a:xfrm>
            <a:off x="4562987" y="3861164"/>
            <a:ext cx="377182" cy="379671"/>
          </a:xfrm>
          <a:custGeom>
            <a:avLst/>
            <a:gdLst>
              <a:gd name="T0" fmla="*/ 112 w 128"/>
              <a:gd name="T1" fmla="*/ 0 h 128"/>
              <a:gd name="T2" fmla="*/ 68 w 128"/>
              <a:gd name="T3" fmla="*/ 12 h 128"/>
              <a:gd name="T4" fmla="*/ 60 w 128"/>
              <a:gd name="T5" fmla="*/ 12 h 128"/>
              <a:gd name="T6" fmla="*/ 16 w 128"/>
              <a:gd name="T7" fmla="*/ 0 h 128"/>
              <a:gd name="T8" fmla="*/ 0 w 128"/>
              <a:gd name="T9" fmla="*/ 16 h 128"/>
              <a:gd name="T10" fmla="*/ 0 w 128"/>
              <a:gd name="T11" fmla="*/ 100 h 128"/>
              <a:gd name="T12" fmla="*/ 16 w 128"/>
              <a:gd name="T13" fmla="*/ 116 h 128"/>
              <a:gd name="T14" fmla="*/ 60 w 128"/>
              <a:gd name="T15" fmla="*/ 128 h 128"/>
              <a:gd name="T16" fmla="*/ 68 w 128"/>
              <a:gd name="T17" fmla="*/ 128 h 128"/>
              <a:gd name="T18" fmla="*/ 112 w 128"/>
              <a:gd name="T19" fmla="*/ 116 h 128"/>
              <a:gd name="T20" fmla="*/ 128 w 128"/>
              <a:gd name="T21" fmla="*/ 100 h 128"/>
              <a:gd name="T22" fmla="*/ 128 w 128"/>
              <a:gd name="T23" fmla="*/ 16 h 128"/>
              <a:gd name="T24" fmla="*/ 112 w 128"/>
              <a:gd name="T25" fmla="*/ 0 h 128"/>
              <a:gd name="T26" fmla="*/ 60 w 128"/>
              <a:gd name="T27" fmla="*/ 120 h 128"/>
              <a:gd name="T28" fmla="*/ 16 w 128"/>
              <a:gd name="T29" fmla="*/ 108 h 128"/>
              <a:gd name="T30" fmla="*/ 8 w 128"/>
              <a:gd name="T31" fmla="*/ 100 h 128"/>
              <a:gd name="T32" fmla="*/ 8 w 128"/>
              <a:gd name="T33" fmla="*/ 16 h 128"/>
              <a:gd name="T34" fmla="*/ 16 w 128"/>
              <a:gd name="T35" fmla="*/ 8 h 128"/>
              <a:gd name="T36" fmla="*/ 60 w 128"/>
              <a:gd name="T37" fmla="*/ 20 h 128"/>
              <a:gd name="T38" fmla="*/ 60 w 128"/>
              <a:gd name="T39" fmla="*/ 120 h 128"/>
              <a:gd name="T40" fmla="*/ 120 w 128"/>
              <a:gd name="T41" fmla="*/ 100 h 128"/>
              <a:gd name="T42" fmla="*/ 112 w 128"/>
              <a:gd name="T43" fmla="*/ 108 h 128"/>
              <a:gd name="T44" fmla="*/ 68 w 128"/>
              <a:gd name="T45" fmla="*/ 120 h 128"/>
              <a:gd name="T46" fmla="*/ 68 w 128"/>
              <a:gd name="T47" fmla="*/ 20 h 128"/>
              <a:gd name="T48" fmla="*/ 112 w 128"/>
              <a:gd name="T49" fmla="*/ 8 h 128"/>
              <a:gd name="T50" fmla="*/ 120 w 128"/>
              <a:gd name="T51" fmla="*/ 16 h 128"/>
              <a:gd name="T52" fmla="*/ 120 w 128"/>
              <a:gd name="T53" fmla="*/ 10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28" h="128">
                <a:moveTo>
                  <a:pt x="112" y="0"/>
                </a:moveTo>
                <a:cubicBezTo>
                  <a:pt x="112" y="0"/>
                  <a:pt x="89" y="6"/>
                  <a:pt x="68" y="12"/>
                </a:cubicBezTo>
                <a:cubicBezTo>
                  <a:pt x="65" y="12"/>
                  <a:pt x="63" y="12"/>
                  <a:pt x="60" y="12"/>
                </a:cubicBezTo>
                <a:cubicBezTo>
                  <a:pt x="40" y="7"/>
                  <a:pt x="16" y="0"/>
                  <a:pt x="16" y="0"/>
                </a:cubicBezTo>
                <a:cubicBezTo>
                  <a:pt x="7" y="0"/>
                  <a:pt x="0" y="7"/>
                  <a:pt x="0" y="16"/>
                </a:cubicBezTo>
                <a:cubicBezTo>
                  <a:pt x="0" y="100"/>
                  <a:pt x="0" y="100"/>
                  <a:pt x="0" y="100"/>
                </a:cubicBezTo>
                <a:cubicBezTo>
                  <a:pt x="0" y="109"/>
                  <a:pt x="8" y="113"/>
                  <a:pt x="16" y="116"/>
                </a:cubicBezTo>
                <a:cubicBezTo>
                  <a:pt x="16" y="116"/>
                  <a:pt x="38" y="122"/>
                  <a:pt x="60" y="128"/>
                </a:cubicBezTo>
                <a:cubicBezTo>
                  <a:pt x="63" y="128"/>
                  <a:pt x="65" y="128"/>
                  <a:pt x="68" y="128"/>
                </a:cubicBezTo>
                <a:cubicBezTo>
                  <a:pt x="90" y="122"/>
                  <a:pt x="112" y="116"/>
                  <a:pt x="112" y="116"/>
                </a:cubicBezTo>
                <a:cubicBezTo>
                  <a:pt x="120" y="114"/>
                  <a:pt x="128" y="109"/>
                  <a:pt x="128" y="100"/>
                </a:cubicBezTo>
                <a:cubicBezTo>
                  <a:pt x="128" y="16"/>
                  <a:pt x="128" y="16"/>
                  <a:pt x="128" y="16"/>
                </a:cubicBezTo>
                <a:cubicBezTo>
                  <a:pt x="128" y="7"/>
                  <a:pt x="121" y="0"/>
                  <a:pt x="112" y="0"/>
                </a:cubicBezTo>
                <a:close/>
                <a:moveTo>
                  <a:pt x="60" y="120"/>
                </a:moveTo>
                <a:cubicBezTo>
                  <a:pt x="38" y="114"/>
                  <a:pt x="16" y="108"/>
                  <a:pt x="16" y="108"/>
                </a:cubicBezTo>
                <a:cubicBezTo>
                  <a:pt x="11" y="107"/>
                  <a:pt x="8" y="104"/>
                  <a:pt x="8" y="100"/>
                </a:cubicBezTo>
                <a:cubicBezTo>
                  <a:pt x="8" y="16"/>
                  <a:pt x="8" y="16"/>
                  <a:pt x="8" y="16"/>
                </a:cubicBezTo>
                <a:cubicBezTo>
                  <a:pt x="8" y="12"/>
                  <a:pt x="12" y="8"/>
                  <a:pt x="16" y="8"/>
                </a:cubicBezTo>
                <a:cubicBezTo>
                  <a:pt x="60" y="20"/>
                  <a:pt x="60" y="20"/>
                  <a:pt x="60" y="20"/>
                </a:cubicBezTo>
                <a:lnTo>
                  <a:pt x="60" y="120"/>
                </a:lnTo>
                <a:close/>
                <a:moveTo>
                  <a:pt x="120" y="100"/>
                </a:moveTo>
                <a:cubicBezTo>
                  <a:pt x="120" y="104"/>
                  <a:pt x="116" y="107"/>
                  <a:pt x="112" y="108"/>
                </a:cubicBezTo>
                <a:cubicBezTo>
                  <a:pt x="112" y="108"/>
                  <a:pt x="90" y="114"/>
                  <a:pt x="68" y="120"/>
                </a:cubicBezTo>
                <a:cubicBezTo>
                  <a:pt x="68" y="20"/>
                  <a:pt x="68" y="20"/>
                  <a:pt x="68" y="20"/>
                </a:cubicBezTo>
                <a:cubicBezTo>
                  <a:pt x="112" y="8"/>
                  <a:pt x="112" y="8"/>
                  <a:pt x="112" y="8"/>
                </a:cubicBezTo>
                <a:cubicBezTo>
                  <a:pt x="116" y="8"/>
                  <a:pt x="120" y="12"/>
                  <a:pt x="120" y="16"/>
                </a:cubicBezTo>
                <a:lnTo>
                  <a:pt x="120" y="100"/>
                </a:ln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en-US">
              <a:solidFill>
                <a:schemeClr val="tx1">
                  <a:lumMod val="65000"/>
                  <a:lumOff val="35000"/>
                </a:schemeClr>
              </a:solidFill>
              <a:latin typeface="Roboto" panose="02000000000000000000" pitchFamily="2" charset="0"/>
              <a:ea typeface="Roboto" panose="02000000000000000000" pitchFamily="2" charset="0"/>
              <a:cs typeface="Open Sans" panose="020B0606030504020204" pitchFamily="34" charset="0"/>
            </a:endParaRPr>
          </a:p>
        </p:txBody>
      </p:sp>
      <p:sp>
        <p:nvSpPr>
          <p:cNvPr id="9" name="Freeform 39">
            <a:extLst>
              <a:ext uri="{FF2B5EF4-FFF2-40B4-BE49-F238E27FC236}">
                <a16:creationId xmlns:a16="http://schemas.microsoft.com/office/drawing/2014/main" id="{DAE65C8C-7819-BAD3-6E3A-135A9ABC986C}"/>
              </a:ext>
            </a:extLst>
          </p:cNvPr>
          <p:cNvSpPr>
            <a:spLocks noEditPoints="1"/>
          </p:cNvSpPr>
          <p:nvPr/>
        </p:nvSpPr>
        <p:spPr bwMode="auto">
          <a:xfrm>
            <a:off x="6853918" y="2927166"/>
            <a:ext cx="375937" cy="379671"/>
          </a:xfrm>
          <a:custGeom>
            <a:avLst/>
            <a:gdLst>
              <a:gd name="T0" fmla="*/ 120 w 128"/>
              <a:gd name="T1" fmla="*/ 48 h 128"/>
              <a:gd name="T2" fmla="*/ 120 w 128"/>
              <a:gd name="T3" fmla="*/ 112 h 128"/>
              <a:gd name="T4" fmla="*/ 111 w 128"/>
              <a:gd name="T5" fmla="*/ 120 h 128"/>
              <a:gd name="T6" fmla="*/ 16 w 128"/>
              <a:gd name="T7" fmla="*/ 120 h 128"/>
              <a:gd name="T8" fmla="*/ 8 w 128"/>
              <a:gd name="T9" fmla="*/ 112 h 128"/>
              <a:gd name="T10" fmla="*/ 8 w 128"/>
              <a:gd name="T11" fmla="*/ 17 h 128"/>
              <a:gd name="T12" fmla="*/ 16 w 128"/>
              <a:gd name="T13" fmla="*/ 8 h 128"/>
              <a:gd name="T14" fmla="*/ 80 w 128"/>
              <a:gd name="T15" fmla="*/ 8 h 128"/>
              <a:gd name="T16" fmla="*/ 80 w 128"/>
              <a:gd name="T17" fmla="*/ 0 h 128"/>
              <a:gd name="T18" fmla="*/ 16 w 128"/>
              <a:gd name="T19" fmla="*/ 0 h 128"/>
              <a:gd name="T20" fmla="*/ 0 w 128"/>
              <a:gd name="T21" fmla="*/ 17 h 128"/>
              <a:gd name="T22" fmla="*/ 0 w 128"/>
              <a:gd name="T23" fmla="*/ 112 h 128"/>
              <a:gd name="T24" fmla="*/ 16 w 128"/>
              <a:gd name="T25" fmla="*/ 128 h 128"/>
              <a:gd name="T26" fmla="*/ 111 w 128"/>
              <a:gd name="T27" fmla="*/ 128 h 128"/>
              <a:gd name="T28" fmla="*/ 128 w 128"/>
              <a:gd name="T29" fmla="*/ 112 h 128"/>
              <a:gd name="T30" fmla="*/ 128 w 128"/>
              <a:gd name="T31" fmla="*/ 48 h 128"/>
              <a:gd name="T32" fmla="*/ 120 w 128"/>
              <a:gd name="T33" fmla="*/ 48 h 128"/>
              <a:gd name="T34" fmla="*/ 32 w 128"/>
              <a:gd name="T35" fmla="*/ 72 h 128"/>
              <a:gd name="T36" fmla="*/ 15 w 128"/>
              <a:gd name="T37" fmla="*/ 107 h 128"/>
              <a:gd name="T38" fmla="*/ 21 w 128"/>
              <a:gd name="T39" fmla="*/ 113 h 128"/>
              <a:gd name="T40" fmla="*/ 56 w 128"/>
              <a:gd name="T41" fmla="*/ 95 h 128"/>
              <a:gd name="T42" fmla="*/ 60 w 128"/>
              <a:gd name="T43" fmla="*/ 93 h 128"/>
              <a:gd name="T44" fmla="*/ 122 w 128"/>
              <a:gd name="T45" fmla="*/ 32 h 128"/>
              <a:gd name="T46" fmla="*/ 122 w 128"/>
              <a:gd name="T47" fmla="*/ 20 h 128"/>
              <a:gd name="T48" fmla="*/ 108 w 128"/>
              <a:gd name="T49" fmla="*/ 6 h 128"/>
              <a:gd name="T50" fmla="*/ 96 w 128"/>
              <a:gd name="T51" fmla="*/ 6 h 128"/>
              <a:gd name="T52" fmla="*/ 34 w 128"/>
              <a:gd name="T53" fmla="*/ 68 h 128"/>
              <a:gd name="T54" fmla="*/ 32 w 128"/>
              <a:gd name="T55" fmla="*/ 72 h 128"/>
              <a:gd name="T56" fmla="*/ 99 w 128"/>
              <a:gd name="T57" fmla="*/ 15 h 128"/>
              <a:gd name="T58" fmla="*/ 105 w 128"/>
              <a:gd name="T59" fmla="*/ 15 h 128"/>
              <a:gd name="T60" fmla="*/ 113 w 128"/>
              <a:gd name="T61" fmla="*/ 23 h 128"/>
              <a:gd name="T62" fmla="*/ 113 w 128"/>
              <a:gd name="T63" fmla="*/ 29 h 128"/>
              <a:gd name="T64" fmla="*/ 105 w 128"/>
              <a:gd name="T65" fmla="*/ 37 h 128"/>
              <a:gd name="T66" fmla="*/ 91 w 128"/>
              <a:gd name="T67" fmla="*/ 23 h 128"/>
              <a:gd name="T68" fmla="*/ 99 w 128"/>
              <a:gd name="T69" fmla="*/ 15 h 128"/>
              <a:gd name="T70" fmla="*/ 85 w 128"/>
              <a:gd name="T71" fmla="*/ 29 h 128"/>
              <a:gd name="T72" fmla="*/ 99 w 128"/>
              <a:gd name="T73" fmla="*/ 43 h 128"/>
              <a:gd name="T74" fmla="*/ 54 w 128"/>
              <a:gd name="T75" fmla="*/ 88 h 128"/>
              <a:gd name="T76" fmla="*/ 40 w 128"/>
              <a:gd name="T77" fmla="*/ 74 h 128"/>
              <a:gd name="T78" fmla="*/ 85 w 128"/>
              <a:gd name="T79" fmla="*/ 29 h 128"/>
              <a:gd name="T80" fmla="*/ 47 w 128"/>
              <a:gd name="T81" fmla="*/ 92 h 128"/>
              <a:gd name="T82" fmla="*/ 26 w 128"/>
              <a:gd name="T83" fmla="*/ 105 h 128"/>
              <a:gd name="T84" fmla="*/ 23 w 128"/>
              <a:gd name="T85" fmla="*/ 102 h 128"/>
              <a:gd name="T86" fmla="*/ 36 w 128"/>
              <a:gd name="T87" fmla="*/ 81 h 128"/>
              <a:gd name="T88" fmla="*/ 47 w 128"/>
              <a:gd name="T89" fmla="*/ 92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28" h="128">
                <a:moveTo>
                  <a:pt x="120" y="48"/>
                </a:moveTo>
                <a:cubicBezTo>
                  <a:pt x="120" y="112"/>
                  <a:pt x="120" y="112"/>
                  <a:pt x="120" y="112"/>
                </a:cubicBezTo>
                <a:cubicBezTo>
                  <a:pt x="120" y="116"/>
                  <a:pt x="116" y="120"/>
                  <a:pt x="111" y="120"/>
                </a:cubicBezTo>
                <a:cubicBezTo>
                  <a:pt x="16" y="120"/>
                  <a:pt x="16" y="120"/>
                  <a:pt x="16" y="120"/>
                </a:cubicBezTo>
                <a:cubicBezTo>
                  <a:pt x="12" y="120"/>
                  <a:pt x="8" y="116"/>
                  <a:pt x="8" y="112"/>
                </a:cubicBezTo>
                <a:cubicBezTo>
                  <a:pt x="8" y="17"/>
                  <a:pt x="8" y="17"/>
                  <a:pt x="8" y="17"/>
                </a:cubicBezTo>
                <a:cubicBezTo>
                  <a:pt x="8" y="12"/>
                  <a:pt x="12" y="8"/>
                  <a:pt x="16" y="8"/>
                </a:cubicBezTo>
                <a:cubicBezTo>
                  <a:pt x="80" y="8"/>
                  <a:pt x="80" y="8"/>
                  <a:pt x="80" y="8"/>
                </a:cubicBezTo>
                <a:cubicBezTo>
                  <a:pt x="80" y="0"/>
                  <a:pt x="80" y="0"/>
                  <a:pt x="80" y="0"/>
                </a:cubicBezTo>
                <a:cubicBezTo>
                  <a:pt x="16" y="0"/>
                  <a:pt x="16" y="0"/>
                  <a:pt x="16" y="0"/>
                </a:cubicBezTo>
                <a:cubicBezTo>
                  <a:pt x="7" y="0"/>
                  <a:pt x="0" y="8"/>
                  <a:pt x="0" y="17"/>
                </a:cubicBezTo>
                <a:cubicBezTo>
                  <a:pt x="0" y="112"/>
                  <a:pt x="0" y="112"/>
                  <a:pt x="0" y="112"/>
                </a:cubicBezTo>
                <a:cubicBezTo>
                  <a:pt x="0" y="121"/>
                  <a:pt x="7" y="128"/>
                  <a:pt x="16" y="128"/>
                </a:cubicBezTo>
                <a:cubicBezTo>
                  <a:pt x="111" y="128"/>
                  <a:pt x="111" y="128"/>
                  <a:pt x="111" y="128"/>
                </a:cubicBezTo>
                <a:cubicBezTo>
                  <a:pt x="120" y="128"/>
                  <a:pt x="128" y="121"/>
                  <a:pt x="128" y="112"/>
                </a:cubicBezTo>
                <a:cubicBezTo>
                  <a:pt x="128" y="48"/>
                  <a:pt x="128" y="48"/>
                  <a:pt x="128" y="48"/>
                </a:cubicBezTo>
                <a:lnTo>
                  <a:pt x="120" y="48"/>
                </a:lnTo>
                <a:close/>
                <a:moveTo>
                  <a:pt x="32" y="72"/>
                </a:moveTo>
                <a:cubicBezTo>
                  <a:pt x="15" y="107"/>
                  <a:pt x="15" y="107"/>
                  <a:pt x="15" y="107"/>
                </a:cubicBezTo>
                <a:cubicBezTo>
                  <a:pt x="14" y="111"/>
                  <a:pt x="17" y="115"/>
                  <a:pt x="21" y="113"/>
                </a:cubicBezTo>
                <a:cubicBezTo>
                  <a:pt x="56" y="95"/>
                  <a:pt x="56" y="95"/>
                  <a:pt x="56" y="95"/>
                </a:cubicBezTo>
                <a:cubicBezTo>
                  <a:pt x="57" y="95"/>
                  <a:pt x="59" y="95"/>
                  <a:pt x="60" y="93"/>
                </a:cubicBezTo>
                <a:cubicBezTo>
                  <a:pt x="122" y="32"/>
                  <a:pt x="122" y="32"/>
                  <a:pt x="122" y="32"/>
                </a:cubicBezTo>
                <a:cubicBezTo>
                  <a:pt x="125" y="28"/>
                  <a:pt x="125" y="23"/>
                  <a:pt x="122" y="20"/>
                </a:cubicBezTo>
                <a:cubicBezTo>
                  <a:pt x="108" y="6"/>
                  <a:pt x="108" y="6"/>
                  <a:pt x="108" y="6"/>
                </a:cubicBezTo>
                <a:cubicBezTo>
                  <a:pt x="104" y="3"/>
                  <a:pt x="99" y="3"/>
                  <a:pt x="96" y="6"/>
                </a:cubicBezTo>
                <a:cubicBezTo>
                  <a:pt x="34" y="68"/>
                  <a:pt x="34" y="68"/>
                  <a:pt x="34" y="68"/>
                </a:cubicBezTo>
                <a:cubicBezTo>
                  <a:pt x="33" y="69"/>
                  <a:pt x="33" y="71"/>
                  <a:pt x="32" y="72"/>
                </a:cubicBezTo>
                <a:close/>
                <a:moveTo>
                  <a:pt x="99" y="15"/>
                </a:moveTo>
                <a:cubicBezTo>
                  <a:pt x="101" y="13"/>
                  <a:pt x="103" y="13"/>
                  <a:pt x="105" y="15"/>
                </a:cubicBezTo>
                <a:cubicBezTo>
                  <a:pt x="113" y="23"/>
                  <a:pt x="113" y="23"/>
                  <a:pt x="113" y="23"/>
                </a:cubicBezTo>
                <a:cubicBezTo>
                  <a:pt x="115" y="25"/>
                  <a:pt x="115" y="27"/>
                  <a:pt x="113" y="29"/>
                </a:cubicBezTo>
                <a:cubicBezTo>
                  <a:pt x="105" y="37"/>
                  <a:pt x="105" y="37"/>
                  <a:pt x="105" y="37"/>
                </a:cubicBezTo>
                <a:cubicBezTo>
                  <a:pt x="91" y="23"/>
                  <a:pt x="91" y="23"/>
                  <a:pt x="91" y="23"/>
                </a:cubicBezTo>
                <a:lnTo>
                  <a:pt x="99" y="15"/>
                </a:lnTo>
                <a:close/>
                <a:moveTo>
                  <a:pt x="85" y="29"/>
                </a:moveTo>
                <a:cubicBezTo>
                  <a:pt x="99" y="43"/>
                  <a:pt x="99" y="43"/>
                  <a:pt x="99" y="43"/>
                </a:cubicBezTo>
                <a:cubicBezTo>
                  <a:pt x="54" y="88"/>
                  <a:pt x="54" y="88"/>
                  <a:pt x="54" y="88"/>
                </a:cubicBezTo>
                <a:cubicBezTo>
                  <a:pt x="49" y="83"/>
                  <a:pt x="42" y="75"/>
                  <a:pt x="40" y="74"/>
                </a:cubicBezTo>
                <a:lnTo>
                  <a:pt x="85" y="29"/>
                </a:lnTo>
                <a:close/>
                <a:moveTo>
                  <a:pt x="47" y="92"/>
                </a:moveTo>
                <a:cubicBezTo>
                  <a:pt x="26" y="105"/>
                  <a:pt x="26" y="105"/>
                  <a:pt x="26" y="105"/>
                </a:cubicBezTo>
                <a:cubicBezTo>
                  <a:pt x="24" y="106"/>
                  <a:pt x="22" y="104"/>
                  <a:pt x="23" y="102"/>
                </a:cubicBezTo>
                <a:cubicBezTo>
                  <a:pt x="36" y="81"/>
                  <a:pt x="36" y="81"/>
                  <a:pt x="36" y="81"/>
                </a:cubicBezTo>
                <a:lnTo>
                  <a:pt x="47" y="92"/>
                </a:ln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en-US">
              <a:solidFill>
                <a:schemeClr val="bg1">
                  <a:lumMod val="50000"/>
                </a:schemeClr>
              </a:solidFill>
              <a:latin typeface="Lato" panose="020F0502020204030203" pitchFamily="34" charset="0"/>
              <a:ea typeface="Lato" panose="020F0502020204030203" pitchFamily="34" charset="0"/>
              <a:cs typeface="Lato" panose="020F0502020204030203" pitchFamily="34" charset="0"/>
            </a:endParaRPr>
          </a:p>
        </p:txBody>
      </p:sp>
      <p:sp>
        <p:nvSpPr>
          <p:cNvPr id="10" name="Freeform 36">
            <a:extLst>
              <a:ext uri="{FF2B5EF4-FFF2-40B4-BE49-F238E27FC236}">
                <a16:creationId xmlns:a16="http://schemas.microsoft.com/office/drawing/2014/main" id="{A7607268-E169-B9F0-5C7D-897303D7D4DA}"/>
              </a:ext>
            </a:extLst>
          </p:cNvPr>
          <p:cNvSpPr>
            <a:spLocks noEditPoints="1"/>
          </p:cNvSpPr>
          <p:nvPr/>
        </p:nvSpPr>
        <p:spPr bwMode="auto">
          <a:xfrm>
            <a:off x="7229855" y="3861164"/>
            <a:ext cx="377182" cy="379671"/>
          </a:xfrm>
          <a:custGeom>
            <a:avLst/>
            <a:gdLst>
              <a:gd name="T0" fmla="*/ 61 w 128"/>
              <a:gd name="T1" fmla="*/ 95 h 128"/>
              <a:gd name="T2" fmla="*/ 64 w 128"/>
              <a:gd name="T3" fmla="*/ 96 h 128"/>
              <a:gd name="T4" fmla="*/ 67 w 128"/>
              <a:gd name="T5" fmla="*/ 95 h 128"/>
              <a:gd name="T6" fmla="*/ 87 w 128"/>
              <a:gd name="T7" fmla="*/ 71 h 128"/>
              <a:gd name="T8" fmla="*/ 87 w 128"/>
              <a:gd name="T9" fmla="*/ 65 h 128"/>
              <a:gd name="T10" fmla="*/ 81 w 128"/>
              <a:gd name="T11" fmla="*/ 65 h 128"/>
              <a:gd name="T12" fmla="*/ 68 w 128"/>
              <a:gd name="T13" fmla="*/ 81 h 128"/>
              <a:gd name="T14" fmla="*/ 68 w 128"/>
              <a:gd name="T15" fmla="*/ 20 h 128"/>
              <a:gd name="T16" fmla="*/ 64 w 128"/>
              <a:gd name="T17" fmla="*/ 16 h 128"/>
              <a:gd name="T18" fmla="*/ 60 w 128"/>
              <a:gd name="T19" fmla="*/ 20 h 128"/>
              <a:gd name="T20" fmla="*/ 60 w 128"/>
              <a:gd name="T21" fmla="*/ 81 h 128"/>
              <a:gd name="T22" fmla="*/ 47 w 128"/>
              <a:gd name="T23" fmla="*/ 65 h 128"/>
              <a:gd name="T24" fmla="*/ 41 w 128"/>
              <a:gd name="T25" fmla="*/ 65 h 128"/>
              <a:gd name="T26" fmla="*/ 41 w 128"/>
              <a:gd name="T27" fmla="*/ 71 h 128"/>
              <a:gd name="T28" fmla="*/ 61 w 128"/>
              <a:gd name="T29" fmla="*/ 95 h 128"/>
              <a:gd name="T30" fmla="*/ 100 w 128"/>
              <a:gd name="T31" fmla="*/ 104 h 128"/>
              <a:gd name="T32" fmla="*/ 28 w 128"/>
              <a:gd name="T33" fmla="*/ 104 h 128"/>
              <a:gd name="T34" fmla="*/ 24 w 128"/>
              <a:gd name="T35" fmla="*/ 108 h 128"/>
              <a:gd name="T36" fmla="*/ 28 w 128"/>
              <a:gd name="T37" fmla="*/ 112 h 128"/>
              <a:gd name="T38" fmla="*/ 100 w 128"/>
              <a:gd name="T39" fmla="*/ 112 h 128"/>
              <a:gd name="T40" fmla="*/ 104 w 128"/>
              <a:gd name="T41" fmla="*/ 108 h 128"/>
              <a:gd name="T42" fmla="*/ 100 w 128"/>
              <a:gd name="T43" fmla="*/ 104 h 128"/>
              <a:gd name="T44" fmla="*/ 112 w 128"/>
              <a:gd name="T45" fmla="*/ 0 h 128"/>
              <a:gd name="T46" fmla="*/ 16 w 128"/>
              <a:gd name="T47" fmla="*/ 0 h 128"/>
              <a:gd name="T48" fmla="*/ 0 w 128"/>
              <a:gd name="T49" fmla="*/ 16 h 128"/>
              <a:gd name="T50" fmla="*/ 0 w 128"/>
              <a:gd name="T51" fmla="*/ 112 h 128"/>
              <a:gd name="T52" fmla="*/ 16 w 128"/>
              <a:gd name="T53" fmla="*/ 128 h 128"/>
              <a:gd name="T54" fmla="*/ 112 w 128"/>
              <a:gd name="T55" fmla="*/ 128 h 128"/>
              <a:gd name="T56" fmla="*/ 128 w 128"/>
              <a:gd name="T57" fmla="*/ 112 h 128"/>
              <a:gd name="T58" fmla="*/ 128 w 128"/>
              <a:gd name="T59" fmla="*/ 16 h 128"/>
              <a:gd name="T60" fmla="*/ 112 w 128"/>
              <a:gd name="T61" fmla="*/ 0 h 128"/>
              <a:gd name="T62" fmla="*/ 120 w 128"/>
              <a:gd name="T63" fmla="*/ 112 h 128"/>
              <a:gd name="T64" fmla="*/ 112 w 128"/>
              <a:gd name="T65" fmla="*/ 120 h 128"/>
              <a:gd name="T66" fmla="*/ 16 w 128"/>
              <a:gd name="T67" fmla="*/ 120 h 128"/>
              <a:gd name="T68" fmla="*/ 8 w 128"/>
              <a:gd name="T69" fmla="*/ 112 h 128"/>
              <a:gd name="T70" fmla="*/ 8 w 128"/>
              <a:gd name="T71" fmla="*/ 16 h 128"/>
              <a:gd name="T72" fmla="*/ 16 w 128"/>
              <a:gd name="T73" fmla="*/ 8 h 128"/>
              <a:gd name="T74" fmla="*/ 112 w 128"/>
              <a:gd name="T75" fmla="*/ 8 h 128"/>
              <a:gd name="T76" fmla="*/ 120 w 128"/>
              <a:gd name="T77" fmla="*/ 16 h 128"/>
              <a:gd name="T78" fmla="*/ 120 w 128"/>
              <a:gd name="T79" fmla="*/ 112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28" h="128">
                <a:moveTo>
                  <a:pt x="61" y="95"/>
                </a:moveTo>
                <a:cubicBezTo>
                  <a:pt x="62" y="96"/>
                  <a:pt x="63" y="96"/>
                  <a:pt x="64" y="96"/>
                </a:cubicBezTo>
                <a:cubicBezTo>
                  <a:pt x="65" y="96"/>
                  <a:pt x="66" y="96"/>
                  <a:pt x="67" y="95"/>
                </a:cubicBezTo>
                <a:cubicBezTo>
                  <a:pt x="87" y="71"/>
                  <a:pt x="87" y="71"/>
                  <a:pt x="87" y="71"/>
                </a:cubicBezTo>
                <a:cubicBezTo>
                  <a:pt x="88" y="69"/>
                  <a:pt x="88" y="67"/>
                  <a:pt x="87" y="65"/>
                </a:cubicBezTo>
                <a:cubicBezTo>
                  <a:pt x="85" y="64"/>
                  <a:pt x="83" y="64"/>
                  <a:pt x="81" y="65"/>
                </a:cubicBezTo>
                <a:cubicBezTo>
                  <a:pt x="68" y="81"/>
                  <a:pt x="68" y="81"/>
                  <a:pt x="68" y="81"/>
                </a:cubicBezTo>
                <a:cubicBezTo>
                  <a:pt x="68" y="20"/>
                  <a:pt x="68" y="20"/>
                  <a:pt x="68" y="20"/>
                </a:cubicBezTo>
                <a:cubicBezTo>
                  <a:pt x="68" y="18"/>
                  <a:pt x="66" y="16"/>
                  <a:pt x="64" y="16"/>
                </a:cubicBezTo>
                <a:cubicBezTo>
                  <a:pt x="62" y="16"/>
                  <a:pt x="60" y="18"/>
                  <a:pt x="60" y="20"/>
                </a:cubicBezTo>
                <a:cubicBezTo>
                  <a:pt x="60" y="81"/>
                  <a:pt x="60" y="81"/>
                  <a:pt x="60" y="81"/>
                </a:cubicBezTo>
                <a:cubicBezTo>
                  <a:pt x="47" y="65"/>
                  <a:pt x="47" y="65"/>
                  <a:pt x="47" y="65"/>
                </a:cubicBezTo>
                <a:cubicBezTo>
                  <a:pt x="45" y="64"/>
                  <a:pt x="43" y="64"/>
                  <a:pt x="41" y="65"/>
                </a:cubicBezTo>
                <a:cubicBezTo>
                  <a:pt x="40" y="67"/>
                  <a:pt x="40" y="69"/>
                  <a:pt x="41" y="71"/>
                </a:cubicBezTo>
                <a:lnTo>
                  <a:pt x="61" y="95"/>
                </a:lnTo>
                <a:close/>
                <a:moveTo>
                  <a:pt x="100" y="104"/>
                </a:moveTo>
                <a:cubicBezTo>
                  <a:pt x="28" y="104"/>
                  <a:pt x="28" y="104"/>
                  <a:pt x="28" y="104"/>
                </a:cubicBezTo>
                <a:cubicBezTo>
                  <a:pt x="26" y="104"/>
                  <a:pt x="24" y="106"/>
                  <a:pt x="24" y="108"/>
                </a:cubicBezTo>
                <a:cubicBezTo>
                  <a:pt x="24" y="110"/>
                  <a:pt x="26" y="112"/>
                  <a:pt x="28" y="112"/>
                </a:cubicBezTo>
                <a:cubicBezTo>
                  <a:pt x="100" y="112"/>
                  <a:pt x="100" y="112"/>
                  <a:pt x="100" y="112"/>
                </a:cubicBezTo>
                <a:cubicBezTo>
                  <a:pt x="102" y="112"/>
                  <a:pt x="104" y="110"/>
                  <a:pt x="104" y="108"/>
                </a:cubicBezTo>
                <a:cubicBezTo>
                  <a:pt x="104" y="106"/>
                  <a:pt x="102" y="104"/>
                  <a:pt x="100" y="104"/>
                </a:cubicBezTo>
                <a:close/>
                <a:moveTo>
                  <a:pt x="112" y="0"/>
                </a:moveTo>
                <a:cubicBezTo>
                  <a:pt x="16" y="0"/>
                  <a:pt x="16" y="0"/>
                  <a:pt x="16" y="0"/>
                </a:cubicBezTo>
                <a:cubicBezTo>
                  <a:pt x="7" y="0"/>
                  <a:pt x="0" y="7"/>
                  <a:pt x="0" y="16"/>
                </a:cubicBezTo>
                <a:cubicBezTo>
                  <a:pt x="0" y="112"/>
                  <a:pt x="0" y="112"/>
                  <a:pt x="0" y="112"/>
                </a:cubicBezTo>
                <a:cubicBezTo>
                  <a:pt x="0" y="121"/>
                  <a:pt x="7" y="128"/>
                  <a:pt x="16" y="128"/>
                </a:cubicBezTo>
                <a:cubicBezTo>
                  <a:pt x="112" y="128"/>
                  <a:pt x="112" y="128"/>
                  <a:pt x="112" y="128"/>
                </a:cubicBezTo>
                <a:cubicBezTo>
                  <a:pt x="121" y="128"/>
                  <a:pt x="128" y="121"/>
                  <a:pt x="128" y="112"/>
                </a:cubicBezTo>
                <a:cubicBezTo>
                  <a:pt x="128" y="16"/>
                  <a:pt x="128" y="16"/>
                  <a:pt x="128" y="16"/>
                </a:cubicBezTo>
                <a:cubicBezTo>
                  <a:pt x="128" y="7"/>
                  <a:pt x="121" y="0"/>
                  <a:pt x="112" y="0"/>
                </a:cubicBezTo>
                <a:close/>
                <a:moveTo>
                  <a:pt x="120" y="112"/>
                </a:moveTo>
                <a:cubicBezTo>
                  <a:pt x="120" y="116"/>
                  <a:pt x="116" y="120"/>
                  <a:pt x="112" y="120"/>
                </a:cubicBezTo>
                <a:cubicBezTo>
                  <a:pt x="16" y="120"/>
                  <a:pt x="16" y="120"/>
                  <a:pt x="16" y="120"/>
                </a:cubicBezTo>
                <a:cubicBezTo>
                  <a:pt x="12" y="120"/>
                  <a:pt x="8" y="116"/>
                  <a:pt x="8" y="112"/>
                </a:cubicBezTo>
                <a:cubicBezTo>
                  <a:pt x="8" y="16"/>
                  <a:pt x="8" y="16"/>
                  <a:pt x="8" y="16"/>
                </a:cubicBezTo>
                <a:cubicBezTo>
                  <a:pt x="8" y="12"/>
                  <a:pt x="12" y="8"/>
                  <a:pt x="16" y="8"/>
                </a:cubicBezTo>
                <a:cubicBezTo>
                  <a:pt x="112" y="8"/>
                  <a:pt x="112" y="8"/>
                  <a:pt x="112" y="8"/>
                </a:cubicBezTo>
                <a:cubicBezTo>
                  <a:pt x="116" y="8"/>
                  <a:pt x="120" y="12"/>
                  <a:pt x="120" y="16"/>
                </a:cubicBezTo>
                <a:lnTo>
                  <a:pt x="120" y="112"/>
                </a:ln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en-US">
              <a:solidFill>
                <a:schemeClr val="bg1">
                  <a:lumMod val="50000"/>
                </a:schemeClr>
              </a:solidFill>
              <a:latin typeface="Lato" panose="020F0502020204030203" pitchFamily="34" charset="0"/>
              <a:ea typeface="Lato" panose="020F0502020204030203" pitchFamily="34" charset="0"/>
              <a:cs typeface="Lato" panose="020F0502020204030203" pitchFamily="34" charset="0"/>
            </a:endParaRPr>
          </a:p>
        </p:txBody>
      </p:sp>
      <p:sp>
        <p:nvSpPr>
          <p:cNvPr id="11" name="Freeform 42">
            <a:extLst>
              <a:ext uri="{FF2B5EF4-FFF2-40B4-BE49-F238E27FC236}">
                <a16:creationId xmlns:a16="http://schemas.microsoft.com/office/drawing/2014/main" id="{D5067FBE-3F8A-4683-4C14-6D5C27AA80FE}"/>
              </a:ext>
            </a:extLst>
          </p:cNvPr>
          <p:cNvSpPr>
            <a:spLocks noEditPoints="1"/>
          </p:cNvSpPr>
          <p:nvPr/>
        </p:nvSpPr>
        <p:spPr bwMode="auto">
          <a:xfrm>
            <a:off x="4969197" y="2928411"/>
            <a:ext cx="377182" cy="378426"/>
          </a:xfrm>
          <a:custGeom>
            <a:avLst/>
            <a:gdLst>
              <a:gd name="T0" fmla="*/ 105 w 128"/>
              <a:gd name="T1" fmla="*/ 0 h 128"/>
              <a:gd name="T2" fmla="*/ 23 w 128"/>
              <a:gd name="T3" fmla="*/ 0 h 128"/>
              <a:gd name="T4" fmla="*/ 0 w 128"/>
              <a:gd name="T5" fmla="*/ 40 h 128"/>
              <a:gd name="T6" fmla="*/ 0 w 128"/>
              <a:gd name="T7" fmla="*/ 56 h 128"/>
              <a:gd name="T8" fmla="*/ 4 w 128"/>
              <a:gd name="T9" fmla="*/ 68 h 128"/>
              <a:gd name="T10" fmla="*/ 4 w 128"/>
              <a:gd name="T11" fmla="*/ 112 h 128"/>
              <a:gd name="T12" fmla="*/ 21 w 128"/>
              <a:gd name="T13" fmla="*/ 128 h 128"/>
              <a:gd name="T14" fmla="*/ 107 w 128"/>
              <a:gd name="T15" fmla="*/ 128 h 128"/>
              <a:gd name="T16" fmla="*/ 124 w 128"/>
              <a:gd name="T17" fmla="*/ 112 h 128"/>
              <a:gd name="T18" fmla="*/ 124 w 128"/>
              <a:gd name="T19" fmla="*/ 68 h 128"/>
              <a:gd name="T20" fmla="*/ 128 w 128"/>
              <a:gd name="T21" fmla="*/ 56 h 128"/>
              <a:gd name="T22" fmla="*/ 128 w 128"/>
              <a:gd name="T23" fmla="*/ 40 h 128"/>
              <a:gd name="T24" fmla="*/ 105 w 128"/>
              <a:gd name="T25" fmla="*/ 0 h 128"/>
              <a:gd name="T26" fmla="*/ 116 w 128"/>
              <a:gd name="T27" fmla="*/ 112 h 128"/>
              <a:gd name="T28" fmla="*/ 107 w 128"/>
              <a:gd name="T29" fmla="*/ 120 h 128"/>
              <a:gd name="T30" fmla="*/ 21 w 128"/>
              <a:gd name="T31" fmla="*/ 120 h 128"/>
              <a:gd name="T32" fmla="*/ 12 w 128"/>
              <a:gd name="T33" fmla="*/ 112 h 128"/>
              <a:gd name="T34" fmla="*/ 12 w 128"/>
              <a:gd name="T35" fmla="*/ 104 h 128"/>
              <a:gd name="T36" fmla="*/ 116 w 128"/>
              <a:gd name="T37" fmla="*/ 104 h 128"/>
              <a:gd name="T38" fmla="*/ 116 w 128"/>
              <a:gd name="T39" fmla="*/ 112 h 128"/>
              <a:gd name="T40" fmla="*/ 116 w 128"/>
              <a:gd name="T41" fmla="*/ 96 h 128"/>
              <a:gd name="T42" fmla="*/ 12 w 128"/>
              <a:gd name="T43" fmla="*/ 96 h 128"/>
              <a:gd name="T44" fmla="*/ 12 w 128"/>
              <a:gd name="T45" fmla="*/ 72 h 128"/>
              <a:gd name="T46" fmla="*/ 20 w 128"/>
              <a:gd name="T47" fmla="*/ 72 h 128"/>
              <a:gd name="T48" fmla="*/ 34 w 128"/>
              <a:gd name="T49" fmla="*/ 62 h 128"/>
              <a:gd name="T50" fmla="*/ 49 w 128"/>
              <a:gd name="T51" fmla="*/ 72 h 128"/>
              <a:gd name="T52" fmla="*/ 64 w 128"/>
              <a:gd name="T53" fmla="*/ 63 h 128"/>
              <a:gd name="T54" fmla="*/ 79 w 128"/>
              <a:gd name="T55" fmla="*/ 72 h 128"/>
              <a:gd name="T56" fmla="*/ 94 w 128"/>
              <a:gd name="T57" fmla="*/ 62 h 128"/>
              <a:gd name="T58" fmla="*/ 108 w 128"/>
              <a:gd name="T59" fmla="*/ 72 h 128"/>
              <a:gd name="T60" fmla="*/ 116 w 128"/>
              <a:gd name="T61" fmla="*/ 72 h 128"/>
              <a:gd name="T62" fmla="*/ 116 w 128"/>
              <a:gd name="T63" fmla="*/ 96 h 128"/>
              <a:gd name="T64" fmla="*/ 120 w 128"/>
              <a:gd name="T65" fmla="*/ 56 h 128"/>
              <a:gd name="T66" fmla="*/ 108 w 128"/>
              <a:gd name="T67" fmla="*/ 64 h 128"/>
              <a:gd name="T68" fmla="*/ 96 w 128"/>
              <a:gd name="T69" fmla="*/ 56 h 128"/>
              <a:gd name="T70" fmla="*/ 92 w 128"/>
              <a:gd name="T71" fmla="*/ 56 h 128"/>
              <a:gd name="T72" fmla="*/ 79 w 128"/>
              <a:gd name="T73" fmla="*/ 64 h 128"/>
              <a:gd name="T74" fmla="*/ 66 w 128"/>
              <a:gd name="T75" fmla="*/ 56 h 128"/>
              <a:gd name="T76" fmla="*/ 62 w 128"/>
              <a:gd name="T77" fmla="*/ 56 h 128"/>
              <a:gd name="T78" fmla="*/ 49 w 128"/>
              <a:gd name="T79" fmla="*/ 64 h 128"/>
              <a:gd name="T80" fmla="*/ 36 w 128"/>
              <a:gd name="T81" fmla="*/ 56 h 128"/>
              <a:gd name="T82" fmla="*/ 32 w 128"/>
              <a:gd name="T83" fmla="*/ 56 h 128"/>
              <a:gd name="T84" fmla="*/ 20 w 128"/>
              <a:gd name="T85" fmla="*/ 64 h 128"/>
              <a:gd name="T86" fmla="*/ 8 w 128"/>
              <a:gd name="T87" fmla="*/ 56 h 128"/>
              <a:gd name="T88" fmla="*/ 8 w 128"/>
              <a:gd name="T89" fmla="*/ 48 h 128"/>
              <a:gd name="T90" fmla="*/ 120 w 128"/>
              <a:gd name="T91" fmla="*/ 48 h 128"/>
              <a:gd name="T92" fmla="*/ 120 w 128"/>
              <a:gd name="T93" fmla="*/ 56 h 128"/>
              <a:gd name="T94" fmla="*/ 8 w 128"/>
              <a:gd name="T95" fmla="*/ 40 h 128"/>
              <a:gd name="T96" fmla="*/ 27 w 128"/>
              <a:gd name="T97" fmla="*/ 8 h 128"/>
              <a:gd name="T98" fmla="*/ 101 w 128"/>
              <a:gd name="T99" fmla="*/ 8 h 128"/>
              <a:gd name="T100" fmla="*/ 120 w 128"/>
              <a:gd name="T101" fmla="*/ 40 h 128"/>
              <a:gd name="T102" fmla="*/ 8 w 128"/>
              <a:gd name="T103" fmla="*/ 4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28" h="128">
                <a:moveTo>
                  <a:pt x="105" y="0"/>
                </a:moveTo>
                <a:cubicBezTo>
                  <a:pt x="23" y="0"/>
                  <a:pt x="23" y="0"/>
                  <a:pt x="23" y="0"/>
                </a:cubicBezTo>
                <a:cubicBezTo>
                  <a:pt x="0" y="40"/>
                  <a:pt x="0" y="40"/>
                  <a:pt x="0" y="40"/>
                </a:cubicBezTo>
                <a:cubicBezTo>
                  <a:pt x="0" y="40"/>
                  <a:pt x="0" y="54"/>
                  <a:pt x="0" y="56"/>
                </a:cubicBezTo>
                <a:cubicBezTo>
                  <a:pt x="0" y="60"/>
                  <a:pt x="2" y="65"/>
                  <a:pt x="4" y="68"/>
                </a:cubicBezTo>
                <a:cubicBezTo>
                  <a:pt x="4" y="112"/>
                  <a:pt x="4" y="112"/>
                  <a:pt x="4" y="112"/>
                </a:cubicBezTo>
                <a:cubicBezTo>
                  <a:pt x="4" y="121"/>
                  <a:pt x="12" y="128"/>
                  <a:pt x="21" y="128"/>
                </a:cubicBezTo>
                <a:cubicBezTo>
                  <a:pt x="107" y="128"/>
                  <a:pt x="107" y="128"/>
                  <a:pt x="107" y="128"/>
                </a:cubicBezTo>
                <a:cubicBezTo>
                  <a:pt x="116" y="128"/>
                  <a:pt x="124" y="121"/>
                  <a:pt x="124" y="112"/>
                </a:cubicBezTo>
                <a:cubicBezTo>
                  <a:pt x="124" y="68"/>
                  <a:pt x="124" y="68"/>
                  <a:pt x="124" y="68"/>
                </a:cubicBezTo>
                <a:cubicBezTo>
                  <a:pt x="127" y="65"/>
                  <a:pt x="128" y="61"/>
                  <a:pt x="128" y="56"/>
                </a:cubicBezTo>
                <a:cubicBezTo>
                  <a:pt x="128" y="52"/>
                  <a:pt x="128" y="40"/>
                  <a:pt x="128" y="40"/>
                </a:cubicBezTo>
                <a:lnTo>
                  <a:pt x="105" y="0"/>
                </a:lnTo>
                <a:close/>
                <a:moveTo>
                  <a:pt x="116" y="112"/>
                </a:moveTo>
                <a:cubicBezTo>
                  <a:pt x="116" y="116"/>
                  <a:pt x="112" y="120"/>
                  <a:pt x="107" y="120"/>
                </a:cubicBezTo>
                <a:cubicBezTo>
                  <a:pt x="21" y="120"/>
                  <a:pt x="21" y="120"/>
                  <a:pt x="21" y="120"/>
                </a:cubicBezTo>
                <a:cubicBezTo>
                  <a:pt x="16" y="120"/>
                  <a:pt x="12" y="116"/>
                  <a:pt x="12" y="112"/>
                </a:cubicBezTo>
                <a:cubicBezTo>
                  <a:pt x="12" y="104"/>
                  <a:pt x="12" y="104"/>
                  <a:pt x="12" y="104"/>
                </a:cubicBezTo>
                <a:cubicBezTo>
                  <a:pt x="116" y="104"/>
                  <a:pt x="116" y="104"/>
                  <a:pt x="116" y="104"/>
                </a:cubicBezTo>
                <a:lnTo>
                  <a:pt x="116" y="112"/>
                </a:lnTo>
                <a:close/>
                <a:moveTo>
                  <a:pt x="116" y="96"/>
                </a:moveTo>
                <a:cubicBezTo>
                  <a:pt x="12" y="96"/>
                  <a:pt x="12" y="96"/>
                  <a:pt x="12" y="96"/>
                </a:cubicBezTo>
                <a:cubicBezTo>
                  <a:pt x="12" y="72"/>
                  <a:pt x="12" y="72"/>
                  <a:pt x="12" y="72"/>
                </a:cubicBezTo>
                <a:cubicBezTo>
                  <a:pt x="14" y="72"/>
                  <a:pt x="18" y="72"/>
                  <a:pt x="20" y="72"/>
                </a:cubicBezTo>
                <a:cubicBezTo>
                  <a:pt x="24" y="72"/>
                  <a:pt x="31" y="68"/>
                  <a:pt x="34" y="62"/>
                </a:cubicBezTo>
                <a:cubicBezTo>
                  <a:pt x="37" y="68"/>
                  <a:pt x="43" y="72"/>
                  <a:pt x="49" y="72"/>
                </a:cubicBezTo>
                <a:cubicBezTo>
                  <a:pt x="55" y="72"/>
                  <a:pt x="62" y="68"/>
                  <a:pt x="64" y="63"/>
                </a:cubicBezTo>
                <a:cubicBezTo>
                  <a:pt x="66" y="68"/>
                  <a:pt x="73" y="72"/>
                  <a:pt x="79" y="72"/>
                </a:cubicBezTo>
                <a:cubicBezTo>
                  <a:pt x="85" y="72"/>
                  <a:pt x="91" y="68"/>
                  <a:pt x="94" y="62"/>
                </a:cubicBezTo>
                <a:cubicBezTo>
                  <a:pt x="97" y="68"/>
                  <a:pt x="100" y="72"/>
                  <a:pt x="108" y="72"/>
                </a:cubicBezTo>
                <a:cubicBezTo>
                  <a:pt x="109" y="72"/>
                  <a:pt x="115" y="72"/>
                  <a:pt x="116" y="72"/>
                </a:cubicBezTo>
                <a:lnTo>
                  <a:pt x="116" y="96"/>
                </a:lnTo>
                <a:close/>
                <a:moveTo>
                  <a:pt x="120" y="56"/>
                </a:moveTo>
                <a:cubicBezTo>
                  <a:pt x="120" y="62"/>
                  <a:pt x="114" y="64"/>
                  <a:pt x="108" y="64"/>
                </a:cubicBezTo>
                <a:cubicBezTo>
                  <a:pt x="102" y="64"/>
                  <a:pt x="96" y="60"/>
                  <a:pt x="96" y="56"/>
                </a:cubicBezTo>
                <a:cubicBezTo>
                  <a:pt x="92" y="56"/>
                  <a:pt x="92" y="56"/>
                  <a:pt x="92" y="56"/>
                </a:cubicBezTo>
                <a:cubicBezTo>
                  <a:pt x="92" y="60"/>
                  <a:pt x="85" y="64"/>
                  <a:pt x="79" y="64"/>
                </a:cubicBezTo>
                <a:cubicBezTo>
                  <a:pt x="73" y="64"/>
                  <a:pt x="66" y="60"/>
                  <a:pt x="66" y="56"/>
                </a:cubicBezTo>
                <a:cubicBezTo>
                  <a:pt x="62" y="56"/>
                  <a:pt x="62" y="56"/>
                  <a:pt x="62" y="56"/>
                </a:cubicBezTo>
                <a:cubicBezTo>
                  <a:pt x="62" y="60"/>
                  <a:pt x="55" y="64"/>
                  <a:pt x="49" y="64"/>
                </a:cubicBezTo>
                <a:cubicBezTo>
                  <a:pt x="43" y="64"/>
                  <a:pt x="36" y="61"/>
                  <a:pt x="36" y="56"/>
                </a:cubicBezTo>
                <a:cubicBezTo>
                  <a:pt x="32" y="56"/>
                  <a:pt x="32" y="56"/>
                  <a:pt x="32" y="56"/>
                </a:cubicBezTo>
                <a:cubicBezTo>
                  <a:pt x="32" y="60"/>
                  <a:pt x="26" y="64"/>
                  <a:pt x="20" y="64"/>
                </a:cubicBezTo>
                <a:cubicBezTo>
                  <a:pt x="14" y="64"/>
                  <a:pt x="8" y="62"/>
                  <a:pt x="8" y="56"/>
                </a:cubicBezTo>
                <a:cubicBezTo>
                  <a:pt x="8" y="48"/>
                  <a:pt x="8" y="48"/>
                  <a:pt x="8" y="48"/>
                </a:cubicBezTo>
                <a:cubicBezTo>
                  <a:pt x="120" y="48"/>
                  <a:pt x="120" y="48"/>
                  <a:pt x="120" y="48"/>
                </a:cubicBezTo>
                <a:lnTo>
                  <a:pt x="120" y="56"/>
                </a:lnTo>
                <a:close/>
                <a:moveTo>
                  <a:pt x="8" y="40"/>
                </a:moveTo>
                <a:cubicBezTo>
                  <a:pt x="27" y="8"/>
                  <a:pt x="27" y="8"/>
                  <a:pt x="27" y="8"/>
                </a:cubicBezTo>
                <a:cubicBezTo>
                  <a:pt x="101" y="8"/>
                  <a:pt x="101" y="8"/>
                  <a:pt x="101" y="8"/>
                </a:cubicBezTo>
                <a:cubicBezTo>
                  <a:pt x="120" y="40"/>
                  <a:pt x="120" y="40"/>
                  <a:pt x="120" y="40"/>
                </a:cubicBezTo>
                <a:lnTo>
                  <a:pt x="8" y="40"/>
                </a:ln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en-US">
              <a:solidFill>
                <a:schemeClr val="bg1">
                  <a:lumMod val="50000"/>
                </a:schemeClr>
              </a:solidFill>
              <a:latin typeface="Lato" panose="020F0502020204030203" pitchFamily="34" charset="0"/>
              <a:ea typeface="Lato" panose="020F0502020204030203" pitchFamily="34" charset="0"/>
              <a:cs typeface="Lato" panose="020F0502020204030203" pitchFamily="34" charset="0"/>
            </a:endParaRPr>
          </a:p>
        </p:txBody>
      </p:sp>
      <p:sp>
        <p:nvSpPr>
          <p:cNvPr id="12" name="Rectangle 11">
            <a:extLst>
              <a:ext uri="{FF2B5EF4-FFF2-40B4-BE49-F238E27FC236}">
                <a16:creationId xmlns:a16="http://schemas.microsoft.com/office/drawing/2014/main" id="{7B10E37E-06D3-E64B-A434-06E003E4C2B5}"/>
              </a:ext>
            </a:extLst>
          </p:cNvPr>
          <p:cNvSpPr/>
          <p:nvPr/>
        </p:nvSpPr>
        <p:spPr>
          <a:xfrm>
            <a:off x="1143000" y="2627477"/>
            <a:ext cx="2786912" cy="825867"/>
          </a:xfrm>
          <a:prstGeom prst="rect">
            <a:avLst/>
          </a:prstGeom>
        </p:spPr>
        <p:txBody>
          <a:bodyPr wrap="square">
            <a:spAutoFit/>
          </a:bodyPr>
          <a:lstStyle/>
          <a:p>
            <a:pPr algn="r">
              <a:lnSpc>
                <a:spcPct val="150000"/>
              </a:lnSpc>
            </a:pPr>
            <a:r>
              <a:rPr lang="en-US" sz="1100" dirty="0" err="1">
                <a:solidFill>
                  <a:schemeClr val="bg1"/>
                </a:solidFill>
                <a:latin typeface="Roboto" panose="02000000000000000000" pitchFamily="2" charset="0"/>
                <a:ea typeface="Roboto" panose="02000000000000000000" pitchFamily="2" charset="0"/>
                <a:cs typeface="Poppins" panose="00000500000000000000" pitchFamily="2" charset="0"/>
              </a:rPr>
              <a:t>Lorem</a:t>
            </a: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 </a:t>
            </a:r>
            <a:r>
              <a:rPr lang="en-US" sz="1100" dirty="0" err="1">
                <a:solidFill>
                  <a:schemeClr val="bg1"/>
                </a:solidFill>
                <a:latin typeface="Roboto" panose="02000000000000000000" pitchFamily="2" charset="0"/>
                <a:ea typeface="Roboto" panose="02000000000000000000" pitchFamily="2" charset="0"/>
                <a:cs typeface="Poppins" panose="00000500000000000000" pitchFamily="2" charset="0"/>
              </a:rPr>
              <a:t>Ipsum</a:t>
            </a: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 comes from section Contrary to popular belief, </a:t>
            </a:r>
            <a:r>
              <a:rPr lang="en-US" sz="1100" dirty="0" err="1">
                <a:solidFill>
                  <a:schemeClr val="bg1"/>
                </a:solidFill>
                <a:latin typeface="Roboto" panose="02000000000000000000" pitchFamily="2" charset="0"/>
                <a:ea typeface="Roboto" panose="02000000000000000000" pitchFamily="2" charset="0"/>
                <a:cs typeface="Poppins" panose="00000500000000000000" pitchFamily="2" charset="0"/>
              </a:rPr>
              <a:t>Lorem</a:t>
            </a: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 </a:t>
            </a:r>
            <a:r>
              <a:rPr lang="en-US" sz="1100" dirty="0" err="1">
                <a:solidFill>
                  <a:schemeClr val="bg1"/>
                </a:solidFill>
                <a:latin typeface="Roboto" panose="02000000000000000000" pitchFamily="2" charset="0"/>
                <a:ea typeface="Roboto" panose="02000000000000000000" pitchFamily="2" charset="0"/>
                <a:cs typeface="Poppins" panose="00000500000000000000" pitchFamily="2" charset="0"/>
              </a:rPr>
              <a:t>Ipsum</a:t>
            </a: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 is not simply random text.</a:t>
            </a:r>
          </a:p>
        </p:txBody>
      </p:sp>
      <p:sp>
        <p:nvSpPr>
          <p:cNvPr id="13" name="TextBox 12">
            <a:extLst>
              <a:ext uri="{FF2B5EF4-FFF2-40B4-BE49-F238E27FC236}">
                <a16:creationId xmlns:a16="http://schemas.microsoft.com/office/drawing/2014/main" id="{91ACE797-8E48-16A3-50CF-34F9431F05CC}"/>
              </a:ext>
            </a:extLst>
          </p:cNvPr>
          <p:cNvSpPr txBox="1"/>
          <p:nvPr/>
        </p:nvSpPr>
        <p:spPr>
          <a:xfrm>
            <a:off x="2101928" y="2256674"/>
            <a:ext cx="1805295" cy="307777"/>
          </a:xfrm>
          <a:prstGeom prst="rect">
            <a:avLst/>
          </a:prstGeom>
          <a:noFill/>
        </p:spPr>
        <p:txBody>
          <a:bodyPr wrap="square" rtlCol="0">
            <a:spAutoFit/>
          </a:bodyPr>
          <a:lstStyle/>
          <a:p>
            <a:pPr algn="r"/>
            <a:r>
              <a:rPr lang="en-US" sz="1400" b="1" i="1" dirty="0">
                <a:solidFill>
                  <a:schemeClr val="bg1"/>
                </a:solidFill>
                <a:latin typeface="Roboto" panose="02000000000000000000" pitchFamily="2" charset="0"/>
                <a:ea typeface="Roboto" panose="02000000000000000000" pitchFamily="2" charset="0"/>
                <a:cs typeface="Poppins" panose="00000500000000000000" pitchFamily="2" charset="0"/>
              </a:rPr>
              <a:t>Text Here</a:t>
            </a:r>
          </a:p>
        </p:txBody>
      </p:sp>
      <p:sp>
        <p:nvSpPr>
          <p:cNvPr id="14" name="Rectangle 13">
            <a:extLst>
              <a:ext uri="{FF2B5EF4-FFF2-40B4-BE49-F238E27FC236}">
                <a16:creationId xmlns:a16="http://schemas.microsoft.com/office/drawing/2014/main" id="{A3C5EAE9-2951-822F-5221-3F1B7C99D1CB}"/>
              </a:ext>
            </a:extLst>
          </p:cNvPr>
          <p:cNvSpPr/>
          <p:nvPr/>
        </p:nvSpPr>
        <p:spPr>
          <a:xfrm>
            <a:off x="1143000" y="4308859"/>
            <a:ext cx="2788296" cy="825867"/>
          </a:xfrm>
          <a:prstGeom prst="rect">
            <a:avLst/>
          </a:prstGeom>
        </p:spPr>
        <p:txBody>
          <a:bodyPr wrap="square">
            <a:spAutoFit/>
          </a:bodyPr>
          <a:lstStyle/>
          <a:p>
            <a:pPr algn="r">
              <a:lnSpc>
                <a:spcPct val="150000"/>
              </a:lnSpc>
            </a:pPr>
            <a:r>
              <a:rPr lang="en-US" sz="1100" dirty="0" err="1">
                <a:solidFill>
                  <a:schemeClr val="bg1"/>
                </a:solidFill>
                <a:latin typeface="Roboto" panose="02000000000000000000" pitchFamily="2" charset="0"/>
                <a:ea typeface="Roboto" panose="02000000000000000000" pitchFamily="2" charset="0"/>
                <a:cs typeface="Poppins" panose="00000500000000000000" pitchFamily="2" charset="0"/>
              </a:rPr>
              <a:t>Lorem</a:t>
            </a: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 </a:t>
            </a:r>
            <a:r>
              <a:rPr lang="en-US" sz="1100" dirty="0" err="1">
                <a:solidFill>
                  <a:schemeClr val="bg1"/>
                </a:solidFill>
                <a:latin typeface="Roboto" panose="02000000000000000000" pitchFamily="2" charset="0"/>
                <a:ea typeface="Roboto" panose="02000000000000000000" pitchFamily="2" charset="0"/>
                <a:cs typeface="Poppins" panose="00000500000000000000" pitchFamily="2" charset="0"/>
              </a:rPr>
              <a:t>Ipsum</a:t>
            </a: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 comes from section Contrary to popular belief, </a:t>
            </a:r>
            <a:r>
              <a:rPr lang="en-US" sz="1100" dirty="0" err="1">
                <a:solidFill>
                  <a:schemeClr val="bg1"/>
                </a:solidFill>
                <a:latin typeface="Roboto" panose="02000000000000000000" pitchFamily="2" charset="0"/>
                <a:ea typeface="Roboto" panose="02000000000000000000" pitchFamily="2" charset="0"/>
                <a:cs typeface="Poppins" panose="00000500000000000000" pitchFamily="2" charset="0"/>
              </a:rPr>
              <a:t>Lorem</a:t>
            </a: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 </a:t>
            </a:r>
            <a:r>
              <a:rPr lang="en-US" sz="1100" dirty="0" err="1">
                <a:solidFill>
                  <a:schemeClr val="bg1"/>
                </a:solidFill>
                <a:latin typeface="Roboto" panose="02000000000000000000" pitchFamily="2" charset="0"/>
                <a:ea typeface="Roboto" panose="02000000000000000000" pitchFamily="2" charset="0"/>
                <a:cs typeface="Poppins" panose="00000500000000000000" pitchFamily="2" charset="0"/>
              </a:rPr>
              <a:t>Ipsum</a:t>
            </a: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 is not simply random text.</a:t>
            </a:r>
          </a:p>
        </p:txBody>
      </p:sp>
      <p:sp>
        <p:nvSpPr>
          <p:cNvPr id="15" name="TextBox 14">
            <a:extLst>
              <a:ext uri="{FF2B5EF4-FFF2-40B4-BE49-F238E27FC236}">
                <a16:creationId xmlns:a16="http://schemas.microsoft.com/office/drawing/2014/main" id="{8097B243-92F8-5E43-C9E2-A4290901B623}"/>
              </a:ext>
            </a:extLst>
          </p:cNvPr>
          <p:cNvSpPr txBox="1"/>
          <p:nvPr/>
        </p:nvSpPr>
        <p:spPr>
          <a:xfrm>
            <a:off x="2103312" y="3938056"/>
            <a:ext cx="1805295" cy="307777"/>
          </a:xfrm>
          <a:prstGeom prst="rect">
            <a:avLst/>
          </a:prstGeom>
          <a:noFill/>
        </p:spPr>
        <p:txBody>
          <a:bodyPr wrap="square" rtlCol="0">
            <a:spAutoFit/>
          </a:bodyPr>
          <a:lstStyle/>
          <a:p>
            <a:pPr algn="r"/>
            <a:r>
              <a:rPr lang="en-US" sz="1400" b="1" i="1" dirty="0">
                <a:solidFill>
                  <a:schemeClr val="bg1"/>
                </a:solidFill>
                <a:latin typeface="Roboto" panose="02000000000000000000" pitchFamily="2" charset="0"/>
                <a:ea typeface="Roboto" panose="02000000000000000000" pitchFamily="2" charset="0"/>
                <a:cs typeface="Poppins" panose="00000500000000000000" pitchFamily="2" charset="0"/>
              </a:rPr>
              <a:t>Text Here</a:t>
            </a:r>
          </a:p>
        </p:txBody>
      </p:sp>
      <p:sp>
        <p:nvSpPr>
          <p:cNvPr id="16" name="Rectangle 15">
            <a:extLst>
              <a:ext uri="{FF2B5EF4-FFF2-40B4-BE49-F238E27FC236}">
                <a16:creationId xmlns:a16="http://schemas.microsoft.com/office/drawing/2014/main" id="{20A8989C-50F8-208D-68CB-F7E91E5D647C}"/>
              </a:ext>
            </a:extLst>
          </p:cNvPr>
          <p:cNvSpPr/>
          <p:nvPr/>
        </p:nvSpPr>
        <p:spPr>
          <a:xfrm>
            <a:off x="8264972" y="2627477"/>
            <a:ext cx="2846375" cy="825867"/>
          </a:xfrm>
          <a:prstGeom prst="rect">
            <a:avLst/>
          </a:prstGeom>
        </p:spPr>
        <p:txBody>
          <a:bodyPr wrap="square">
            <a:spAutoFit/>
          </a:bodyPr>
          <a:lstStyle/>
          <a:p>
            <a:pPr>
              <a:lnSpc>
                <a:spcPct val="150000"/>
              </a:lnSpc>
            </a:pPr>
            <a:r>
              <a:rPr lang="en-US" sz="1100" dirty="0" err="1">
                <a:solidFill>
                  <a:schemeClr val="bg1"/>
                </a:solidFill>
                <a:latin typeface="Roboto" panose="02000000000000000000" pitchFamily="2" charset="0"/>
                <a:ea typeface="Roboto" panose="02000000000000000000" pitchFamily="2" charset="0"/>
                <a:cs typeface="Poppins" panose="00000500000000000000" pitchFamily="2" charset="0"/>
              </a:rPr>
              <a:t>Lorem</a:t>
            </a: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 </a:t>
            </a:r>
            <a:r>
              <a:rPr lang="en-US" sz="1100" dirty="0" err="1">
                <a:solidFill>
                  <a:schemeClr val="bg1"/>
                </a:solidFill>
                <a:latin typeface="Roboto" panose="02000000000000000000" pitchFamily="2" charset="0"/>
                <a:ea typeface="Roboto" panose="02000000000000000000" pitchFamily="2" charset="0"/>
                <a:cs typeface="Poppins" panose="00000500000000000000" pitchFamily="2" charset="0"/>
              </a:rPr>
              <a:t>Ipsum</a:t>
            </a: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 comes from section Contrary to popular belief, </a:t>
            </a:r>
            <a:r>
              <a:rPr lang="en-US" sz="1100" dirty="0" err="1">
                <a:solidFill>
                  <a:schemeClr val="bg1"/>
                </a:solidFill>
                <a:latin typeface="Roboto" panose="02000000000000000000" pitchFamily="2" charset="0"/>
                <a:ea typeface="Roboto" panose="02000000000000000000" pitchFamily="2" charset="0"/>
                <a:cs typeface="Poppins" panose="00000500000000000000" pitchFamily="2" charset="0"/>
              </a:rPr>
              <a:t>Lorem</a:t>
            </a: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 </a:t>
            </a:r>
            <a:r>
              <a:rPr lang="en-US" sz="1100" dirty="0" err="1">
                <a:solidFill>
                  <a:schemeClr val="bg1"/>
                </a:solidFill>
                <a:latin typeface="Roboto" panose="02000000000000000000" pitchFamily="2" charset="0"/>
                <a:ea typeface="Roboto" panose="02000000000000000000" pitchFamily="2" charset="0"/>
                <a:cs typeface="Poppins" panose="00000500000000000000" pitchFamily="2" charset="0"/>
              </a:rPr>
              <a:t>Ipsum</a:t>
            </a: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 is not simply random text.</a:t>
            </a:r>
          </a:p>
        </p:txBody>
      </p:sp>
      <p:sp>
        <p:nvSpPr>
          <p:cNvPr id="17" name="TextBox 16">
            <a:extLst>
              <a:ext uri="{FF2B5EF4-FFF2-40B4-BE49-F238E27FC236}">
                <a16:creationId xmlns:a16="http://schemas.microsoft.com/office/drawing/2014/main" id="{47D4AF27-920F-9F5E-BD34-3BCA56D3F21E}"/>
              </a:ext>
            </a:extLst>
          </p:cNvPr>
          <p:cNvSpPr txBox="1"/>
          <p:nvPr/>
        </p:nvSpPr>
        <p:spPr>
          <a:xfrm>
            <a:off x="8264971" y="2256674"/>
            <a:ext cx="1749061" cy="307777"/>
          </a:xfrm>
          <a:prstGeom prst="rect">
            <a:avLst/>
          </a:prstGeom>
          <a:noFill/>
        </p:spPr>
        <p:txBody>
          <a:bodyPr wrap="square" rtlCol="0">
            <a:spAutoFit/>
          </a:bodyPr>
          <a:lstStyle/>
          <a:p>
            <a:r>
              <a:rPr lang="en-US" sz="1400" b="1" i="1" dirty="0">
                <a:solidFill>
                  <a:schemeClr val="bg1"/>
                </a:solidFill>
                <a:latin typeface="Roboto" panose="02000000000000000000" pitchFamily="2" charset="0"/>
                <a:ea typeface="Roboto" panose="02000000000000000000" pitchFamily="2" charset="0"/>
                <a:cs typeface="Poppins" panose="00000500000000000000" pitchFamily="2" charset="0"/>
              </a:rPr>
              <a:t>Text Here</a:t>
            </a:r>
          </a:p>
        </p:txBody>
      </p:sp>
      <p:sp>
        <p:nvSpPr>
          <p:cNvPr id="18" name="Rectangle 17">
            <a:extLst>
              <a:ext uri="{FF2B5EF4-FFF2-40B4-BE49-F238E27FC236}">
                <a16:creationId xmlns:a16="http://schemas.microsoft.com/office/drawing/2014/main" id="{25B6D281-8AA4-930C-F968-74431CC0462E}"/>
              </a:ext>
            </a:extLst>
          </p:cNvPr>
          <p:cNvSpPr/>
          <p:nvPr/>
        </p:nvSpPr>
        <p:spPr>
          <a:xfrm>
            <a:off x="8264972" y="4308859"/>
            <a:ext cx="2846375" cy="825867"/>
          </a:xfrm>
          <a:prstGeom prst="rect">
            <a:avLst/>
          </a:prstGeom>
        </p:spPr>
        <p:txBody>
          <a:bodyPr wrap="square">
            <a:spAutoFit/>
          </a:bodyPr>
          <a:lstStyle/>
          <a:p>
            <a:pPr>
              <a:lnSpc>
                <a:spcPct val="150000"/>
              </a:lnSpc>
            </a:pPr>
            <a:r>
              <a:rPr lang="en-US" sz="1100" dirty="0" err="1">
                <a:solidFill>
                  <a:schemeClr val="bg1"/>
                </a:solidFill>
                <a:latin typeface="Roboto" panose="02000000000000000000" pitchFamily="2" charset="0"/>
                <a:ea typeface="Roboto" panose="02000000000000000000" pitchFamily="2" charset="0"/>
                <a:cs typeface="Poppins" panose="00000500000000000000" pitchFamily="2" charset="0"/>
              </a:rPr>
              <a:t>Lorem</a:t>
            </a: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 </a:t>
            </a:r>
            <a:r>
              <a:rPr lang="en-US" sz="1100" dirty="0" err="1">
                <a:solidFill>
                  <a:schemeClr val="bg1"/>
                </a:solidFill>
                <a:latin typeface="Roboto" panose="02000000000000000000" pitchFamily="2" charset="0"/>
                <a:ea typeface="Roboto" panose="02000000000000000000" pitchFamily="2" charset="0"/>
                <a:cs typeface="Poppins" panose="00000500000000000000" pitchFamily="2" charset="0"/>
              </a:rPr>
              <a:t>Ipsum</a:t>
            </a: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 comes from section Contrary to popular belief, </a:t>
            </a:r>
            <a:r>
              <a:rPr lang="en-US" sz="1100" dirty="0" err="1">
                <a:solidFill>
                  <a:schemeClr val="bg1"/>
                </a:solidFill>
                <a:latin typeface="Roboto" panose="02000000000000000000" pitchFamily="2" charset="0"/>
                <a:ea typeface="Roboto" panose="02000000000000000000" pitchFamily="2" charset="0"/>
                <a:cs typeface="Poppins" panose="00000500000000000000" pitchFamily="2" charset="0"/>
              </a:rPr>
              <a:t>Lorem</a:t>
            </a: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 </a:t>
            </a:r>
            <a:r>
              <a:rPr lang="en-US" sz="1100" dirty="0" err="1">
                <a:solidFill>
                  <a:schemeClr val="bg1"/>
                </a:solidFill>
                <a:latin typeface="Roboto" panose="02000000000000000000" pitchFamily="2" charset="0"/>
                <a:ea typeface="Roboto" panose="02000000000000000000" pitchFamily="2" charset="0"/>
                <a:cs typeface="Poppins" panose="00000500000000000000" pitchFamily="2" charset="0"/>
              </a:rPr>
              <a:t>Ipsum</a:t>
            </a: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 is not simply random text.</a:t>
            </a:r>
          </a:p>
        </p:txBody>
      </p:sp>
      <p:sp>
        <p:nvSpPr>
          <p:cNvPr id="19" name="TextBox 18">
            <a:extLst>
              <a:ext uri="{FF2B5EF4-FFF2-40B4-BE49-F238E27FC236}">
                <a16:creationId xmlns:a16="http://schemas.microsoft.com/office/drawing/2014/main" id="{5DD06968-40AD-4585-13AD-04C667D59EEC}"/>
              </a:ext>
            </a:extLst>
          </p:cNvPr>
          <p:cNvSpPr txBox="1"/>
          <p:nvPr/>
        </p:nvSpPr>
        <p:spPr>
          <a:xfrm>
            <a:off x="8264971" y="3938056"/>
            <a:ext cx="1787765" cy="307777"/>
          </a:xfrm>
          <a:prstGeom prst="rect">
            <a:avLst/>
          </a:prstGeom>
          <a:noFill/>
        </p:spPr>
        <p:txBody>
          <a:bodyPr wrap="square" rtlCol="0">
            <a:spAutoFit/>
          </a:bodyPr>
          <a:lstStyle/>
          <a:p>
            <a:r>
              <a:rPr lang="en-US" sz="1400" b="1" i="1" dirty="0">
                <a:solidFill>
                  <a:schemeClr val="bg1"/>
                </a:solidFill>
                <a:latin typeface="Roboto" panose="02000000000000000000" pitchFamily="2" charset="0"/>
                <a:ea typeface="Roboto" panose="02000000000000000000" pitchFamily="2" charset="0"/>
                <a:cs typeface="Poppins" panose="00000500000000000000" pitchFamily="2" charset="0"/>
              </a:rPr>
              <a:t>Text Here</a:t>
            </a:r>
          </a:p>
        </p:txBody>
      </p:sp>
      <p:grpSp>
        <p:nvGrpSpPr>
          <p:cNvPr id="20" name="组合 12">
            <a:extLst>
              <a:ext uri="{FF2B5EF4-FFF2-40B4-BE49-F238E27FC236}">
                <a16:creationId xmlns:a16="http://schemas.microsoft.com/office/drawing/2014/main" id="{4A15637C-EDA2-2D5B-6C47-1D9C4D08CF80}"/>
              </a:ext>
            </a:extLst>
          </p:cNvPr>
          <p:cNvGrpSpPr/>
          <p:nvPr/>
        </p:nvGrpSpPr>
        <p:grpSpPr>
          <a:xfrm>
            <a:off x="399137" y="416651"/>
            <a:ext cx="524980" cy="519841"/>
            <a:chOff x="1792574" y="2237071"/>
            <a:chExt cx="736313" cy="729106"/>
          </a:xfrm>
        </p:grpSpPr>
        <p:sp>
          <p:nvSpPr>
            <p:cNvPr id="21" name="椭圆 31">
              <a:extLst>
                <a:ext uri="{FF2B5EF4-FFF2-40B4-BE49-F238E27FC236}">
                  <a16:creationId xmlns:a16="http://schemas.microsoft.com/office/drawing/2014/main" id="{1918AE98-3EA9-3D1A-937A-C7785EDAE9C9}"/>
                </a:ext>
              </a:extLst>
            </p:cNvPr>
            <p:cNvSpPr/>
            <p:nvPr/>
          </p:nvSpPr>
          <p:spPr>
            <a:xfrm>
              <a:off x="1792574" y="2310825"/>
              <a:ext cx="655352" cy="655352"/>
            </a:xfrm>
            <a:prstGeom prst="ellipse">
              <a:avLst/>
            </a:prstGeom>
            <a:gradFill flip="none" rotWithShape="1">
              <a:gsLst>
                <a:gs pos="75000">
                  <a:schemeClr val="accent3"/>
                </a:gs>
                <a:gs pos="20000">
                  <a:schemeClr val="accent1"/>
                </a:gs>
                <a:gs pos="1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椭圆 32">
              <a:extLst>
                <a:ext uri="{FF2B5EF4-FFF2-40B4-BE49-F238E27FC236}">
                  <a16:creationId xmlns:a16="http://schemas.microsoft.com/office/drawing/2014/main" id="{F383D9B8-38B7-B0F4-6008-4D25B303EEB9}"/>
                </a:ext>
              </a:extLst>
            </p:cNvPr>
            <p:cNvSpPr/>
            <p:nvPr/>
          </p:nvSpPr>
          <p:spPr>
            <a:xfrm>
              <a:off x="2376826" y="2237071"/>
              <a:ext cx="152061" cy="152061"/>
            </a:xfrm>
            <a:prstGeom prst="ellipse">
              <a:avLst/>
            </a:prstGeom>
            <a:gradFill flip="none" rotWithShape="1">
              <a:gsLst>
                <a:gs pos="75000">
                  <a:schemeClr val="accent4"/>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3" name="TextBox 22">
            <a:extLst>
              <a:ext uri="{FF2B5EF4-FFF2-40B4-BE49-F238E27FC236}">
                <a16:creationId xmlns:a16="http://schemas.microsoft.com/office/drawing/2014/main" id="{F8C22CBA-D201-B45F-8678-D8CC2E5F8E10}"/>
              </a:ext>
            </a:extLst>
          </p:cNvPr>
          <p:cNvSpPr txBox="1"/>
          <p:nvPr/>
        </p:nvSpPr>
        <p:spPr>
          <a:xfrm>
            <a:off x="1081762" y="564364"/>
            <a:ext cx="1641475" cy="276999"/>
          </a:xfrm>
          <a:prstGeom prst="rect">
            <a:avLst/>
          </a:prstGeom>
          <a:noFill/>
        </p:spPr>
        <p:txBody>
          <a:bodyPr wrap="square" rtlCol="0">
            <a:spAutoFit/>
          </a:bodyPr>
          <a:lstStyle/>
          <a:p>
            <a:r>
              <a:rPr lang="id-ID" sz="1200" dirty="0">
                <a:solidFill>
                  <a:schemeClr val="bg1"/>
                </a:solidFill>
                <a:latin typeface="Roboto" panose="02000000000000000000" pitchFamily="2" charset="0"/>
                <a:ea typeface="Roboto" panose="02000000000000000000" pitchFamily="2" charset="0"/>
              </a:rPr>
              <a:t>Company </a:t>
            </a:r>
            <a:r>
              <a:rPr lang="id-ID" sz="1200" dirty="0" err="1">
                <a:solidFill>
                  <a:schemeClr val="bg1"/>
                </a:solidFill>
                <a:latin typeface="Roboto" panose="02000000000000000000" pitchFamily="2" charset="0"/>
                <a:ea typeface="Roboto" panose="02000000000000000000" pitchFamily="2" charset="0"/>
              </a:rPr>
              <a:t>Name</a:t>
            </a:r>
            <a:endParaRPr lang="en-US" sz="1200" dirty="0">
              <a:solidFill>
                <a:schemeClr val="bg1"/>
              </a:solidFill>
              <a:latin typeface="Roboto" panose="02000000000000000000" pitchFamily="2" charset="0"/>
              <a:ea typeface="Roboto" panose="02000000000000000000" pitchFamily="2" charset="0"/>
            </a:endParaRPr>
          </a:p>
        </p:txBody>
      </p:sp>
      <p:sp>
        <p:nvSpPr>
          <p:cNvPr id="24" name="TextBox 23">
            <a:extLst>
              <a:ext uri="{FF2B5EF4-FFF2-40B4-BE49-F238E27FC236}">
                <a16:creationId xmlns:a16="http://schemas.microsoft.com/office/drawing/2014/main" id="{5D163751-F112-7DB9-E094-C7EC97D1BDDA}"/>
              </a:ext>
            </a:extLst>
          </p:cNvPr>
          <p:cNvSpPr txBox="1"/>
          <p:nvPr/>
        </p:nvSpPr>
        <p:spPr>
          <a:xfrm>
            <a:off x="3333483" y="998872"/>
            <a:ext cx="5554061" cy="584775"/>
          </a:xfrm>
          <a:prstGeom prst="rect">
            <a:avLst/>
          </a:prstGeom>
          <a:noFill/>
        </p:spPr>
        <p:txBody>
          <a:bodyPr wrap="square" rtlCol="0">
            <a:spAutoFit/>
          </a:bodyPr>
          <a:lstStyle/>
          <a:p>
            <a:pPr algn="ctr"/>
            <a:r>
              <a:rPr lang="id-ID" sz="3200" dirty="0">
                <a:solidFill>
                  <a:schemeClr val="bg1"/>
                </a:solidFill>
                <a:latin typeface="Montserrat SemiBold" panose="00000700000000000000" pitchFamily="2" charset="0"/>
              </a:rPr>
              <a:t>Our </a:t>
            </a:r>
            <a:r>
              <a:rPr lang="id-ID"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rPr>
              <a:t>Infographic</a:t>
            </a:r>
            <a:endParaRPr lang="en-US"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endParaRPr>
          </a:p>
        </p:txBody>
      </p:sp>
      <p:sp>
        <p:nvSpPr>
          <p:cNvPr id="26" name="椭圆 13">
            <a:extLst>
              <a:ext uri="{FF2B5EF4-FFF2-40B4-BE49-F238E27FC236}">
                <a16:creationId xmlns:a16="http://schemas.microsoft.com/office/drawing/2014/main" id="{068C439C-B171-8BE1-056A-2BA142CA40ED}"/>
              </a:ext>
            </a:extLst>
          </p:cNvPr>
          <p:cNvSpPr/>
          <p:nvPr/>
        </p:nvSpPr>
        <p:spPr>
          <a:xfrm>
            <a:off x="10582367" y="636555"/>
            <a:ext cx="1004208" cy="1004208"/>
          </a:xfrm>
          <a:prstGeom prst="ellipse">
            <a:avLst/>
          </a:prstGeom>
          <a:gradFill flip="none" rotWithShape="1">
            <a:gsLst>
              <a:gs pos="0">
                <a:schemeClr val="accent2"/>
              </a:gs>
              <a:gs pos="59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椭圆 30">
            <a:extLst>
              <a:ext uri="{FF2B5EF4-FFF2-40B4-BE49-F238E27FC236}">
                <a16:creationId xmlns:a16="http://schemas.microsoft.com/office/drawing/2014/main" id="{D2BCC7FE-D50C-809B-0D75-1F936F58A0A6}"/>
              </a:ext>
            </a:extLst>
          </p:cNvPr>
          <p:cNvSpPr/>
          <p:nvPr/>
        </p:nvSpPr>
        <p:spPr>
          <a:xfrm>
            <a:off x="766917" y="5765690"/>
            <a:ext cx="431800" cy="431800"/>
          </a:xfrm>
          <a:prstGeom prst="ellipse">
            <a:avLst/>
          </a:prstGeom>
          <a:gradFill flip="none" rotWithShape="1">
            <a:gsLst>
              <a:gs pos="75000">
                <a:schemeClr val="accent2"/>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TextBox 27">
            <a:extLst>
              <a:ext uri="{FF2B5EF4-FFF2-40B4-BE49-F238E27FC236}">
                <a16:creationId xmlns:a16="http://schemas.microsoft.com/office/drawing/2014/main" id="{09D572F1-1901-E19D-C58E-834E770F3573}"/>
              </a:ext>
            </a:extLst>
          </p:cNvPr>
          <p:cNvSpPr txBox="1"/>
          <p:nvPr/>
        </p:nvSpPr>
        <p:spPr>
          <a:xfrm>
            <a:off x="5233869" y="662520"/>
            <a:ext cx="1753288" cy="307777"/>
          </a:xfrm>
          <a:prstGeom prst="rect">
            <a:avLst/>
          </a:prstGeom>
          <a:noFill/>
        </p:spPr>
        <p:txBody>
          <a:bodyPr wrap="square" rtlCol="0">
            <a:spAutoFit/>
          </a:bodyPr>
          <a:lstStyle/>
          <a:p>
            <a:pPr algn="ctr"/>
            <a:r>
              <a:rPr lang="id-ID" sz="1400" dirty="0">
                <a:solidFill>
                  <a:schemeClr val="accent3"/>
                </a:solidFill>
                <a:latin typeface="Roboto" panose="02000000000000000000" pitchFamily="2" charset="0"/>
                <a:ea typeface="Roboto" panose="02000000000000000000" pitchFamily="2" charset="0"/>
              </a:rPr>
              <a:t>Infographic</a:t>
            </a:r>
            <a:endParaRPr lang="en-US" sz="1400" dirty="0">
              <a:solidFill>
                <a:schemeClr val="accent3"/>
              </a:solidFill>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286717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Rounded Rectangle 1">
            <a:extLst>
              <a:ext uri="{FF2B5EF4-FFF2-40B4-BE49-F238E27FC236}">
                <a16:creationId xmlns:a16="http://schemas.microsoft.com/office/drawing/2014/main" id="{8088715A-4C11-202D-579B-3F85A6C2A29D}"/>
              </a:ext>
            </a:extLst>
          </p:cNvPr>
          <p:cNvSpPr/>
          <p:nvPr/>
        </p:nvSpPr>
        <p:spPr>
          <a:xfrm>
            <a:off x="1975239" y="2117997"/>
            <a:ext cx="2429933" cy="4130406"/>
          </a:xfrm>
          <a:prstGeom prst="roundRect">
            <a:avLst>
              <a:gd name="adj" fmla="val 10694"/>
            </a:avLst>
          </a:prstGeom>
          <a:gradFill flip="none" rotWithShape="1">
            <a:gsLst>
              <a:gs pos="0">
                <a:schemeClr val="accent2">
                  <a:lumMod val="67000"/>
                </a:schemeClr>
              </a:gs>
              <a:gs pos="70000">
                <a:schemeClr val="accent2">
                  <a:lumMod val="97000"/>
                  <a:lumOff val="3000"/>
                </a:schemeClr>
              </a:gs>
              <a:gs pos="100000">
                <a:schemeClr val="accent2">
                  <a:lumMod val="60000"/>
                  <a:lumOff val="40000"/>
                </a:schemeClr>
              </a:gs>
            </a:gsLst>
            <a:lin ang="13500000" scaled="1"/>
            <a:tileRect/>
          </a:gradFill>
          <a:ln w="19050">
            <a:solidFill>
              <a:schemeClr val="accent3"/>
            </a:solidFill>
          </a:ln>
          <a:effectLst>
            <a:outerShdw blurRad="190500" dist="127000" dir="3000000" sx="102000" sy="102000" algn="ctr" rotWithShape="0">
              <a:srgbClr val="000000">
                <a:alpha val="2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Roboto" panose="02000000000000000000" pitchFamily="2" charset="0"/>
              <a:ea typeface="Roboto" panose="02000000000000000000" pitchFamily="2" charset="0"/>
            </a:endParaRPr>
          </a:p>
        </p:txBody>
      </p:sp>
      <p:sp>
        <p:nvSpPr>
          <p:cNvPr id="3" name="Rounded Rectangle 2">
            <a:extLst>
              <a:ext uri="{FF2B5EF4-FFF2-40B4-BE49-F238E27FC236}">
                <a16:creationId xmlns:a16="http://schemas.microsoft.com/office/drawing/2014/main" id="{6649AA30-1717-FCF1-A5BD-FAC9E0439F7A}"/>
              </a:ext>
            </a:extLst>
          </p:cNvPr>
          <p:cNvSpPr/>
          <p:nvPr/>
        </p:nvSpPr>
        <p:spPr>
          <a:xfrm>
            <a:off x="4875136" y="2117996"/>
            <a:ext cx="2429933" cy="4130407"/>
          </a:xfrm>
          <a:prstGeom prst="roundRect">
            <a:avLst>
              <a:gd name="adj" fmla="val 10694"/>
            </a:avLst>
          </a:prstGeom>
          <a:gradFill flip="none" rotWithShape="1">
            <a:gsLst>
              <a:gs pos="0">
                <a:schemeClr val="accent2">
                  <a:lumMod val="67000"/>
                </a:schemeClr>
              </a:gs>
              <a:gs pos="70000">
                <a:schemeClr val="accent2">
                  <a:lumMod val="97000"/>
                  <a:lumOff val="3000"/>
                </a:schemeClr>
              </a:gs>
              <a:gs pos="100000">
                <a:schemeClr val="accent2">
                  <a:lumMod val="60000"/>
                  <a:lumOff val="40000"/>
                </a:schemeClr>
              </a:gs>
            </a:gsLst>
            <a:lin ang="13500000" scaled="1"/>
            <a:tileRect/>
          </a:gradFill>
          <a:ln w="19050">
            <a:solidFill>
              <a:schemeClr val="accent4"/>
            </a:solidFill>
          </a:ln>
          <a:effectLst>
            <a:outerShdw blurRad="190500" dist="127000" dir="3000000" sx="102000" sy="102000" algn="ctr" rotWithShape="0">
              <a:srgbClr val="000000">
                <a:alpha val="2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Roboto" panose="02000000000000000000" pitchFamily="2" charset="0"/>
              <a:ea typeface="Roboto" panose="02000000000000000000" pitchFamily="2" charset="0"/>
            </a:endParaRPr>
          </a:p>
        </p:txBody>
      </p:sp>
      <p:sp>
        <p:nvSpPr>
          <p:cNvPr id="4" name="Rounded Rectangle 3">
            <a:extLst>
              <a:ext uri="{FF2B5EF4-FFF2-40B4-BE49-F238E27FC236}">
                <a16:creationId xmlns:a16="http://schemas.microsoft.com/office/drawing/2014/main" id="{DB75D181-F5F3-DF69-1055-2385A0FB8E58}"/>
              </a:ext>
            </a:extLst>
          </p:cNvPr>
          <p:cNvSpPr/>
          <p:nvPr/>
        </p:nvSpPr>
        <p:spPr>
          <a:xfrm>
            <a:off x="7807886" y="2117996"/>
            <a:ext cx="2429933" cy="4130407"/>
          </a:xfrm>
          <a:prstGeom prst="roundRect">
            <a:avLst>
              <a:gd name="adj" fmla="val 10694"/>
            </a:avLst>
          </a:prstGeom>
          <a:gradFill flip="none" rotWithShape="1">
            <a:gsLst>
              <a:gs pos="0">
                <a:schemeClr val="accent2">
                  <a:lumMod val="67000"/>
                </a:schemeClr>
              </a:gs>
              <a:gs pos="70000">
                <a:schemeClr val="accent2">
                  <a:lumMod val="97000"/>
                  <a:lumOff val="3000"/>
                </a:schemeClr>
              </a:gs>
              <a:gs pos="100000">
                <a:schemeClr val="accent2">
                  <a:lumMod val="60000"/>
                  <a:lumOff val="40000"/>
                </a:schemeClr>
              </a:gs>
            </a:gsLst>
            <a:lin ang="13500000" scaled="1"/>
            <a:tileRect/>
          </a:gradFill>
          <a:ln w="19050">
            <a:solidFill>
              <a:schemeClr val="accent3"/>
            </a:solidFill>
          </a:ln>
          <a:effectLst>
            <a:outerShdw blurRad="190500" dist="127000" dir="3000000" sx="102000" sy="102000" algn="ctr" rotWithShape="0">
              <a:srgbClr val="000000">
                <a:alpha val="2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Roboto" panose="02000000000000000000" pitchFamily="2" charset="0"/>
              <a:ea typeface="Roboto" panose="02000000000000000000" pitchFamily="2" charset="0"/>
            </a:endParaRPr>
          </a:p>
        </p:txBody>
      </p:sp>
      <p:sp>
        <p:nvSpPr>
          <p:cNvPr id="5" name="TextBox 4">
            <a:extLst>
              <a:ext uri="{FF2B5EF4-FFF2-40B4-BE49-F238E27FC236}">
                <a16:creationId xmlns:a16="http://schemas.microsoft.com/office/drawing/2014/main" id="{30FAE649-4FAE-2A0A-EA6C-8EA6A1E85890}"/>
              </a:ext>
            </a:extLst>
          </p:cNvPr>
          <p:cNvSpPr txBox="1"/>
          <p:nvPr/>
        </p:nvSpPr>
        <p:spPr>
          <a:xfrm>
            <a:off x="2649377" y="2462770"/>
            <a:ext cx="1081658" cy="307777"/>
          </a:xfrm>
          <a:prstGeom prst="rect">
            <a:avLst/>
          </a:prstGeom>
          <a:noFill/>
        </p:spPr>
        <p:txBody>
          <a:bodyPr wrap="square" rtlCol="0">
            <a:spAutoFit/>
          </a:bodyPr>
          <a:lstStyle/>
          <a:p>
            <a:pPr algn="ctr"/>
            <a:r>
              <a:rPr lang="en-US" sz="1400" b="1" dirty="0">
                <a:solidFill>
                  <a:schemeClr val="bg1"/>
                </a:solidFill>
                <a:latin typeface="Roboto" panose="02000000000000000000" pitchFamily="2" charset="0"/>
                <a:ea typeface="Roboto" panose="02000000000000000000" pitchFamily="2" charset="0"/>
                <a:cs typeface="Poppins" panose="00000500000000000000" pitchFamily="2" charset="0"/>
              </a:rPr>
              <a:t>Basic</a:t>
            </a:r>
          </a:p>
        </p:txBody>
      </p:sp>
      <p:cxnSp>
        <p:nvCxnSpPr>
          <p:cNvPr id="6" name="Straight Connector 5">
            <a:extLst>
              <a:ext uri="{FF2B5EF4-FFF2-40B4-BE49-F238E27FC236}">
                <a16:creationId xmlns:a16="http://schemas.microsoft.com/office/drawing/2014/main" id="{09703379-836E-6856-DBA6-94D48BECEFAD}"/>
              </a:ext>
            </a:extLst>
          </p:cNvPr>
          <p:cNvCxnSpPr/>
          <p:nvPr/>
        </p:nvCxnSpPr>
        <p:spPr>
          <a:xfrm>
            <a:off x="2313906" y="3423327"/>
            <a:ext cx="1752600" cy="0"/>
          </a:xfrm>
          <a:prstGeom prst="line">
            <a:avLst/>
          </a:prstGeom>
          <a:ln>
            <a:solidFill>
              <a:schemeClr val="bg1"/>
            </a:solidFill>
            <a:prstDash val="solid"/>
          </a:ln>
        </p:spPr>
        <p:style>
          <a:lnRef idx="2">
            <a:schemeClr val="accent1"/>
          </a:lnRef>
          <a:fillRef idx="0">
            <a:schemeClr val="accent1"/>
          </a:fillRef>
          <a:effectRef idx="1">
            <a:schemeClr val="accent1"/>
          </a:effectRef>
          <a:fontRef idx="minor">
            <a:schemeClr val="tx1"/>
          </a:fontRef>
        </p:style>
      </p:cxnSp>
      <p:cxnSp>
        <p:nvCxnSpPr>
          <p:cNvPr id="7" name="Straight Connector 6">
            <a:extLst>
              <a:ext uri="{FF2B5EF4-FFF2-40B4-BE49-F238E27FC236}">
                <a16:creationId xmlns:a16="http://schemas.microsoft.com/office/drawing/2014/main" id="{6E9A5666-A1C1-EB67-0970-6DFF145E8180}"/>
              </a:ext>
            </a:extLst>
          </p:cNvPr>
          <p:cNvCxnSpPr/>
          <p:nvPr/>
        </p:nvCxnSpPr>
        <p:spPr>
          <a:xfrm>
            <a:off x="2313906" y="3913547"/>
            <a:ext cx="1752600" cy="0"/>
          </a:xfrm>
          <a:prstGeom prst="line">
            <a:avLst/>
          </a:prstGeom>
          <a:ln>
            <a:solidFill>
              <a:schemeClr val="bg1"/>
            </a:solidFill>
            <a:prstDash val="dash"/>
          </a:ln>
        </p:spPr>
        <p:style>
          <a:lnRef idx="2">
            <a:schemeClr val="accent1"/>
          </a:lnRef>
          <a:fillRef idx="0">
            <a:schemeClr val="accent1"/>
          </a:fillRef>
          <a:effectRef idx="1">
            <a:schemeClr val="accent1"/>
          </a:effectRef>
          <a:fontRef idx="minor">
            <a:schemeClr val="tx1"/>
          </a:fontRef>
        </p:style>
      </p:cxnSp>
      <p:cxnSp>
        <p:nvCxnSpPr>
          <p:cNvPr id="8" name="Straight Connector 7">
            <a:extLst>
              <a:ext uri="{FF2B5EF4-FFF2-40B4-BE49-F238E27FC236}">
                <a16:creationId xmlns:a16="http://schemas.microsoft.com/office/drawing/2014/main" id="{F0E01452-0608-40B0-E31D-E0F06DCC1CE9}"/>
              </a:ext>
            </a:extLst>
          </p:cNvPr>
          <p:cNvCxnSpPr/>
          <p:nvPr/>
        </p:nvCxnSpPr>
        <p:spPr>
          <a:xfrm>
            <a:off x="2313906" y="4370747"/>
            <a:ext cx="1752600" cy="0"/>
          </a:xfrm>
          <a:prstGeom prst="line">
            <a:avLst/>
          </a:prstGeom>
          <a:ln>
            <a:solidFill>
              <a:schemeClr val="bg1"/>
            </a:solidFill>
            <a:prstDash val="dash"/>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8622D1C2-F811-887C-8B3E-2F659A5283A1}"/>
              </a:ext>
            </a:extLst>
          </p:cNvPr>
          <p:cNvCxnSpPr/>
          <p:nvPr/>
        </p:nvCxnSpPr>
        <p:spPr>
          <a:xfrm>
            <a:off x="2313906" y="4827947"/>
            <a:ext cx="1752600" cy="0"/>
          </a:xfrm>
          <a:prstGeom prst="line">
            <a:avLst/>
          </a:prstGeom>
          <a:ln>
            <a:solidFill>
              <a:schemeClr val="bg1"/>
            </a:solidFill>
            <a:prstDash val="dash"/>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9E9C8F1B-0482-CF36-DBE4-88579F8EC6E2}"/>
              </a:ext>
            </a:extLst>
          </p:cNvPr>
          <p:cNvCxnSpPr/>
          <p:nvPr/>
        </p:nvCxnSpPr>
        <p:spPr>
          <a:xfrm>
            <a:off x="2313906" y="5285147"/>
            <a:ext cx="1752600" cy="0"/>
          </a:xfrm>
          <a:prstGeom prst="line">
            <a:avLst/>
          </a:prstGeom>
          <a:ln>
            <a:solidFill>
              <a:schemeClr val="bg1"/>
            </a:solidFill>
            <a:prstDash val="dash"/>
          </a:ln>
        </p:spPr>
        <p:style>
          <a:lnRef idx="2">
            <a:schemeClr val="accent1"/>
          </a:lnRef>
          <a:fillRef idx="0">
            <a:schemeClr val="accent1"/>
          </a:fillRef>
          <a:effectRef idx="1">
            <a:schemeClr val="accent1"/>
          </a:effectRef>
          <a:fontRef idx="minor">
            <a:schemeClr val="tx1"/>
          </a:fontRef>
        </p:style>
      </p:cxnSp>
      <p:sp>
        <p:nvSpPr>
          <p:cNvPr id="11" name="TextBox 10">
            <a:extLst>
              <a:ext uri="{FF2B5EF4-FFF2-40B4-BE49-F238E27FC236}">
                <a16:creationId xmlns:a16="http://schemas.microsoft.com/office/drawing/2014/main" id="{68C92BAF-AA46-F1F0-25DA-B4DEAF954233}"/>
              </a:ext>
            </a:extLst>
          </p:cNvPr>
          <p:cNvSpPr txBox="1"/>
          <p:nvPr/>
        </p:nvSpPr>
        <p:spPr>
          <a:xfrm>
            <a:off x="2177918" y="2845791"/>
            <a:ext cx="2024576" cy="523220"/>
          </a:xfrm>
          <a:prstGeom prst="rect">
            <a:avLst/>
          </a:prstGeom>
          <a:noFill/>
        </p:spPr>
        <p:txBody>
          <a:bodyPr wrap="square" rtlCol="0">
            <a:spAutoFit/>
          </a:bodyPr>
          <a:lstStyle/>
          <a:p>
            <a:pPr algn="ctr"/>
            <a:r>
              <a:rPr lang="en-US" sz="2800" b="1" dirty="0">
                <a:solidFill>
                  <a:schemeClr val="bg1"/>
                </a:solidFill>
                <a:latin typeface="Roboto" panose="02000000000000000000" pitchFamily="2" charset="0"/>
                <a:ea typeface="Roboto" panose="02000000000000000000" pitchFamily="2" charset="0"/>
                <a:cs typeface="Poppins" panose="00000500000000000000" pitchFamily="2" charset="0"/>
              </a:rPr>
              <a:t>$49/</a:t>
            </a:r>
            <a:r>
              <a:rPr lang="en-US" sz="2800" b="1" dirty="0" err="1">
                <a:solidFill>
                  <a:schemeClr val="bg1"/>
                </a:solidFill>
                <a:latin typeface="Roboto" panose="02000000000000000000" pitchFamily="2" charset="0"/>
                <a:ea typeface="Roboto" panose="02000000000000000000" pitchFamily="2" charset="0"/>
                <a:cs typeface="Poppins" panose="00000500000000000000" pitchFamily="2" charset="0"/>
              </a:rPr>
              <a:t>mo</a:t>
            </a:r>
            <a:endParaRPr lang="en-US" sz="2800" b="1"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2" name="Rectangle 11">
            <a:extLst>
              <a:ext uri="{FF2B5EF4-FFF2-40B4-BE49-F238E27FC236}">
                <a16:creationId xmlns:a16="http://schemas.microsoft.com/office/drawing/2014/main" id="{59922C8F-B9F5-1B0B-E242-D3D47DAC5A06}"/>
              </a:ext>
            </a:extLst>
          </p:cNvPr>
          <p:cNvSpPr/>
          <p:nvPr/>
        </p:nvSpPr>
        <p:spPr>
          <a:xfrm>
            <a:off x="2561556" y="5584867"/>
            <a:ext cx="1257300" cy="336176"/>
          </a:xfrm>
          <a:prstGeom prst="rect">
            <a:avLst/>
          </a:prstGeom>
          <a:noFill/>
          <a:ln w="12700" cmpd="sng">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lumMod val="75000"/>
                  <a:lumOff val="25000"/>
                </a:schemeClr>
              </a:solidFill>
              <a:latin typeface="Roboto" panose="02000000000000000000" pitchFamily="2" charset="0"/>
              <a:ea typeface="Roboto" panose="02000000000000000000" pitchFamily="2" charset="0"/>
              <a:cs typeface="Poppins" panose="00000500000000000000" pitchFamily="2" charset="0"/>
            </a:endParaRPr>
          </a:p>
        </p:txBody>
      </p:sp>
      <p:sp>
        <p:nvSpPr>
          <p:cNvPr id="13" name="TextBox 12">
            <a:extLst>
              <a:ext uri="{FF2B5EF4-FFF2-40B4-BE49-F238E27FC236}">
                <a16:creationId xmlns:a16="http://schemas.microsoft.com/office/drawing/2014/main" id="{52B1B68F-E72B-D6EB-99E0-EF1787E37A6B}"/>
              </a:ext>
            </a:extLst>
          </p:cNvPr>
          <p:cNvSpPr txBox="1"/>
          <p:nvPr/>
        </p:nvSpPr>
        <p:spPr>
          <a:xfrm>
            <a:off x="2041930" y="3592637"/>
            <a:ext cx="2296552" cy="246221"/>
          </a:xfrm>
          <a:prstGeom prst="rect">
            <a:avLst/>
          </a:prstGeom>
          <a:noFill/>
        </p:spPr>
        <p:txBody>
          <a:bodyPr wrap="square" rtlCol="0">
            <a:spAutoFit/>
          </a:bodyPr>
          <a:lstStyle/>
          <a:p>
            <a:pPr marL="171450" indent="-171450" algn="ctr">
              <a:buClr>
                <a:schemeClr val="bg1"/>
              </a:buClr>
              <a:buSzPct val="200000"/>
              <a:buFont typeface="Arial" panose="020B0604020202020204" pitchFamily="34" charset="0"/>
              <a:buChar char="•"/>
            </a:pPr>
            <a:r>
              <a:rPr lang="en-US" sz="10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a:t>
            </a:r>
            <a:endParaRPr lang="en-ID" sz="10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4" name="TextBox 13">
            <a:extLst>
              <a:ext uri="{FF2B5EF4-FFF2-40B4-BE49-F238E27FC236}">
                <a16:creationId xmlns:a16="http://schemas.microsoft.com/office/drawing/2014/main" id="{0435CA51-001C-1FAC-92F5-6B20665A82FF}"/>
              </a:ext>
            </a:extLst>
          </p:cNvPr>
          <p:cNvSpPr txBox="1"/>
          <p:nvPr/>
        </p:nvSpPr>
        <p:spPr>
          <a:xfrm>
            <a:off x="2041930" y="4021980"/>
            <a:ext cx="2296552" cy="246221"/>
          </a:xfrm>
          <a:prstGeom prst="rect">
            <a:avLst/>
          </a:prstGeom>
          <a:noFill/>
        </p:spPr>
        <p:txBody>
          <a:bodyPr wrap="square" rtlCol="0">
            <a:spAutoFit/>
          </a:bodyPr>
          <a:lstStyle/>
          <a:p>
            <a:pPr marL="171450" indent="-171450" algn="ctr">
              <a:buClr>
                <a:schemeClr val="bg1"/>
              </a:buClr>
              <a:buSzPct val="200000"/>
              <a:buFont typeface="Arial" panose="020B0604020202020204" pitchFamily="34" charset="0"/>
              <a:buChar char="•"/>
            </a:pPr>
            <a:r>
              <a:rPr lang="en-US" sz="10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a:t>
            </a:r>
            <a:endParaRPr lang="en-ID" sz="10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5" name="TextBox 14">
            <a:extLst>
              <a:ext uri="{FF2B5EF4-FFF2-40B4-BE49-F238E27FC236}">
                <a16:creationId xmlns:a16="http://schemas.microsoft.com/office/drawing/2014/main" id="{146BA258-B606-B614-D7E6-5D0B7931D3BC}"/>
              </a:ext>
            </a:extLst>
          </p:cNvPr>
          <p:cNvSpPr txBox="1"/>
          <p:nvPr/>
        </p:nvSpPr>
        <p:spPr>
          <a:xfrm>
            <a:off x="2041930" y="4501716"/>
            <a:ext cx="2296552" cy="246221"/>
          </a:xfrm>
          <a:prstGeom prst="rect">
            <a:avLst/>
          </a:prstGeom>
          <a:noFill/>
        </p:spPr>
        <p:txBody>
          <a:bodyPr wrap="square" rtlCol="0">
            <a:spAutoFit/>
          </a:bodyPr>
          <a:lstStyle/>
          <a:p>
            <a:pPr marL="171450" indent="-171450" algn="ctr">
              <a:buClr>
                <a:schemeClr val="bg1"/>
              </a:buClr>
              <a:buSzPct val="200000"/>
              <a:buFont typeface="Arial" panose="020B0604020202020204" pitchFamily="34" charset="0"/>
              <a:buChar char="•"/>
            </a:pPr>
            <a:r>
              <a:rPr lang="en-US" sz="10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a:t>
            </a:r>
            <a:endParaRPr lang="en-ID" sz="10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6" name="TextBox 15">
            <a:extLst>
              <a:ext uri="{FF2B5EF4-FFF2-40B4-BE49-F238E27FC236}">
                <a16:creationId xmlns:a16="http://schemas.microsoft.com/office/drawing/2014/main" id="{A8FD00BF-C032-2B3D-B520-8D339EAE2316}"/>
              </a:ext>
            </a:extLst>
          </p:cNvPr>
          <p:cNvSpPr txBox="1"/>
          <p:nvPr/>
        </p:nvSpPr>
        <p:spPr>
          <a:xfrm>
            <a:off x="2041930" y="4934786"/>
            <a:ext cx="2296552" cy="246221"/>
          </a:xfrm>
          <a:prstGeom prst="rect">
            <a:avLst/>
          </a:prstGeom>
          <a:noFill/>
        </p:spPr>
        <p:txBody>
          <a:bodyPr wrap="square" rtlCol="0">
            <a:spAutoFit/>
          </a:bodyPr>
          <a:lstStyle/>
          <a:p>
            <a:pPr marL="171450" indent="-171450" algn="ctr">
              <a:buClr>
                <a:schemeClr val="bg1"/>
              </a:buClr>
              <a:buSzPct val="200000"/>
              <a:buFont typeface="Arial" panose="020B0604020202020204" pitchFamily="34" charset="0"/>
              <a:buChar char="•"/>
            </a:pPr>
            <a:r>
              <a:rPr lang="en-US" sz="10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a:t>
            </a:r>
            <a:endParaRPr lang="en-ID" sz="10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7" name="TextBox 16">
            <a:extLst>
              <a:ext uri="{FF2B5EF4-FFF2-40B4-BE49-F238E27FC236}">
                <a16:creationId xmlns:a16="http://schemas.microsoft.com/office/drawing/2014/main" id="{B1B32B72-04CD-BA20-1440-83794A6FD77B}"/>
              </a:ext>
            </a:extLst>
          </p:cNvPr>
          <p:cNvSpPr txBox="1"/>
          <p:nvPr/>
        </p:nvSpPr>
        <p:spPr>
          <a:xfrm>
            <a:off x="5460511" y="2466138"/>
            <a:ext cx="1293200" cy="307777"/>
          </a:xfrm>
          <a:prstGeom prst="rect">
            <a:avLst/>
          </a:prstGeom>
          <a:noFill/>
        </p:spPr>
        <p:txBody>
          <a:bodyPr wrap="square" rtlCol="0">
            <a:spAutoFit/>
          </a:bodyPr>
          <a:lstStyle/>
          <a:p>
            <a:pPr algn="ctr"/>
            <a:r>
              <a:rPr lang="en-US" sz="1400" b="1" dirty="0">
                <a:solidFill>
                  <a:schemeClr val="bg1"/>
                </a:solidFill>
                <a:latin typeface="Roboto" panose="02000000000000000000" pitchFamily="2" charset="0"/>
                <a:ea typeface="Roboto" panose="02000000000000000000" pitchFamily="2" charset="0"/>
                <a:cs typeface="Poppins" panose="00000500000000000000" pitchFamily="2" charset="0"/>
              </a:rPr>
              <a:t>Medium</a:t>
            </a:r>
          </a:p>
        </p:txBody>
      </p:sp>
      <p:cxnSp>
        <p:nvCxnSpPr>
          <p:cNvPr id="18" name="Straight Connector 17">
            <a:extLst>
              <a:ext uri="{FF2B5EF4-FFF2-40B4-BE49-F238E27FC236}">
                <a16:creationId xmlns:a16="http://schemas.microsoft.com/office/drawing/2014/main" id="{64910C16-C140-F1F9-7C09-3476C09D2D9F}"/>
              </a:ext>
            </a:extLst>
          </p:cNvPr>
          <p:cNvCxnSpPr/>
          <p:nvPr/>
        </p:nvCxnSpPr>
        <p:spPr>
          <a:xfrm>
            <a:off x="5230811" y="3426695"/>
            <a:ext cx="1752600" cy="0"/>
          </a:xfrm>
          <a:prstGeom prst="line">
            <a:avLst/>
          </a:prstGeom>
          <a:ln>
            <a:solidFill>
              <a:schemeClr val="bg1"/>
            </a:solidFill>
            <a:prstDash val="solid"/>
          </a:ln>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0B62ADC2-A821-D1FF-9E69-1BD425AF1A08}"/>
              </a:ext>
            </a:extLst>
          </p:cNvPr>
          <p:cNvCxnSpPr/>
          <p:nvPr/>
        </p:nvCxnSpPr>
        <p:spPr>
          <a:xfrm>
            <a:off x="5230811" y="3916915"/>
            <a:ext cx="1752600" cy="0"/>
          </a:xfrm>
          <a:prstGeom prst="line">
            <a:avLst/>
          </a:prstGeom>
          <a:ln>
            <a:solidFill>
              <a:schemeClr val="bg1"/>
            </a:solidFill>
            <a:prstDash val="dash"/>
          </a:ln>
        </p:spPr>
        <p:style>
          <a:lnRef idx="2">
            <a:schemeClr val="accent1"/>
          </a:lnRef>
          <a:fillRef idx="0">
            <a:schemeClr val="accent1"/>
          </a:fillRef>
          <a:effectRef idx="1">
            <a:schemeClr val="accent1"/>
          </a:effectRef>
          <a:fontRef idx="minor">
            <a:schemeClr val="tx1"/>
          </a:fontRef>
        </p:style>
      </p:cxnSp>
      <p:cxnSp>
        <p:nvCxnSpPr>
          <p:cNvPr id="20" name="Straight Connector 19">
            <a:extLst>
              <a:ext uri="{FF2B5EF4-FFF2-40B4-BE49-F238E27FC236}">
                <a16:creationId xmlns:a16="http://schemas.microsoft.com/office/drawing/2014/main" id="{02AAF63D-B19D-B772-2AB0-83760B6E7B83}"/>
              </a:ext>
            </a:extLst>
          </p:cNvPr>
          <p:cNvCxnSpPr/>
          <p:nvPr/>
        </p:nvCxnSpPr>
        <p:spPr>
          <a:xfrm>
            <a:off x="5230811" y="4374115"/>
            <a:ext cx="1752600" cy="0"/>
          </a:xfrm>
          <a:prstGeom prst="line">
            <a:avLst/>
          </a:prstGeom>
          <a:ln>
            <a:solidFill>
              <a:schemeClr val="bg1"/>
            </a:solidFill>
            <a:prstDash val="dash"/>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483634C1-0F5D-178F-AB3E-6953342AE36E}"/>
              </a:ext>
            </a:extLst>
          </p:cNvPr>
          <p:cNvCxnSpPr/>
          <p:nvPr/>
        </p:nvCxnSpPr>
        <p:spPr>
          <a:xfrm>
            <a:off x="5230811" y="4831315"/>
            <a:ext cx="1752600" cy="0"/>
          </a:xfrm>
          <a:prstGeom prst="line">
            <a:avLst/>
          </a:prstGeom>
          <a:ln>
            <a:solidFill>
              <a:schemeClr val="bg1"/>
            </a:solidFill>
            <a:prstDash val="dash"/>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190FC5F4-CCB8-3D61-778C-BDCC409651A4}"/>
              </a:ext>
            </a:extLst>
          </p:cNvPr>
          <p:cNvCxnSpPr/>
          <p:nvPr/>
        </p:nvCxnSpPr>
        <p:spPr>
          <a:xfrm>
            <a:off x="5230811" y="5288515"/>
            <a:ext cx="1752600" cy="0"/>
          </a:xfrm>
          <a:prstGeom prst="line">
            <a:avLst/>
          </a:prstGeom>
          <a:ln>
            <a:solidFill>
              <a:schemeClr val="bg1"/>
            </a:solidFill>
            <a:prstDash val="dash"/>
          </a:ln>
        </p:spPr>
        <p:style>
          <a:lnRef idx="2">
            <a:schemeClr val="accent1"/>
          </a:lnRef>
          <a:fillRef idx="0">
            <a:schemeClr val="accent1"/>
          </a:fillRef>
          <a:effectRef idx="1">
            <a:schemeClr val="accent1"/>
          </a:effectRef>
          <a:fontRef idx="minor">
            <a:schemeClr val="tx1"/>
          </a:fontRef>
        </p:style>
      </p:cxnSp>
      <p:sp>
        <p:nvSpPr>
          <p:cNvPr id="23" name="TextBox 22">
            <a:extLst>
              <a:ext uri="{FF2B5EF4-FFF2-40B4-BE49-F238E27FC236}">
                <a16:creationId xmlns:a16="http://schemas.microsoft.com/office/drawing/2014/main" id="{5EBF349B-2BE6-47EF-1E1F-181F5F423CD3}"/>
              </a:ext>
            </a:extLst>
          </p:cNvPr>
          <p:cNvSpPr txBox="1"/>
          <p:nvPr/>
        </p:nvSpPr>
        <p:spPr>
          <a:xfrm>
            <a:off x="5179030" y="2849159"/>
            <a:ext cx="1856162" cy="523220"/>
          </a:xfrm>
          <a:prstGeom prst="rect">
            <a:avLst/>
          </a:prstGeom>
          <a:noFill/>
        </p:spPr>
        <p:txBody>
          <a:bodyPr wrap="square" rtlCol="0">
            <a:spAutoFit/>
          </a:bodyPr>
          <a:lstStyle/>
          <a:p>
            <a:pPr algn="ctr"/>
            <a:r>
              <a:rPr lang="en-US" sz="2800" b="1" dirty="0">
                <a:solidFill>
                  <a:schemeClr val="bg1"/>
                </a:solidFill>
                <a:latin typeface="Roboto" panose="02000000000000000000" pitchFamily="2" charset="0"/>
                <a:ea typeface="Roboto" panose="02000000000000000000" pitchFamily="2" charset="0"/>
                <a:cs typeface="Poppins" panose="00000500000000000000" pitchFamily="2" charset="0"/>
              </a:rPr>
              <a:t>$99/</a:t>
            </a:r>
            <a:r>
              <a:rPr lang="en-US" sz="2800" b="1" dirty="0" err="1">
                <a:solidFill>
                  <a:schemeClr val="bg1"/>
                </a:solidFill>
                <a:latin typeface="Roboto" panose="02000000000000000000" pitchFamily="2" charset="0"/>
                <a:ea typeface="Roboto" panose="02000000000000000000" pitchFamily="2" charset="0"/>
                <a:cs typeface="Poppins" panose="00000500000000000000" pitchFamily="2" charset="0"/>
              </a:rPr>
              <a:t>mo</a:t>
            </a:r>
            <a:endParaRPr lang="en-US" sz="2800" b="1"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24" name="Rectangle 23">
            <a:extLst>
              <a:ext uri="{FF2B5EF4-FFF2-40B4-BE49-F238E27FC236}">
                <a16:creationId xmlns:a16="http://schemas.microsoft.com/office/drawing/2014/main" id="{CE026D01-25F6-5243-5A5D-F7C46B6C6231}"/>
              </a:ext>
            </a:extLst>
          </p:cNvPr>
          <p:cNvSpPr/>
          <p:nvPr/>
        </p:nvSpPr>
        <p:spPr>
          <a:xfrm>
            <a:off x="5478461" y="5588235"/>
            <a:ext cx="1257300" cy="336176"/>
          </a:xfrm>
          <a:prstGeom prst="rect">
            <a:avLst/>
          </a:prstGeom>
          <a:noFill/>
          <a:ln w="12700" cmpd="sng">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25" name="TextBox 24">
            <a:extLst>
              <a:ext uri="{FF2B5EF4-FFF2-40B4-BE49-F238E27FC236}">
                <a16:creationId xmlns:a16="http://schemas.microsoft.com/office/drawing/2014/main" id="{5BA7411A-1CC8-36C0-C6B6-236DFCD81F12}"/>
              </a:ext>
            </a:extLst>
          </p:cNvPr>
          <p:cNvSpPr txBox="1"/>
          <p:nvPr/>
        </p:nvSpPr>
        <p:spPr>
          <a:xfrm>
            <a:off x="5566282" y="5636126"/>
            <a:ext cx="1081658" cy="261609"/>
          </a:xfrm>
          <a:prstGeom prst="rect">
            <a:avLst/>
          </a:prstGeom>
          <a:noFill/>
        </p:spPr>
        <p:txBody>
          <a:bodyPr wrap="square" rtlCol="0">
            <a:spAutoFit/>
          </a:bodyPr>
          <a:lstStyle/>
          <a:p>
            <a:pPr algn="ctr"/>
            <a:r>
              <a:rPr lang="en-US" sz="1100" b="1" dirty="0">
                <a:solidFill>
                  <a:schemeClr val="bg1"/>
                </a:solidFill>
                <a:latin typeface="Roboto" panose="02000000000000000000" pitchFamily="2" charset="0"/>
                <a:ea typeface="Roboto" panose="02000000000000000000" pitchFamily="2" charset="0"/>
                <a:cs typeface="Poppins" panose="00000500000000000000" pitchFamily="2" charset="0"/>
              </a:rPr>
              <a:t>TRY NOW</a:t>
            </a:r>
          </a:p>
        </p:txBody>
      </p:sp>
      <p:sp>
        <p:nvSpPr>
          <p:cNvPr id="26" name="TextBox 25">
            <a:extLst>
              <a:ext uri="{FF2B5EF4-FFF2-40B4-BE49-F238E27FC236}">
                <a16:creationId xmlns:a16="http://schemas.microsoft.com/office/drawing/2014/main" id="{633FE614-ED7F-6683-0E48-443F6B7F5546}"/>
              </a:ext>
            </a:extLst>
          </p:cNvPr>
          <p:cNvSpPr txBox="1"/>
          <p:nvPr/>
        </p:nvSpPr>
        <p:spPr>
          <a:xfrm>
            <a:off x="4958835" y="3596005"/>
            <a:ext cx="2296552" cy="246221"/>
          </a:xfrm>
          <a:prstGeom prst="rect">
            <a:avLst/>
          </a:prstGeom>
          <a:noFill/>
        </p:spPr>
        <p:txBody>
          <a:bodyPr wrap="square" rtlCol="0">
            <a:spAutoFit/>
          </a:bodyPr>
          <a:lstStyle/>
          <a:p>
            <a:pPr marL="171450" indent="-171450" algn="ctr">
              <a:buClr>
                <a:schemeClr val="bg1"/>
              </a:buClr>
              <a:buSzPct val="200000"/>
              <a:buFont typeface="Arial" panose="020B0604020202020204" pitchFamily="34" charset="0"/>
              <a:buChar char="•"/>
            </a:pPr>
            <a:r>
              <a:rPr lang="en-US" sz="10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a:t>
            </a:r>
            <a:endParaRPr lang="en-ID" sz="10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27" name="TextBox 26">
            <a:extLst>
              <a:ext uri="{FF2B5EF4-FFF2-40B4-BE49-F238E27FC236}">
                <a16:creationId xmlns:a16="http://schemas.microsoft.com/office/drawing/2014/main" id="{E956B29C-B6E3-F69A-4D40-5E8A3CC8FBA1}"/>
              </a:ext>
            </a:extLst>
          </p:cNvPr>
          <p:cNvSpPr txBox="1"/>
          <p:nvPr/>
        </p:nvSpPr>
        <p:spPr>
          <a:xfrm>
            <a:off x="4958835" y="4025348"/>
            <a:ext cx="2296552" cy="246221"/>
          </a:xfrm>
          <a:prstGeom prst="rect">
            <a:avLst/>
          </a:prstGeom>
          <a:noFill/>
        </p:spPr>
        <p:txBody>
          <a:bodyPr wrap="square" rtlCol="0">
            <a:spAutoFit/>
          </a:bodyPr>
          <a:lstStyle/>
          <a:p>
            <a:pPr marL="171450" indent="-171450" algn="ctr">
              <a:buClr>
                <a:schemeClr val="bg1"/>
              </a:buClr>
              <a:buSzPct val="200000"/>
              <a:buFont typeface="Arial" panose="020B0604020202020204" pitchFamily="34" charset="0"/>
              <a:buChar char="•"/>
            </a:pPr>
            <a:r>
              <a:rPr lang="en-US" sz="10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a:t>
            </a:r>
            <a:endParaRPr lang="en-ID" sz="10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28" name="TextBox 27">
            <a:extLst>
              <a:ext uri="{FF2B5EF4-FFF2-40B4-BE49-F238E27FC236}">
                <a16:creationId xmlns:a16="http://schemas.microsoft.com/office/drawing/2014/main" id="{FEB1E87F-75FA-A5F6-1420-FC8FA651B6C2}"/>
              </a:ext>
            </a:extLst>
          </p:cNvPr>
          <p:cNvSpPr txBox="1"/>
          <p:nvPr/>
        </p:nvSpPr>
        <p:spPr>
          <a:xfrm>
            <a:off x="4958835" y="4505084"/>
            <a:ext cx="2296552" cy="246221"/>
          </a:xfrm>
          <a:prstGeom prst="rect">
            <a:avLst/>
          </a:prstGeom>
          <a:noFill/>
        </p:spPr>
        <p:txBody>
          <a:bodyPr wrap="square" rtlCol="0">
            <a:spAutoFit/>
          </a:bodyPr>
          <a:lstStyle/>
          <a:p>
            <a:pPr marL="171450" indent="-171450" algn="ctr">
              <a:buClr>
                <a:schemeClr val="bg1"/>
              </a:buClr>
              <a:buSzPct val="200000"/>
              <a:buFont typeface="Arial" panose="020B0604020202020204" pitchFamily="34" charset="0"/>
              <a:buChar char="•"/>
            </a:pPr>
            <a:r>
              <a:rPr lang="en-US" sz="10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a:t>
            </a:r>
            <a:endParaRPr lang="en-ID" sz="10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29" name="TextBox 28">
            <a:extLst>
              <a:ext uri="{FF2B5EF4-FFF2-40B4-BE49-F238E27FC236}">
                <a16:creationId xmlns:a16="http://schemas.microsoft.com/office/drawing/2014/main" id="{32C3B359-BEDB-CE6B-A91A-6F10451D99BE}"/>
              </a:ext>
            </a:extLst>
          </p:cNvPr>
          <p:cNvSpPr txBox="1"/>
          <p:nvPr/>
        </p:nvSpPr>
        <p:spPr>
          <a:xfrm>
            <a:off x="4958835" y="4938154"/>
            <a:ext cx="2296552" cy="246221"/>
          </a:xfrm>
          <a:prstGeom prst="rect">
            <a:avLst/>
          </a:prstGeom>
          <a:noFill/>
        </p:spPr>
        <p:txBody>
          <a:bodyPr wrap="square" rtlCol="0">
            <a:spAutoFit/>
          </a:bodyPr>
          <a:lstStyle/>
          <a:p>
            <a:pPr marL="171450" indent="-171450" algn="ctr">
              <a:buClr>
                <a:schemeClr val="bg1"/>
              </a:buClr>
              <a:buSzPct val="200000"/>
              <a:buFont typeface="Arial" panose="020B0604020202020204" pitchFamily="34" charset="0"/>
              <a:buChar char="•"/>
            </a:pPr>
            <a:r>
              <a:rPr lang="en-US" sz="10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a:t>
            </a:r>
            <a:endParaRPr lang="en-ID" sz="10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30" name="TextBox 29">
            <a:extLst>
              <a:ext uri="{FF2B5EF4-FFF2-40B4-BE49-F238E27FC236}">
                <a16:creationId xmlns:a16="http://schemas.microsoft.com/office/drawing/2014/main" id="{180636E5-5768-B669-83F3-D60EEEFDE79D}"/>
              </a:ext>
            </a:extLst>
          </p:cNvPr>
          <p:cNvSpPr txBox="1"/>
          <p:nvPr/>
        </p:nvSpPr>
        <p:spPr>
          <a:xfrm>
            <a:off x="8269289" y="2449616"/>
            <a:ext cx="1509454" cy="318028"/>
          </a:xfrm>
          <a:prstGeom prst="rect">
            <a:avLst/>
          </a:prstGeom>
          <a:noFill/>
        </p:spPr>
        <p:txBody>
          <a:bodyPr wrap="square" rtlCol="0">
            <a:spAutoFit/>
          </a:bodyPr>
          <a:lstStyle/>
          <a:p>
            <a:pPr algn="ctr"/>
            <a:r>
              <a:rPr lang="en-US" sz="1400" b="1" dirty="0">
                <a:solidFill>
                  <a:schemeClr val="bg1"/>
                </a:solidFill>
                <a:latin typeface="Roboto" panose="02000000000000000000" pitchFamily="2" charset="0"/>
                <a:ea typeface="Roboto" panose="02000000000000000000" pitchFamily="2" charset="0"/>
                <a:cs typeface="Poppins" panose="00000500000000000000" pitchFamily="2" charset="0"/>
              </a:rPr>
              <a:t>Premium</a:t>
            </a:r>
          </a:p>
        </p:txBody>
      </p:sp>
      <p:cxnSp>
        <p:nvCxnSpPr>
          <p:cNvPr id="31" name="Straight Connector 30">
            <a:extLst>
              <a:ext uri="{FF2B5EF4-FFF2-40B4-BE49-F238E27FC236}">
                <a16:creationId xmlns:a16="http://schemas.microsoft.com/office/drawing/2014/main" id="{A58544DF-2F6A-C996-41D4-775F9675B452}"/>
              </a:ext>
            </a:extLst>
          </p:cNvPr>
          <p:cNvCxnSpPr/>
          <p:nvPr/>
        </p:nvCxnSpPr>
        <p:spPr>
          <a:xfrm>
            <a:off x="8147716" y="3423327"/>
            <a:ext cx="1752600" cy="0"/>
          </a:xfrm>
          <a:prstGeom prst="line">
            <a:avLst/>
          </a:prstGeom>
          <a:ln>
            <a:solidFill>
              <a:schemeClr val="bg1"/>
            </a:solidFill>
            <a:prstDash val="solid"/>
          </a:ln>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77724C70-D934-0D33-68BB-7E383D354989}"/>
              </a:ext>
            </a:extLst>
          </p:cNvPr>
          <p:cNvCxnSpPr/>
          <p:nvPr/>
        </p:nvCxnSpPr>
        <p:spPr>
          <a:xfrm>
            <a:off x="8147716" y="3913547"/>
            <a:ext cx="1752600" cy="0"/>
          </a:xfrm>
          <a:prstGeom prst="line">
            <a:avLst/>
          </a:prstGeom>
          <a:ln>
            <a:solidFill>
              <a:schemeClr val="bg1"/>
            </a:solidFill>
            <a:prstDash val="dash"/>
          </a:ln>
        </p:spPr>
        <p:style>
          <a:lnRef idx="2">
            <a:schemeClr val="accent1"/>
          </a:lnRef>
          <a:fillRef idx="0">
            <a:schemeClr val="accent1"/>
          </a:fillRef>
          <a:effectRef idx="1">
            <a:schemeClr val="accent1"/>
          </a:effectRef>
          <a:fontRef idx="minor">
            <a:schemeClr val="tx1"/>
          </a:fontRef>
        </p:style>
      </p:cxnSp>
      <p:cxnSp>
        <p:nvCxnSpPr>
          <p:cNvPr id="33" name="Straight Connector 32">
            <a:extLst>
              <a:ext uri="{FF2B5EF4-FFF2-40B4-BE49-F238E27FC236}">
                <a16:creationId xmlns:a16="http://schemas.microsoft.com/office/drawing/2014/main" id="{0EFD9E5B-E9BA-0B85-C6F1-54D4DAE6A097}"/>
              </a:ext>
            </a:extLst>
          </p:cNvPr>
          <p:cNvCxnSpPr/>
          <p:nvPr/>
        </p:nvCxnSpPr>
        <p:spPr>
          <a:xfrm>
            <a:off x="8147716" y="4370747"/>
            <a:ext cx="1752600" cy="0"/>
          </a:xfrm>
          <a:prstGeom prst="line">
            <a:avLst/>
          </a:prstGeom>
          <a:ln>
            <a:solidFill>
              <a:schemeClr val="bg1"/>
            </a:solidFill>
            <a:prstDash val="dash"/>
          </a:ln>
        </p:spPr>
        <p:style>
          <a:lnRef idx="2">
            <a:schemeClr val="accent1"/>
          </a:lnRef>
          <a:fillRef idx="0">
            <a:schemeClr val="accent1"/>
          </a:fillRef>
          <a:effectRef idx="1">
            <a:schemeClr val="accent1"/>
          </a:effectRef>
          <a:fontRef idx="minor">
            <a:schemeClr val="tx1"/>
          </a:fontRef>
        </p:style>
      </p:cxnSp>
      <p:cxnSp>
        <p:nvCxnSpPr>
          <p:cNvPr id="34" name="Straight Connector 33">
            <a:extLst>
              <a:ext uri="{FF2B5EF4-FFF2-40B4-BE49-F238E27FC236}">
                <a16:creationId xmlns:a16="http://schemas.microsoft.com/office/drawing/2014/main" id="{708BC29B-7C88-FB20-1E12-0B2CD736A3CD}"/>
              </a:ext>
            </a:extLst>
          </p:cNvPr>
          <p:cNvCxnSpPr/>
          <p:nvPr/>
        </p:nvCxnSpPr>
        <p:spPr>
          <a:xfrm>
            <a:off x="8147716" y="4827947"/>
            <a:ext cx="1752600" cy="0"/>
          </a:xfrm>
          <a:prstGeom prst="line">
            <a:avLst/>
          </a:prstGeom>
          <a:ln>
            <a:solidFill>
              <a:schemeClr val="bg1"/>
            </a:solidFill>
            <a:prstDash val="dash"/>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D9497128-1E9C-739E-76FA-F7AC1CE8EF87}"/>
              </a:ext>
            </a:extLst>
          </p:cNvPr>
          <p:cNvCxnSpPr/>
          <p:nvPr/>
        </p:nvCxnSpPr>
        <p:spPr>
          <a:xfrm>
            <a:off x="8147716" y="5285147"/>
            <a:ext cx="1752600" cy="0"/>
          </a:xfrm>
          <a:prstGeom prst="line">
            <a:avLst/>
          </a:prstGeom>
          <a:ln>
            <a:solidFill>
              <a:schemeClr val="bg1"/>
            </a:solidFill>
            <a:prstDash val="dash"/>
          </a:ln>
        </p:spPr>
        <p:style>
          <a:lnRef idx="2">
            <a:schemeClr val="accent1"/>
          </a:lnRef>
          <a:fillRef idx="0">
            <a:schemeClr val="accent1"/>
          </a:fillRef>
          <a:effectRef idx="1">
            <a:schemeClr val="accent1"/>
          </a:effectRef>
          <a:fontRef idx="minor">
            <a:schemeClr val="tx1"/>
          </a:fontRef>
        </p:style>
      </p:cxnSp>
      <p:sp>
        <p:nvSpPr>
          <p:cNvPr id="36" name="TextBox 35">
            <a:extLst>
              <a:ext uri="{FF2B5EF4-FFF2-40B4-BE49-F238E27FC236}">
                <a16:creationId xmlns:a16="http://schemas.microsoft.com/office/drawing/2014/main" id="{5FD372F6-D051-4E05-A647-2D62FDC2CC13}"/>
              </a:ext>
            </a:extLst>
          </p:cNvPr>
          <p:cNvSpPr txBox="1"/>
          <p:nvPr/>
        </p:nvSpPr>
        <p:spPr>
          <a:xfrm>
            <a:off x="8002513" y="2845791"/>
            <a:ext cx="2043007" cy="523220"/>
          </a:xfrm>
          <a:prstGeom prst="rect">
            <a:avLst/>
          </a:prstGeom>
          <a:noFill/>
        </p:spPr>
        <p:txBody>
          <a:bodyPr wrap="square" rtlCol="0">
            <a:spAutoFit/>
          </a:bodyPr>
          <a:lstStyle/>
          <a:p>
            <a:pPr algn="ctr"/>
            <a:r>
              <a:rPr lang="en-US" sz="2800" b="1" dirty="0">
                <a:solidFill>
                  <a:schemeClr val="bg1"/>
                </a:solidFill>
                <a:latin typeface="Roboto" panose="02000000000000000000" pitchFamily="2" charset="0"/>
                <a:ea typeface="Roboto" panose="02000000000000000000" pitchFamily="2" charset="0"/>
                <a:cs typeface="Poppins" panose="00000500000000000000" pitchFamily="2" charset="0"/>
              </a:rPr>
              <a:t>$150/</a:t>
            </a:r>
            <a:r>
              <a:rPr lang="en-US" sz="2800" b="1" dirty="0" err="1">
                <a:solidFill>
                  <a:schemeClr val="bg1"/>
                </a:solidFill>
                <a:latin typeface="Roboto" panose="02000000000000000000" pitchFamily="2" charset="0"/>
                <a:ea typeface="Roboto" panose="02000000000000000000" pitchFamily="2" charset="0"/>
                <a:cs typeface="Poppins" panose="00000500000000000000" pitchFamily="2" charset="0"/>
              </a:rPr>
              <a:t>mo</a:t>
            </a:r>
            <a:endParaRPr lang="en-US" sz="2800" b="1"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37" name="Rectangle 36">
            <a:extLst>
              <a:ext uri="{FF2B5EF4-FFF2-40B4-BE49-F238E27FC236}">
                <a16:creationId xmlns:a16="http://schemas.microsoft.com/office/drawing/2014/main" id="{D52E8324-12E8-B0C9-EBBC-C51EC4369438}"/>
              </a:ext>
            </a:extLst>
          </p:cNvPr>
          <p:cNvSpPr/>
          <p:nvPr/>
        </p:nvSpPr>
        <p:spPr>
          <a:xfrm>
            <a:off x="8395366" y="5584867"/>
            <a:ext cx="1257300" cy="336176"/>
          </a:xfrm>
          <a:prstGeom prst="rect">
            <a:avLst/>
          </a:prstGeom>
          <a:noFill/>
          <a:ln w="12700" cmpd="sng">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lumMod val="75000"/>
                  <a:lumOff val="25000"/>
                </a:schemeClr>
              </a:solidFill>
              <a:latin typeface="Roboto" panose="02000000000000000000" pitchFamily="2" charset="0"/>
              <a:ea typeface="Roboto" panose="02000000000000000000" pitchFamily="2" charset="0"/>
              <a:cs typeface="Poppins" panose="00000500000000000000" pitchFamily="2" charset="0"/>
            </a:endParaRPr>
          </a:p>
        </p:txBody>
      </p:sp>
      <p:sp>
        <p:nvSpPr>
          <p:cNvPr id="38" name="TextBox 37">
            <a:extLst>
              <a:ext uri="{FF2B5EF4-FFF2-40B4-BE49-F238E27FC236}">
                <a16:creationId xmlns:a16="http://schemas.microsoft.com/office/drawing/2014/main" id="{040AF160-1EAB-F472-BA58-0DB7823B6E54}"/>
              </a:ext>
            </a:extLst>
          </p:cNvPr>
          <p:cNvSpPr txBox="1"/>
          <p:nvPr/>
        </p:nvSpPr>
        <p:spPr>
          <a:xfrm>
            <a:off x="7875740" y="3592637"/>
            <a:ext cx="2296552" cy="246221"/>
          </a:xfrm>
          <a:prstGeom prst="rect">
            <a:avLst/>
          </a:prstGeom>
          <a:noFill/>
        </p:spPr>
        <p:txBody>
          <a:bodyPr wrap="square" rtlCol="0">
            <a:spAutoFit/>
          </a:bodyPr>
          <a:lstStyle/>
          <a:p>
            <a:pPr marL="171450" indent="-171450" algn="ctr">
              <a:buClr>
                <a:schemeClr val="bg1"/>
              </a:buClr>
              <a:buSzPct val="200000"/>
              <a:buFont typeface="Arial" panose="020B0604020202020204" pitchFamily="34" charset="0"/>
              <a:buChar char="•"/>
            </a:pPr>
            <a:r>
              <a:rPr lang="en-US" sz="10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a:t>
            </a:r>
            <a:endParaRPr lang="en-ID" sz="10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39" name="TextBox 38">
            <a:extLst>
              <a:ext uri="{FF2B5EF4-FFF2-40B4-BE49-F238E27FC236}">
                <a16:creationId xmlns:a16="http://schemas.microsoft.com/office/drawing/2014/main" id="{D23DAA24-19AE-A592-9234-FE62CECDDF05}"/>
              </a:ext>
            </a:extLst>
          </p:cNvPr>
          <p:cNvSpPr txBox="1"/>
          <p:nvPr/>
        </p:nvSpPr>
        <p:spPr>
          <a:xfrm>
            <a:off x="7875740" y="4021980"/>
            <a:ext cx="2296552" cy="246221"/>
          </a:xfrm>
          <a:prstGeom prst="rect">
            <a:avLst/>
          </a:prstGeom>
          <a:noFill/>
        </p:spPr>
        <p:txBody>
          <a:bodyPr wrap="square" rtlCol="0">
            <a:spAutoFit/>
          </a:bodyPr>
          <a:lstStyle/>
          <a:p>
            <a:pPr marL="171450" indent="-171450" algn="ctr">
              <a:buClr>
                <a:schemeClr val="bg1"/>
              </a:buClr>
              <a:buSzPct val="200000"/>
              <a:buFont typeface="Arial" panose="020B0604020202020204" pitchFamily="34" charset="0"/>
              <a:buChar char="•"/>
            </a:pPr>
            <a:r>
              <a:rPr lang="en-US" sz="10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a:t>
            </a:r>
            <a:endParaRPr lang="en-ID" sz="10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40" name="TextBox 39">
            <a:extLst>
              <a:ext uri="{FF2B5EF4-FFF2-40B4-BE49-F238E27FC236}">
                <a16:creationId xmlns:a16="http://schemas.microsoft.com/office/drawing/2014/main" id="{F905CB3A-4482-F8D9-56DA-11BF3831B5A2}"/>
              </a:ext>
            </a:extLst>
          </p:cNvPr>
          <p:cNvSpPr txBox="1"/>
          <p:nvPr/>
        </p:nvSpPr>
        <p:spPr>
          <a:xfrm>
            <a:off x="7875740" y="4501716"/>
            <a:ext cx="2296552" cy="246221"/>
          </a:xfrm>
          <a:prstGeom prst="rect">
            <a:avLst/>
          </a:prstGeom>
          <a:noFill/>
        </p:spPr>
        <p:txBody>
          <a:bodyPr wrap="square" rtlCol="0">
            <a:spAutoFit/>
          </a:bodyPr>
          <a:lstStyle/>
          <a:p>
            <a:pPr marL="171450" indent="-171450" algn="ctr">
              <a:buClr>
                <a:schemeClr val="bg1"/>
              </a:buClr>
              <a:buSzPct val="200000"/>
              <a:buFont typeface="Arial" panose="020B0604020202020204" pitchFamily="34" charset="0"/>
              <a:buChar char="•"/>
            </a:pPr>
            <a:r>
              <a:rPr lang="en-US" sz="10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a:t>
            </a:r>
            <a:endParaRPr lang="en-ID" sz="10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41" name="TextBox 40">
            <a:extLst>
              <a:ext uri="{FF2B5EF4-FFF2-40B4-BE49-F238E27FC236}">
                <a16:creationId xmlns:a16="http://schemas.microsoft.com/office/drawing/2014/main" id="{361C185A-1A17-EC8B-2BC4-C5548DD6EDA2}"/>
              </a:ext>
            </a:extLst>
          </p:cNvPr>
          <p:cNvSpPr txBox="1"/>
          <p:nvPr/>
        </p:nvSpPr>
        <p:spPr>
          <a:xfrm>
            <a:off x="7875740" y="4934786"/>
            <a:ext cx="2296552" cy="246221"/>
          </a:xfrm>
          <a:prstGeom prst="rect">
            <a:avLst/>
          </a:prstGeom>
          <a:noFill/>
        </p:spPr>
        <p:txBody>
          <a:bodyPr wrap="square" rtlCol="0">
            <a:spAutoFit/>
          </a:bodyPr>
          <a:lstStyle/>
          <a:p>
            <a:pPr marL="171450" indent="-171450" algn="ctr">
              <a:buClr>
                <a:schemeClr val="bg1"/>
              </a:buClr>
              <a:buSzPct val="200000"/>
              <a:buFont typeface="Arial" panose="020B0604020202020204" pitchFamily="34" charset="0"/>
              <a:buChar char="•"/>
            </a:pPr>
            <a:r>
              <a:rPr lang="en-US" sz="10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a:t>
            </a:r>
            <a:endParaRPr lang="en-ID" sz="10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42" name="Rectangle 41">
            <a:extLst>
              <a:ext uri="{FF2B5EF4-FFF2-40B4-BE49-F238E27FC236}">
                <a16:creationId xmlns:a16="http://schemas.microsoft.com/office/drawing/2014/main" id="{951834BF-2A92-6C29-5FF1-8FD1785C499F}"/>
              </a:ext>
            </a:extLst>
          </p:cNvPr>
          <p:cNvSpPr/>
          <p:nvPr/>
        </p:nvSpPr>
        <p:spPr>
          <a:xfrm>
            <a:off x="8395366" y="5609450"/>
            <a:ext cx="1257300" cy="336176"/>
          </a:xfrm>
          <a:prstGeom prst="rect">
            <a:avLst/>
          </a:prstGeom>
          <a:noFill/>
          <a:ln w="12700" cmpd="sng">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43" name="TextBox 42">
            <a:extLst>
              <a:ext uri="{FF2B5EF4-FFF2-40B4-BE49-F238E27FC236}">
                <a16:creationId xmlns:a16="http://schemas.microsoft.com/office/drawing/2014/main" id="{9DA0464C-6C06-E38F-18ED-A9A2181DD79E}"/>
              </a:ext>
            </a:extLst>
          </p:cNvPr>
          <p:cNvSpPr txBox="1"/>
          <p:nvPr/>
        </p:nvSpPr>
        <p:spPr>
          <a:xfrm>
            <a:off x="8483187" y="5636126"/>
            <a:ext cx="1081658" cy="261609"/>
          </a:xfrm>
          <a:prstGeom prst="rect">
            <a:avLst/>
          </a:prstGeom>
          <a:noFill/>
        </p:spPr>
        <p:txBody>
          <a:bodyPr wrap="square" rtlCol="0">
            <a:spAutoFit/>
          </a:bodyPr>
          <a:lstStyle/>
          <a:p>
            <a:pPr algn="ctr"/>
            <a:r>
              <a:rPr lang="en-US" sz="1100" b="1" dirty="0">
                <a:solidFill>
                  <a:schemeClr val="bg1"/>
                </a:solidFill>
                <a:latin typeface="Roboto" panose="02000000000000000000" pitchFamily="2" charset="0"/>
                <a:ea typeface="Roboto" panose="02000000000000000000" pitchFamily="2" charset="0"/>
                <a:cs typeface="Poppins" panose="00000500000000000000" pitchFamily="2" charset="0"/>
              </a:rPr>
              <a:t>TRY NOW</a:t>
            </a:r>
          </a:p>
        </p:txBody>
      </p:sp>
      <p:sp>
        <p:nvSpPr>
          <p:cNvPr id="44" name="Rectangle 43">
            <a:extLst>
              <a:ext uri="{FF2B5EF4-FFF2-40B4-BE49-F238E27FC236}">
                <a16:creationId xmlns:a16="http://schemas.microsoft.com/office/drawing/2014/main" id="{A25F169C-D97E-7CB5-4911-2EA3D2C22897}"/>
              </a:ext>
            </a:extLst>
          </p:cNvPr>
          <p:cNvSpPr/>
          <p:nvPr/>
        </p:nvSpPr>
        <p:spPr>
          <a:xfrm>
            <a:off x="2561556" y="5584867"/>
            <a:ext cx="1257300" cy="336176"/>
          </a:xfrm>
          <a:prstGeom prst="rect">
            <a:avLst/>
          </a:prstGeom>
          <a:noFill/>
          <a:ln w="12700" cmpd="sng">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lumMod val="75000"/>
                  <a:lumOff val="25000"/>
                </a:schemeClr>
              </a:solidFill>
              <a:latin typeface="Roboto" panose="02000000000000000000" pitchFamily="2" charset="0"/>
              <a:ea typeface="Roboto" panose="02000000000000000000" pitchFamily="2" charset="0"/>
              <a:cs typeface="Poppins" panose="00000500000000000000" pitchFamily="2" charset="0"/>
            </a:endParaRPr>
          </a:p>
        </p:txBody>
      </p:sp>
      <p:sp>
        <p:nvSpPr>
          <p:cNvPr id="45" name="Rectangle 44">
            <a:extLst>
              <a:ext uri="{FF2B5EF4-FFF2-40B4-BE49-F238E27FC236}">
                <a16:creationId xmlns:a16="http://schemas.microsoft.com/office/drawing/2014/main" id="{9D24508D-1876-3FD6-F3A8-1ADB2AD95D1A}"/>
              </a:ext>
            </a:extLst>
          </p:cNvPr>
          <p:cNvSpPr/>
          <p:nvPr/>
        </p:nvSpPr>
        <p:spPr>
          <a:xfrm>
            <a:off x="2561556" y="5609450"/>
            <a:ext cx="1257300" cy="336176"/>
          </a:xfrm>
          <a:prstGeom prst="rect">
            <a:avLst/>
          </a:prstGeom>
          <a:noFill/>
          <a:ln w="12700" cmpd="sng">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46" name="TextBox 45">
            <a:extLst>
              <a:ext uri="{FF2B5EF4-FFF2-40B4-BE49-F238E27FC236}">
                <a16:creationId xmlns:a16="http://schemas.microsoft.com/office/drawing/2014/main" id="{5C4211FF-1590-9652-A9F7-AAA2BAE2DAF3}"/>
              </a:ext>
            </a:extLst>
          </p:cNvPr>
          <p:cNvSpPr txBox="1"/>
          <p:nvPr/>
        </p:nvSpPr>
        <p:spPr>
          <a:xfrm>
            <a:off x="2649377" y="5636126"/>
            <a:ext cx="1081658" cy="261609"/>
          </a:xfrm>
          <a:prstGeom prst="rect">
            <a:avLst/>
          </a:prstGeom>
          <a:noFill/>
        </p:spPr>
        <p:txBody>
          <a:bodyPr wrap="square" rtlCol="0">
            <a:spAutoFit/>
          </a:bodyPr>
          <a:lstStyle/>
          <a:p>
            <a:pPr algn="ctr"/>
            <a:r>
              <a:rPr lang="en-US" sz="1100" b="1" dirty="0">
                <a:solidFill>
                  <a:schemeClr val="bg1"/>
                </a:solidFill>
                <a:latin typeface="Roboto" panose="02000000000000000000" pitchFamily="2" charset="0"/>
                <a:ea typeface="Roboto" panose="02000000000000000000" pitchFamily="2" charset="0"/>
                <a:cs typeface="Poppins" panose="00000500000000000000" pitchFamily="2" charset="0"/>
              </a:rPr>
              <a:t>TRY NOW</a:t>
            </a:r>
          </a:p>
        </p:txBody>
      </p:sp>
      <p:grpSp>
        <p:nvGrpSpPr>
          <p:cNvPr id="47" name="组合 12">
            <a:extLst>
              <a:ext uri="{FF2B5EF4-FFF2-40B4-BE49-F238E27FC236}">
                <a16:creationId xmlns:a16="http://schemas.microsoft.com/office/drawing/2014/main" id="{BD86BE82-0897-E075-257A-1466D0C4284A}"/>
              </a:ext>
            </a:extLst>
          </p:cNvPr>
          <p:cNvGrpSpPr/>
          <p:nvPr/>
        </p:nvGrpSpPr>
        <p:grpSpPr>
          <a:xfrm>
            <a:off x="399137" y="416651"/>
            <a:ext cx="524980" cy="519841"/>
            <a:chOff x="1792574" y="2237071"/>
            <a:chExt cx="736313" cy="729106"/>
          </a:xfrm>
        </p:grpSpPr>
        <p:sp>
          <p:nvSpPr>
            <p:cNvPr id="48" name="椭圆 31">
              <a:extLst>
                <a:ext uri="{FF2B5EF4-FFF2-40B4-BE49-F238E27FC236}">
                  <a16:creationId xmlns:a16="http://schemas.microsoft.com/office/drawing/2014/main" id="{9AD39CBD-2271-7B75-386C-BB3B9B68F6C6}"/>
                </a:ext>
              </a:extLst>
            </p:cNvPr>
            <p:cNvSpPr/>
            <p:nvPr/>
          </p:nvSpPr>
          <p:spPr>
            <a:xfrm>
              <a:off x="1792574" y="2310825"/>
              <a:ext cx="655352" cy="655352"/>
            </a:xfrm>
            <a:prstGeom prst="ellipse">
              <a:avLst/>
            </a:prstGeom>
            <a:gradFill flip="none" rotWithShape="1">
              <a:gsLst>
                <a:gs pos="75000">
                  <a:schemeClr val="accent3"/>
                </a:gs>
                <a:gs pos="20000">
                  <a:schemeClr val="accent1"/>
                </a:gs>
                <a:gs pos="1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9" name="椭圆 32">
              <a:extLst>
                <a:ext uri="{FF2B5EF4-FFF2-40B4-BE49-F238E27FC236}">
                  <a16:creationId xmlns:a16="http://schemas.microsoft.com/office/drawing/2014/main" id="{4C75F376-C808-AD24-6593-5FE18915CC3E}"/>
                </a:ext>
              </a:extLst>
            </p:cNvPr>
            <p:cNvSpPr/>
            <p:nvPr/>
          </p:nvSpPr>
          <p:spPr>
            <a:xfrm>
              <a:off x="2376826" y="2237071"/>
              <a:ext cx="152061" cy="152061"/>
            </a:xfrm>
            <a:prstGeom prst="ellipse">
              <a:avLst/>
            </a:prstGeom>
            <a:gradFill flip="none" rotWithShape="1">
              <a:gsLst>
                <a:gs pos="75000">
                  <a:schemeClr val="accent4"/>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50" name="TextBox 49">
            <a:extLst>
              <a:ext uri="{FF2B5EF4-FFF2-40B4-BE49-F238E27FC236}">
                <a16:creationId xmlns:a16="http://schemas.microsoft.com/office/drawing/2014/main" id="{C3E36E55-EF03-7BD4-46E1-547121C67A96}"/>
              </a:ext>
            </a:extLst>
          </p:cNvPr>
          <p:cNvSpPr txBox="1"/>
          <p:nvPr/>
        </p:nvSpPr>
        <p:spPr>
          <a:xfrm>
            <a:off x="1081762" y="564364"/>
            <a:ext cx="1641475" cy="276999"/>
          </a:xfrm>
          <a:prstGeom prst="rect">
            <a:avLst/>
          </a:prstGeom>
          <a:noFill/>
        </p:spPr>
        <p:txBody>
          <a:bodyPr wrap="square" rtlCol="0">
            <a:spAutoFit/>
          </a:bodyPr>
          <a:lstStyle/>
          <a:p>
            <a:r>
              <a:rPr lang="id-ID" sz="1200" dirty="0">
                <a:solidFill>
                  <a:schemeClr val="bg1"/>
                </a:solidFill>
                <a:latin typeface="Roboto" panose="02000000000000000000" pitchFamily="2" charset="0"/>
                <a:ea typeface="Roboto" panose="02000000000000000000" pitchFamily="2" charset="0"/>
              </a:rPr>
              <a:t>Company </a:t>
            </a:r>
            <a:r>
              <a:rPr lang="id-ID" sz="1200" dirty="0" err="1">
                <a:solidFill>
                  <a:schemeClr val="bg1"/>
                </a:solidFill>
                <a:latin typeface="Roboto" panose="02000000000000000000" pitchFamily="2" charset="0"/>
                <a:ea typeface="Roboto" panose="02000000000000000000" pitchFamily="2" charset="0"/>
              </a:rPr>
              <a:t>Name</a:t>
            </a:r>
            <a:endParaRPr lang="en-US" sz="1200" dirty="0">
              <a:solidFill>
                <a:schemeClr val="bg1"/>
              </a:solidFill>
              <a:latin typeface="Roboto" panose="02000000000000000000" pitchFamily="2" charset="0"/>
              <a:ea typeface="Roboto" panose="02000000000000000000" pitchFamily="2" charset="0"/>
            </a:endParaRPr>
          </a:p>
        </p:txBody>
      </p:sp>
      <p:sp>
        <p:nvSpPr>
          <p:cNvPr id="51" name="TextBox 50">
            <a:extLst>
              <a:ext uri="{FF2B5EF4-FFF2-40B4-BE49-F238E27FC236}">
                <a16:creationId xmlns:a16="http://schemas.microsoft.com/office/drawing/2014/main" id="{07886365-2A16-16DA-353D-EB502E3FB39D}"/>
              </a:ext>
            </a:extLst>
          </p:cNvPr>
          <p:cNvSpPr txBox="1"/>
          <p:nvPr/>
        </p:nvSpPr>
        <p:spPr>
          <a:xfrm>
            <a:off x="3333483" y="998872"/>
            <a:ext cx="5554061" cy="584775"/>
          </a:xfrm>
          <a:prstGeom prst="rect">
            <a:avLst/>
          </a:prstGeom>
          <a:noFill/>
        </p:spPr>
        <p:txBody>
          <a:bodyPr wrap="square" rtlCol="0">
            <a:spAutoFit/>
          </a:bodyPr>
          <a:lstStyle/>
          <a:p>
            <a:pPr algn="ctr"/>
            <a:r>
              <a:rPr lang="id-ID" sz="3200" dirty="0">
                <a:solidFill>
                  <a:schemeClr val="bg1"/>
                </a:solidFill>
                <a:latin typeface="Montserrat SemiBold" panose="00000700000000000000" pitchFamily="2" charset="0"/>
              </a:rPr>
              <a:t>Pricing </a:t>
            </a:r>
            <a:r>
              <a:rPr lang="id-ID"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rPr>
              <a:t>Tables</a:t>
            </a:r>
            <a:endParaRPr lang="en-US"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endParaRPr>
          </a:p>
        </p:txBody>
      </p:sp>
      <p:sp>
        <p:nvSpPr>
          <p:cNvPr id="52" name="TextBox 51">
            <a:extLst>
              <a:ext uri="{FF2B5EF4-FFF2-40B4-BE49-F238E27FC236}">
                <a16:creationId xmlns:a16="http://schemas.microsoft.com/office/drawing/2014/main" id="{0C567201-48A0-28DB-BEED-38CAE29CB12D}"/>
              </a:ext>
            </a:extLst>
          </p:cNvPr>
          <p:cNvSpPr txBox="1"/>
          <p:nvPr/>
        </p:nvSpPr>
        <p:spPr>
          <a:xfrm>
            <a:off x="5233869" y="662520"/>
            <a:ext cx="1753288" cy="307777"/>
          </a:xfrm>
          <a:prstGeom prst="rect">
            <a:avLst/>
          </a:prstGeom>
          <a:noFill/>
        </p:spPr>
        <p:txBody>
          <a:bodyPr wrap="square" rtlCol="0">
            <a:spAutoFit/>
          </a:bodyPr>
          <a:lstStyle/>
          <a:p>
            <a:pPr algn="ctr"/>
            <a:r>
              <a:rPr lang="id-ID" sz="1400" dirty="0">
                <a:solidFill>
                  <a:schemeClr val="accent3"/>
                </a:solidFill>
                <a:latin typeface="Roboto" panose="02000000000000000000" pitchFamily="2" charset="0"/>
                <a:ea typeface="Roboto" panose="02000000000000000000" pitchFamily="2" charset="0"/>
              </a:rPr>
              <a:t>Infographic</a:t>
            </a:r>
            <a:endParaRPr lang="en-US" sz="1400" dirty="0">
              <a:solidFill>
                <a:schemeClr val="accent3"/>
              </a:solidFill>
              <a:latin typeface="Roboto" panose="02000000000000000000" pitchFamily="2" charset="0"/>
              <a:ea typeface="Roboto" panose="02000000000000000000" pitchFamily="2" charset="0"/>
            </a:endParaRPr>
          </a:p>
        </p:txBody>
      </p:sp>
      <p:sp>
        <p:nvSpPr>
          <p:cNvPr id="53" name="椭圆 13">
            <a:extLst>
              <a:ext uri="{FF2B5EF4-FFF2-40B4-BE49-F238E27FC236}">
                <a16:creationId xmlns:a16="http://schemas.microsoft.com/office/drawing/2014/main" id="{1486D060-885D-859D-794B-315A7AA069E1}"/>
              </a:ext>
            </a:extLst>
          </p:cNvPr>
          <p:cNvSpPr/>
          <p:nvPr/>
        </p:nvSpPr>
        <p:spPr>
          <a:xfrm>
            <a:off x="10582367" y="636555"/>
            <a:ext cx="1004208" cy="1004208"/>
          </a:xfrm>
          <a:prstGeom prst="ellipse">
            <a:avLst/>
          </a:prstGeom>
          <a:gradFill flip="none" rotWithShape="1">
            <a:gsLst>
              <a:gs pos="0">
                <a:schemeClr val="accent2"/>
              </a:gs>
              <a:gs pos="59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4" name="椭圆 30">
            <a:extLst>
              <a:ext uri="{FF2B5EF4-FFF2-40B4-BE49-F238E27FC236}">
                <a16:creationId xmlns:a16="http://schemas.microsoft.com/office/drawing/2014/main" id="{96C9ED51-7146-0013-63C7-2642BE6A06D6}"/>
              </a:ext>
            </a:extLst>
          </p:cNvPr>
          <p:cNvSpPr/>
          <p:nvPr/>
        </p:nvSpPr>
        <p:spPr>
          <a:xfrm>
            <a:off x="766917" y="5765690"/>
            <a:ext cx="431800" cy="431800"/>
          </a:xfrm>
          <a:prstGeom prst="ellipse">
            <a:avLst/>
          </a:prstGeom>
          <a:gradFill flip="none" rotWithShape="1">
            <a:gsLst>
              <a:gs pos="75000">
                <a:schemeClr val="accent2"/>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17723668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23EFF42C-976D-5C0A-E5DB-F06877304306}"/>
              </a:ext>
            </a:extLst>
          </p:cNvPr>
          <p:cNvGrpSpPr/>
          <p:nvPr/>
        </p:nvGrpSpPr>
        <p:grpSpPr>
          <a:xfrm>
            <a:off x="1787062" y="2117921"/>
            <a:ext cx="8617876" cy="3962400"/>
            <a:chOff x="3843499" y="3719582"/>
            <a:chExt cx="16665619" cy="8244192"/>
          </a:xfrm>
          <a:solidFill>
            <a:schemeClr val="accent2"/>
          </a:solidFill>
        </p:grpSpPr>
        <p:sp>
          <p:nvSpPr>
            <p:cNvPr id="3" name="Freeform 781">
              <a:extLst>
                <a:ext uri="{FF2B5EF4-FFF2-40B4-BE49-F238E27FC236}">
                  <a16:creationId xmlns:a16="http://schemas.microsoft.com/office/drawing/2014/main" id="{B9F0D432-3523-C74A-A66B-8D868EDA92F8}"/>
                </a:ext>
              </a:extLst>
            </p:cNvPr>
            <p:cNvSpPr>
              <a:spLocks/>
            </p:cNvSpPr>
            <p:nvPr/>
          </p:nvSpPr>
          <p:spPr bwMode="auto">
            <a:xfrm>
              <a:off x="9818027" y="3757809"/>
              <a:ext cx="85988" cy="38227"/>
            </a:xfrm>
            <a:custGeom>
              <a:avLst/>
              <a:gdLst>
                <a:gd name="T0" fmla="*/ 4 w 9"/>
                <a:gd name="T1" fmla="*/ 3 h 4"/>
                <a:gd name="T2" fmla="*/ 1 w 9"/>
                <a:gd name="T3" fmla="*/ 2 h 4"/>
                <a:gd name="T4" fmla="*/ 5 w 9"/>
                <a:gd name="T5" fmla="*/ 2 h 4"/>
                <a:gd name="T6" fmla="*/ 0 w 9"/>
                <a:gd name="T7" fmla="*/ 0 h 4"/>
                <a:gd name="T8" fmla="*/ 9 w 9"/>
                <a:gd name="T9" fmla="*/ 2 h 4"/>
                <a:gd name="T10" fmla="*/ 5 w 9"/>
                <a:gd name="T11" fmla="*/ 2 h 4"/>
                <a:gd name="T12" fmla="*/ 4 w 9"/>
                <a:gd name="T13" fmla="*/ 3 h 4"/>
                <a:gd name="T14" fmla="*/ 4 w 9"/>
                <a:gd name="T15" fmla="*/ 3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4">
                  <a:moveTo>
                    <a:pt x="4" y="3"/>
                  </a:moveTo>
                  <a:cubicBezTo>
                    <a:pt x="4" y="3"/>
                    <a:pt x="1" y="2"/>
                    <a:pt x="1" y="2"/>
                  </a:cubicBezTo>
                  <a:cubicBezTo>
                    <a:pt x="1" y="2"/>
                    <a:pt x="4" y="2"/>
                    <a:pt x="5" y="2"/>
                  </a:cubicBezTo>
                  <a:cubicBezTo>
                    <a:pt x="3" y="1"/>
                    <a:pt x="1" y="2"/>
                    <a:pt x="0" y="0"/>
                  </a:cubicBezTo>
                  <a:cubicBezTo>
                    <a:pt x="1" y="1"/>
                    <a:pt x="8" y="0"/>
                    <a:pt x="9" y="2"/>
                  </a:cubicBezTo>
                  <a:cubicBezTo>
                    <a:pt x="9" y="2"/>
                    <a:pt x="6" y="2"/>
                    <a:pt x="5" y="2"/>
                  </a:cubicBezTo>
                  <a:cubicBezTo>
                    <a:pt x="5" y="2"/>
                    <a:pt x="7" y="4"/>
                    <a:pt x="4" y="3"/>
                  </a:cubicBezTo>
                  <a:cubicBezTo>
                    <a:pt x="3" y="3"/>
                    <a:pt x="6" y="4"/>
                    <a:pt x="4" y="3"/>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4" name="Freeform 403">
              <a:extLst>
                <a:ext uri="{FF2B5EF4-FFF2-40B4-BE49-F238E27FC236}">
                  <a16:creationId xmlns:a16="http://schemas.microsoft.com/office/drawing/2014/main" id="{624263A8-66D3-B950-4ABD-182D3788DD0E}"/>
                </a:ext>
              </a:extLst>
            </p:cNvPr>
            <p:cNvSpPr>
              <a:spLocks/>
            </p:cNvSpPr>
            <p:nvPr/>
          </p:nvSpPr>
          <p:spPr bwMode="auto">
            <a:xfrm>
              <a:off x="16859435" y="9558687"/>
              <a:ext cx="1904460" cy="1423937"/>
            </a:xfrm>
            <a:custGeom>
              <a:avLst/>
              <a:gdLst>
                <a:gd name="T0" fmla="*/ 96 w 204"/>
                <a:gd name="T1" fmla="*/ 3 h 152"/>
                <a:gd name="T2" fmla="*/ 97 w 204"/>
                <a:gd name="T3" fmla="*/ 7 h 152"/>
                <a:gd name="T4" fmla="*/ 86 w 204"/>
                <a:gd name="T5" fmla="*/ 13 h 152"/>
                <a:gd name="T6" fmla="*/ 76 w 204"/>
                <a:gd name="T7" fmla="*/ 24 h 152"/>
                <a:gd name="T8" fmla="*/ 71 w 204"/>
                <a:gd name="T9" fmla="*/ 15 h 152"/>
                <a:gd name="T10" fmla="*/ 65 w 204"/>
                <a:gd name="T11" fmla="*/ 19 h 152"/>
                <a:gd name="T12" fmla="*/ 62 w 204"/>
                <a:gd name="T13" fmla="*/ 22 h 152"/>
                <a:gd name="T14" fmla="*/ 59 w 204"/>
                <a:gd name="T15" fmla="*/ 26 h 152"/>
                <a:gd name="T16" fmla="*/ 55 w 204"/>
                <a:gd name="T17" fmla="*/ 33 h 152"/>
                <a:gd name="T18" fmla="*/ 51 w 204"/>
                <a:gd name="T19" fmla="*/ 30 h 152"/>
                <a:gd name="T20" fmla="*/ 47 w 204"/>
                <a:gd name="T21" fmla="*/ 38 h 152"/>
                <a:gd name="T22" fmla="*/ 24 w 204"/>
                <a:gd name="T23" fmla="*/ 50 h 152"/>
                <a:gd name="T24" fmla="*/ 7 w 204"/>
                <a:gd name="T25" fmla="*/ 60 h 152"/>
                <a:gd name="T26" fmla="*/ 3 w 204"/>
                <a:gd name="T27" fmla="*/ 68 h 152"/>
                <a:gd name="T28" fmla="*/ 4 w 204"/>
                <a:gd name="T29" fmla="*/ 82 h 152"/>
                <a:gd name="T30" fmla="*/ 7 w 204"/>
                <a:gd name="T31" fmla="*/ 91 h 152"/>
                <a:gd name="T32" fmla="*/ 13 w 204"/>
                <a:gd name="T33" fmla="*/ 106 h 152"/>
                <a:gd name="T34" fmla="*/ 11 w 204"/>
                <a:gd name="T35" fmla="*/ 121 h 152"/>
                <a:gd name="T36" fmla="*/ 30 w 204"/>
                <a:gd name="T37" fmla="*/ 125 h 152"/>
                <a:gd name="T38" fmla="*/ 54 w 204"/>
                <a:gd name="T39" fmla="*/ 121 h 152"/>
                <a:gd name="T40" fmla="*/ 73 w 204"/>
                <a:gd name="T41" fmla="*/ 112 h 152"/>
                <a:gd name="T42" fmla="*/ 96 w 204"/>
                <a:gd name="T43" fmla="*/ 111 h 152"/>
                <a:gd name="T44" fmla="*/ 111 w 204"/>
                <a:gd name="T45" fmla="*/ 121 h 152"/>
                <a:gd name="T46" fmla="*/ 116 w 204"/>
                <a:gd name="T47" fmla="*/ 125 h 152"/>
                <a:gd name="T48" fmla="*/ 125 w 204"/>
                <a:gd name="T49" fmla="*/ 120 h 152"/>
                <a:gd name="T50" fmla="*/ 122 w 204"/>
                <a:gd name="T51" fmla="*/ 129 h 152"/>
                <a:gd name="T52" fmla="*/ 131 w 204"/>
                <a:gd name="T53" fmla="*/ 132 h 152"/>
                <a:gd name="T54" fmla="*/ 145 w 204"/>
                <a:gd name="T55" fmla="*/ 147 h 152"/>
                <a:gd name="T56" fmla="*/ 161 w 204"/>
                <a:gd name="T57" fmla="*/ 145 h 152"/>
                <a:gd name="T58" fmla="*/ 165 w 204"/>
                <a:gd name="T59" fmla="*/ 149 h 152"/>
                <a:gd name="T60" fmla="*/ 174 w 204"/>
                <a:gd name="T61" fmla="*/ 145 h 152"/>
                <a:gd name="T62" fmla="*/ 194 w 204"/>
                <a:gd name="T63" fmla="*/ 118 h 152"/>
                <a:gd name="T64" fmla="*/ 200 w 204"/>
                <a:gd name="T65" fmla="*/ 108 h 152"/>
                <a:gd name="T66" fmla="*/ 202 w 204"/>
                <a:gd name="T67" fmla="*/ 96 h 152"/>
                <a:gd name="T68" fmla="*/ 201 w 204"/>
                <a:gd name="T69" fmla="*/ 83 h 152"/>
                <a:gd name="T70" fmla="*/ 196 w 204"/>
                <a:gd name="T71" fmla="*/ 70 h 152"/>
                <a:gd name="T72" fmla="*/ 184 w 204"/>
                <a:gd name="T73" fmla="*/ 59 h 152"/>
                <a:gd name="T74" fmla="*/ 180 w 204"/>
                <a:gd name="T75" fmla="*/ 50 h 152"/>
                <a:gd name="T76" fmla="*/ 166 w 204"/>
                <a:gd name="T77" fmla="*/ 36 h 152"/>
                <a:gd name="T78" fmla="*/ 161 w 204"/>
                <a:gd name="T79" fmla="*/ 20 h 152"/>
                <a:gd name="T80" fmla="*/ 152 w 204"/>
                <a:gd name="T81" fmla="*/ 8 h 152"/>
                <a:gd name="T82" fmla="*/ 145 w 204"/>
                <a:gd name="T83" fmla="*/ 6 h 152"/>
                <a:gd name="T84" fmla="*/ 143 w 204"/>
                <a:gd name="T85" fmla="*/ 16 h 152"/>
                <a:gd name="T86" fmla="*/ 130 w 204"/>
                <a:gd name="T87" fmla="*/ 31 h 152"/>
                <a:gd name="T88" fmla="*/ 115 w 204"/>
                <a:gd name="T89" fmla="*/ 17 h 152"/>
                <a:gd name="T90" fmla="*/ 118 w 204"/>
                <a:gd name="T91" fmla="*/ 11 h 152"/>
                <a:gd name="T92" fmla="*/ 117 w 204"/>
                <a:gd name="T93" fmla="*/ 8 h 152"/>
                <a:gd name="T94" fmla="*/ 109 w 204"/>
                <a:gd name="T95" fmla="*/ 7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04" h="152">
                  <a:moveTo>
                    <a:pt x="101" y="4"/>
                  </a:moveTo>
                  <a:cubicBezTo>
                    <a:pt x="99" y="4"/>
                    <a:pt x="98" y="2"/>
                    <a:pt x="96" y="2"/>
                  </a:cubicBezTo>
                  <a:cubicBezTo>
                    <a:pt x="95" y="1"/>
                    <a:pt x="95" y="2"/>
                    <a:pt x="96" y="3"/>
                  </a:cubicBezTo>
                  <a:cubicBezTo>
                    <a:pt x="96" y="4"/>
                    <a:pt x="98" y="3"/>
                    <a:pt x="98" y="3"/>
                  </a:cubicBezTo>
                  <a:cubicBezTo>
                    <a:pt x="99" y="4"/>
                    <a:pt x="98" y="6"/>
                    <a:pt x="99" y="6"/>
                  </a:cubicBezTo>
                  <a:cubicBezTo>
                    <a:pt x="99" y="7"/>
                    <a:pt x="98" y="7"/>
                    <a:pt x="97" y="7"/>
                  </a:cubicBezTo>
                  <a:cubicBezTo>
                    <a:pt x="96" y="8"/>
                    <a:pt x="95" y="8"/>
                    <a:pt x="94" y="8"/>
                  </a:cubicBezTo>
                  <a:cubicBezTo>
                    <a:pt x="92" y="7"/>
                    <a:pt x="92" y="8"/>
                    <a:pt x="90" y="8"/>
                  </a:cubicBezTo>
                  <a:cubicBezTo>
                    <a:pt x="87" y="9"/>
                    <a:pt x="88" y="12"/>
                    <a:pt x="86" y="13"/>
                  </a:cubicBezTo>
                  <a:cubicBezTo>
                    <a:pt x="84" y="15"/>
                    <a:pt x="83" y="18"/>
                    <a:pt x="84" y="20"/>
                  </a:cubicBezTo>
                  <a:cubicBezTo>
                    <a:pt x="86" y="23"/>
                    <a:pt x="81" y="21"/>
                    <a:pt x="80" y="21"/>
                  </a:cubicBezTo>
                  <a:cubicBezTo>
                    <a:pt x="79" y="21"/>
                    <a:pt x="76" y="24"/>
                    <a:pt x="76" y="24"/>
                  </a:cubicBezTo>
                  <a:cubicBezTo>
                    <a:pt x="76" y="24"/>
                    <a:pt x="75" y="19"/>
                    <a:pt x="74" y="18"/>
                  </a:cubicBezTo>
                  <a:cubicBezTo>
                    <a:pt x="74" y="17"/>
                    <a:pt x="73" y="17"/>
                    <a:pt x="72" y="17"/>
                  </a:cubicBezTo>
                  <a:cubicBezTo>
                    <a:pt x="71" y="16"/>
                    <a:pt x="71" y="16"/>
                    <a:pt x="71" y="15"/>
                  </a:cubicBezTo>
                  <a:cubicBezTo>
                    <a:pt x="70" y="14"/>
                    <a:pt x="70" y="16"/>
                    <a:pt x="70" y="17"/>
                  </a:cubicBezTo>
                  <a:cubicBezTo>
                    <a:pt x="69" y="17"/>
                    <a:pt x="68" y="17"/>
                    <a:pt x="68" y="16"/>
                  </a:cubicBezTo>
                  <a:cubicBezTo>
                    <a:pt x="66" y="16"/>
                    <a:pt x="67" y="20"/>
                    <a:pt x="65" y="19"/>
                  </a:cubicBezTo>
                  <a:cubicBezTo>
                    <a:pt x="65" y="19"/>
                    <a:pt x="64" y="18"/>
                    <a:pt x="64" y="18"/>
                  </a:cubicBezTo>
                  <a:cubicBezTo>
                    <a:pt x="63" y="19"/>
                    <a:pt x="63" y="19"/>
                    <a:pt x="63" y="19"/>
                  </a:cubicBezTo>
                  <a:cubicBezTo>
                    <a:pt x="60" y="18"/>
                    <a:pt x="62" y="22"/>
                    <a:pt x="62" y="22"/>
                  </a:cubicBezTo>
                  <a:cubicBezTo>
                    <a:pt x="62" y="22"/>
                    <a:pt x="60" y="22"/>
                    <a:pt x="60" y="22"/>
                  </a:cubicBezTo>
                  <a:cubicBezTo>
                    <a:pt x="60" y="23"/>
                    <a:pt x="61" y="23"/>
                    <a:pt x="61" y="23"/>
                  </a:cubicBezTo>
                  <a:cubicBezTo>
                    <a:pt x="60" y="25"/>
                    <a:pt x="59" y="23"/>
                    <a:pt x="59" y="26"/>
                  </a:cubicBezTo>
                  <a:cubicBezTo>
                    <a:pt x="59" y="27"/>
                    <a:pt x="60" y="27"/>
                    <a:pt x="60" y="28"/>
                  </a:cubicBezTo>
                  <a:cubicBezTo>
                    <a:pt x="60" y="30"/>
                    <a:pt x="53" y="26"/>
                    <a:pt x="53" y="29"/>
                  </a:cubicBezTo>
                  <a:cubicBezTo>
                    <a:pt x="53" y="30"/>
                    <a:pt x="57" y="32"/>
                    <a:pt x="55" y="33"/>
                  </a:cubicBezTo>
                  <a:cubicBezTo>
                    <a:pt x="54" y="33"/>
                    <a:pt x="54" y="32"/>
                    <a:pt x="54" y="33"/>
                  </a:cubicBezTo>
                  <a:cubicBezTo>
                    <a:pt x="53" y="34"/>
                    <a:pt x="53" y="34"/>
                    <a:pt x="52" y="33"/>
                  </a:cubicBezTo>
                  <a:cubicBezTo>
                    <a:pt x="51" y="33"/>
                    <a:pt x="52" y="31"/>
                    <a:pt x="51" y="30"/>
                  </a:cubicBezTo>
                  <a:cubicBezTo>
                    <a:pt x="50" y="28"/>
                    <a:pt x="48" y="32"/>
                    <a:pt x="47" y="33"/>
                  </a:cubicBezTo>
                  <a:cubicBezTo>
                    <a:pt x="47" y="34"/>
                    <a:pt x="46" y="35"/>
                    <a:pt x="46" y="36"/>
                  </a:cubicBezTo>
                  <a:cubicBezTo>
                    <a:pt x="46" y="36"/>
                    <a:pt x="47" y="37"/>
                    <a:pt x="47" y="38"/>
                  </a:cubicBezTo>
                  <a:cubicBezTo>
                    <a:pt x="47" y="38"/>
                    <a:pt x="45" y="40"/>
                    <a:pt x="44" y="41"/>
                  </a:cubicBezTo>
                  <a:cubicBezTo>
                    <a:pt x="41" y="44"/>
                    <a:pt x="38" y="46"/>
                    <a:pt x="34" y="47"/>
                  </a:cubicBezTo>
                  <a:cubicBezTo>
                    <a:pt x="31" y="47"/>
                    <a:pt x="28" y="49"/>
                    <a:pt x="24" y="50"/>
                  </a:cubicBezTo>
                  <a:cubicBezTo>
                    <a:pt x="21" y="51"/>
                    <a:pt x="18" y="51"/>
                    <a:pt x="15" y="53"/>
                  </a:cubicBezTo>
                  <a:cubicBezTo>
                    <a:pt x="13" y="55"/>
                    <a:pt x="12" y="55"/>
                    <a:pt x="10" y="56"/>
                  </a:cubicBezTo>
                  <a:cubicBezTo>
                    <a:pt x="9" y="57"/>
                    <a:pt x="7" y="60"/>
                    <a:pt x="7" y="60"/>
                  </a:cubicBezTo>
                  <a:cubicBezTo>
                    <a:pt x="6" y="60"/>
                    <a:pt x="7" y="57"/>
                    <a:pt x="7" y="56"/>
                  </a:cubicBezTo>
                  <a:cubicBezTo>
                    <a:pt x="5" y="56"/>
                    <a:pt x="4" y="61"/>
                    <a:pt x="4" y="61"/>
                  </a:cubicBezTo>
                  <a:cubicBezTo>
                    <a:pt x="5" y="64"/>
                    <a:pt x="3" y="65"/>
                    <a:pt x="3" y="68"/>
                  </a:cubicBezTo>
                  <a:cubicBezTo>
                    <a:pt x="3" y="69"/>
                    <a:pt x="8" y="80"/>
                    <a:pt x="6" y="81"/>
                  </a:cubicBezTo>
                  <a:cubicBezTo>
                    <a:pt x="6" y="81"/>
                    <a:pt x="3" y="77"/>
                    <a:pt x="3" y="77"/>
                  </a:cubicBezTo>
                  <a:cubicBezTo>
                    <a:pt x="3" y="78"/>
                    <a:pt x="6" y="81"/>
                    <a:pt x="4" y="82"/>
                  </a:cubicBezTo>
                  <a:cubicBezTo>
                    <a:pt x="2" y="82"/>
                    <a:pt x="2" y="77"/>
                    <a:pt x="0" y="77"/>
                  </a:cubicBezTo>
                  <a:cubicBezTo>
                    <a:pt x="0" y="77"/>
                    <a:pt x="6" y="85"/>
                    <a:pt x="6" y="86"/>
                  </a:cubicBezTo>
                  <a:cubicBezTo>
                    <a:pt x="7" y="87"/>
                    <a:pt x="6" y="89"/>
                    <a:pt x="7" y="91"/>
                  </a:cubicBezTo>
                  <a:cubicBezTo>
                    <a:pt x="8" y="93"/>
                    <a:pt x="9" y="94"/>
                    <a:pt x="10" y="96"/>
                  </a:cubicBezTo>
                  <a:cubicBezTo>
                    <a:pt x="11" y="97"/>
                    <a:pt x="11" y="100"/>
                    <a:pt x="11" y="101"/>
                  </a:cubicBezTo>
                  <a:cubicBezTo>
                    <a:pt x="11" y="103"/>
                    <a:pt x="12" y="105"/>
                    <a:pt x="13" y="106"/>
                  </a:cubicBezTo>
                  <a:cubicBezTo>
                    <a:pt x="14" y="109"/>
                    <a:pt x="14" y="110"/>
                    <a:pt x="14" y="113"/>
                  </a:cubicBezTo>
                  <a:cubicBezTo>
                    <a:pt x="14" y="114"/>
                    <a:pt x="14" y="119"/>
                    <a:pt x="14" y="119"/>
                  </a:cubicBezTo>
                  <a:cubicBezTo>
                    <a:pt x="13" y="120"/>
                    <a:pt x="12" y="120"/>
                    <a:pt x="11" y="121"/>
                  </a:cubicBezTo>
                  <a:cubicBezTo>
                    <a:pt x="10" y="124"/>
                    <a:pt x="12" y="124"/>
                    <a:pt x="13" y="125"/>
                  </a:cubicBezTo>
                  <a:cubicBezTo>
                    <a:pt x="17" y="127"/>
                    <a:pt x="20" y="129"/>
                    <a:pt x="25" y="128"/>
                  </a:cubicBezTo>
                  <a:cubicBezTo>
                    <a:pt x="27" y="127"/>
                    <a:pt x="29" y="126"/>
                    <a:pt x="30" y="125"/>
                  </a:cubicBezTo>
                  <a:cubicBezTo>
                    <a:pt x="33" y="124"/>
                    <a:pt x="32" y="125"/>
                    <a:pt x="33" y="123"/>
                  </a:cubicBezTo>
                  <a:cubicBezTo>
                    <a:pt x="35" y="121"/>
                    <a:pt x="42" y="121"/>
                    <a:pt x="44" y="122"/>
                  </a:cubicBezTo>
                  <a:cubicBezTo>
                    <a:pt x="47" y="122"/>
                    <a:pt x="52" y="124"/>
                    <a:pt x="54" y="121"/>
                  </a:cubicBezTo>
                  <a:cubicBezTo>
                    <a:pt x="55" y="120"/>
                    <a:pt x="55" y="118"/>
                    <a:pt x="57" y="117"/>
                  </a:cubicBezTo>
                  <a:cubicBezTo>
                    <a:pt x="59" y="116"/>
                    <a:pt x="61" y="115"/>
                    <a:pt x="63" y="114"/>
                  </a:cubicBezTo>
                  <a:cubicBezTo>
                    <a:pt x="66" y="112"/>
                    <a:pt x="70" y="114"/>
                    <a:pt x="73" y="112"/>
                  </a:cubicBezTo>
                  <a:cubicBezTo>
                    <a:pt x="78" y="110"/>
                    <a:pt x="82" y="110"/>
                    <a:pt x="88" y="109"/>
                  </a:cubicBezTo>
                  <a:cubicBezTo>
                    <a:pt x="89" y="109"/>
                    <a:pt x="90" y="108"/>
                    <a:pt x="92" y="108"/>
                  </a:cubicBezTo>
                  <a:cubicBezTo>
                    <a:pt x="93" y="109"/>
                    <a:pt x="95" y="110"/>
                    <a:pt x="96" y="111"/>
                  </a:cubicBezTo>
                  <a:cubicBezTo>
                    <a:pt x="97" y="111"/>
                    <a:pt x="107" y="113"/>
                    <a:pt x="107" y="114"/>
                  </a:cubicBezTo>
                  <a:cubicBezTo>
                    <a:pt x="106" y="115"/>
                    <a:pt x="105" y="118"/>
                    <a:pt x="107" y="117"/>
                  </a:cubicBezTo>
                  <a:cubicBezTo>
                    <a:pt x="108" y="117"/>
                    <a:pt x="110" y="120"/>
                    <a:pt x="111" y="121"/>
                  </a:cubicBezTo>
                  <a:cubicBezTo>
                    <a:pt x="112" y="122"/>
                    <a:pt x="112" y="123"/>
                    <a:pt x="112" y="125"/>
                  </a:cubicBezTo>
                  <a:cubicBezTo>
                    <a:pt x="113" y="126"/>
                    <a:pt x="115" y="128"/>
                    <a:pt x="115" y="128"/>
                  </a:cubicBezTo>
                  <a:cubicBezTo>
                    <a:pt x="115" y="127"/>
                    <a:pt x="114" y="126"/>
                    <a:pt x="116" y="125"/>
                  </a:cubicBezTo>
                  <a:cubicBezTo>
                    <a:pt x="117" y="124"/>
                    <a:pt x="118" y="123"/>
                    <a:pt x="120" y="122"/>
                  </a:cubicBezTo>
                  <a:cubicBezTo>
                    <a:pt x="121" y="121"/>
                    <a:pt x="126" y="116"/>
                    <a:pt x="125" y="115"/>
                  </a:cubicBezTo>
                  <a:cubicBezTo>
                    <a:pt x="126" y="117"/>
                    <a:pt x="125" y="118"/>
                    <a:pt x="125" y="120"/>
                  </a:cubicBezTo>
                  <a:cubicBezTo>
                    <a:pt x="126" y="121"/>
                    <a:pt x="124" y="122"/>
                    <a:pt x="124" y="122"/>
                  </a:cubicBezTo>
                  <a:cubicBezTo>
                    <a:pt x="123" y="124"/>
                    <a:pt x="123" y="125"/>
                    <a:pt x="123" y="126"/>
                  </a:cubicBezTo>
                  <a:cubicBezTo>
                    <a:pt x="123" y="128"/>
                    <a:pt x="119" y="129"/>
                    <a:pt x="122" y="129"/>
                  </a:cubicBezTo>
                  <a:cubicBezTo>
                    <a:pt x="126" y="129"/>
                    <a:pt x="124" y="125"/>
                    <a:pt x="125" y="123"/>
                  </a:cubicBezTo>
                  <a:cubicBezTo>
                    <a:pt x="125" y="123"/>
                    <a:pt x="129" y="127"/>
                    <a:pt x="128" y="129"/>
                  </a:cubicBezTo>
                  <a:cubicBezTo>
                    <a:pt x="125" y="133"/>
                    <a:pt x="129" y="130"/>
                    <a:pt x="131" y="132"/>
                  </a:cubicBezTo>
                  <a:cubicBezTo>
                    <a:pt x="134" y="135"/>
                    <a:pt x="134" y="136"/>
                    <a:pt x="134" y="139"/>
                  </a:cubicBezTo>
                  <a:cubicBezTo>
                    <a:pt x="133" y="142"/>
                    <a:pt x="137" y="145"/>
                    <a:pt x="139" y="145"/>
                  </a:cubicBezTo>
                  <a:cubicBezTo>
                    <a:pt x="141" y="146"/>
                    <a:pt x="143" y="147"/>
                    <a:pt x="145" y="147"/>
                  </a:cubicBezTo>
                  <a:cubicBezTo>
                    <a:pt x="147" y="147"/>
                    <a:pt x="151" y="152"/>
                    <a:pt x="153" y="151"/>
                  </a:cubicBezTo>
                  <a:cubicBezTo>
                    <a:pt x="155" y="150"/>
                    <a:pt x="157" y="149"/>
                    <a:pt x="158" y="147"/>
                  </a:cubicBezTo>
                  <a:cubicBezTo>
                    <a:pt x="158" y="147"/>
                    <a:pt x="160" y="144"/>
                    <a:pt x="161" y="145"/>
                  </a:cubicBezTo>
                  <a:cubicBezTo>
                    <a:pt x="161" y="146"/>
                    <a:pt x="159" y="147"/>
                    <a:pt x="160" y="148"/>
                  </a:cubicBezTo>
                  <a:cubicBezTo>
                    <a:pt x="161" y="149"/>
                    <a:pt x="161" y="146"/>
                    <a:pt x="162" y="146"/>
                  </a:cubicBezTo>
                  <a:cubicBezTo>
                    <a:pt x="162" y="146"/>
                    <a:pt x="164" y="149"/>
                    <a:pt x="165" y="149"/>
                  </a:cubicBezTo>
                  <a:cubicBezTo>
                    <a:pt x="165" y="150"/>
                    <a:pt x="167" y="152"/>
                    <a:pt x="168" y="152"/>
                  </a:cubicBezTo>
                  <a:cubicBezTo>
                    <a:pt x="167" y="152"/>
                    <a:pt x="170" y="149"/>
                    <a:pt x="170" y="149"/>
                  </a:cubicBezTo>
                  <a:cubicBezTo>
                    <a:pt x="172" y="148"/>
                    <a:pt x="173" y="146"/>
                    <a:pt x="174" y="145"/>
                  </a:cubicBezTo>
                  <a:cubicBezTo>
                    <a:pt x="177" y="144"/>
                    <a:pt x="185" y="146"/>
                    <a:pt x="185" y="142"/>
                  </a:cubicBezTo>
                  <a:cubicBezTo>
                    <a:pt x="186" y="137"/>
                    <a:pt x="187" y="134"/>
                    <a:pt x="188" y="130"/>
                  </a:cubicBezTo>
                  <a:cubicBezTo>
                    <a:pt x="190" y="126"/>
                    <a:pt x="191" y="122"/>
                    <a:pt x="194" y="118"/>
                  </a:cubicBezTo>
                  <a:cubicBezTo>
                    <a:pt x="195" y="117"/>
                    <a:pt x="197" y="116"/>
                    <a:pt x="198" y="114"/>
                  </a:cubicBezTo>
                  <a:cubicBezTo>
                    <a:pt x="198" y="113"/>
                    <a:pt x="198" y="113"/>
                    <a:pt x="198" y="112"/>
                  </a:cubicBezTo>
                  <a:cubicBezTo>
                    <a:pt x="199" y="111"/>
                    <a:pt x="200" y="110"/>
                    <a:pt x="200" y="108"/>
                  </a:cubicBezTo>
                  <a:cubicBezTo>
                    <a:pt x="201" y="106"/>
                    <a:pt x="200" y="104"/>
                    <a:pt x="201" y="102"/>
                  </a:cubicBezTo>
                  <a:cubicBezTo>
                    <a:pt x="201" y="101"/>
                    <a:pt x="202" y="100"/>
                    <a:pt x="202" y="99"/>
                  </a:cubicBezTo>
                  <a:cubicBezTo>
                    <a:pt x="203" y="98"/>
                    <a:pt x="201" y="97"/>
                    <a:pt x="202" y="96"/>
                  </a:cubicBezTo>
                  <a:cubicBezTo>
                    <a:pt x="203" y="95"/>
                    <a:pt x="204" y="92"/>
                    <a:pt x="203" y="91"/>
                  </a:cubicBezTo>
                  <a:cubicBezTo>
                    <a:pt x="203" y="89"/>
                    <a:pt x="202" y="88"/>
                    <a:pt x="202" y="87"/>
                  </a:cubicBezTo>
                  <a:cubicBezTo>
                    <a:pt x="201" y="86"/>
                    <a:pt x="201" y="84"/>
                    <a:pt x="201" y="83"/>
                  </a:cubicBezTo>
                  <a:cubicBezTo>
                    <a:pt x="200" y="79"/>
                    <a:pt x="203" y="77"/>
                    <a:pt x="202" y="73"/>
                  </a:cubicBezTo>
                  <a:cubicBezTo>
                    <a:pt x="202" y="74"/>
                    <a:pt x="201" y="76"/>
                    <a:pt x="200" y="76"/>
                  </a:cubicBezTo>
                  <a:cubicBezTo>
                    <a:pt x="198" y="76"/>
                    <a:pt x="197" y="72"/>
                    <a:pt x="196" y="70"/>
                  </a:cubicBezTo>
                  <a:cubicBezTo>
                    <a:pt x="194" y="67"/>
                    <a:pt x="190" y="67"/>
                    <a:pt x="190" y="62"/>
                  </a:cubicBezTo>
                  <a:cubicBezTo>
                    <a:pt x="189" y="60"/>
                    <a:pt x="188" y="60"/>
                    <a:pt x="187" y="59"/>
                  </a:cubicBezTo>
                  <a:cubicBezTo>
                    <a:pt x="185" y="58"/>
                    <a:pt x="185" y="61"/>
                    <a:pt x="184" y="59"/>
                  </a:cubicBezTo>
                  <a:cubicBezTo>
                    <a:pt x="184" y="56"/>
                    <a:pt x="183" y="55"/>
                    <a:pt x="181" y="53"/>
                  </a:cubicBezTo>
                  <a:cubicBezTo>
                    <a:pt x="181" y="53"/>
                    <a:pt x="180" y="52"/>
                    <a:pt x="180" y="51"/>
                  </a:cubicBezTo>
                  <a:cubicBezTo>
                    <a:pt x="179" y="51"/>
                    <a:pt x="180" y="49"/>
                    <a:pt x="180" y="50"/>
                  </a:cubicBezTo>
                  <a:cubicBezTo>
                    <a:pt x="178" y="48"/>
                    <a:pt x="176" y="47"/>
                    <a:pt x="174" y="46"/>
                  </a:cubicBezTo>
                  <a:cubicBezTo>
                    <a:pt x="172" y="44"/>
                    <a:pt x="169" y="45"/>
                    <a:pt x="168" y="43"/>
                  </a:cubicBezTo>
                  <a:cubicBezTo>
                    <a:pt x="166" y="41"/>
                    <a:pt x="167" y="37"/>
                    <a:pt x="166" y="36"/>
                  </a:cubicBezTo>
                  <a:cubicBezTo>
                    <a:pt x="166" y="34"/>
                    <a:pt x="166" y="32"/>
                    <a:pt x="165" y="31"/>
                  </a:cubicBezTo>
                  <a:cubicBezTo>
                    <a:pt x="164" y="30"/>
                    <a:pt x="163" y="30"/>
                    <a:pt x="163" y="28"/>
                  </a:cubicBezTo>
                  <a:cubicBezTo>
                    <a:pt x="163" y="26"/>
                    <a:pt x="163" y="23"/>
                    <a:pt x="161" y="20"/>
                  </a:cubicBezTo>
                  <a:cubicBezTo>
                    <a:pt x="160" y="20"/>
                    <a:pt x="158" y="17"/>
                    <a:pt x="158" y="18"/>
                  </a:cubicBezTo>
                  <a:cubicBezTo>
                    <a:pt x="156" y="18"/>
                    <a:pt x="156" y="19"/>
                    <a:pt x="155" y="17"/>
                  </a:cubicBezTo>
                  <a:cubicBezTo>
                    <a:pt x="153" y="15"/>
                    <a:pt x="154" y="11"/>
                    <a:pt x="152" y="8"/>
                  </a:cubicBezTo>
                  <a:cubicBezTo>
                    <a:pt x="152" y="7"/>
                    <a:pt x="148" y="0"/>
                    <a:pt x="148" y="0"/>
                  </a:cubicBezTo>
                  <a:cubicBezTo>
                    <a:pt x="147" y="0"/>
                    <a:pt x="147" y="2"/>
                    <a:pt x="147" y="3"/>
                  </a:cubicBezTo>
                  <a:cubicBezTo>
                    <a:pt x="147" y="4"/>
                    <a:pt x="146" y="5"/>
                    <a:pt x="145" y="6"/>
                  </a:cubicBezTo>
                  <a:cubicBezTo>
                    <a:pt x="145" y="6"/>
                    <a:pt x="143" y="8"/>
                    <a:pt x="144" y="9"/>
                  </a:cubicBezTo>
                  <a:cubicBezTo>
                    <a:pt x="144" y="9"/>
                    <a:pt x="146" y="9"/>
                    <a:pt x="145" y="10"/>
                  </a:cubicBezTo>
                  <a:cubicBezTo>
                    <a:pt x="144" y="10"/>
                    <a:pt x="143" y="15"/>
                    <a:pt x="143" y="16"/>
                  </a:cubicBezTo>
                  <a:cubicBezTo>
                    <a:pt x="144" y="18"/>
                    <a:pt x="144" y="20"/>
                    <a:pt x="144" y="22"/>
                  </a:cubicBezTo>
                  <a:cubicBezTo>
                    <a:pt x="143" y="26"/>
                    <a:pt x="143" y="36"/>
                    <a:pt x="137" y="36"/>
                  </a:cubicBezTo>
                  <a:cubicBezTo>
                    <a:pt x="133" y="36"/>
                    <a:pt x="133" y="32"/>
                    <a:pt x="130" y="31"/>
                  </a:cubicBezTo>
                  <a:cubicBezTo>
                    <a:pt x="128" y="30"/>
                    <a:pt x="126" y="30"/>
                    <a:pt x="124" y="28"/>
                  </a:cubicBezTo>
                  <a:cubicBezTo>
                    <a:pt x="123" y="27"/>
                    <a:pt x="112" y="21"/>
                    <a:pt x="113" y="20"/>
                  </a:cubicBezTo>
                  <a:cubicBezTo>
                    <a:pt x="113" y="19"/>
                    <a:pt x="114" y="18"/>
                    <a:pt x="115" y="17"/>
                  </a:cubicBezTo>
                  <a:cubicBezTo>
                    <a:pt x="115" y="16"/>
                    <a:pt x="117" y="16"/>
                    <a:pt x="117" y="15"/>
                  </a:cubicBezTo>
                  <a:cubicBezTo>
                    <a:pt x="117" y="15"/>
                    <a:pt x="116" y="14"/>
                    <a:pt x="116" y="13"/>
                  </a:cubicBezTo>
                  <a:cubicBezTo>
                    <a:pt x="117" y="12"/>
                    <a:pt x="117" y="12"/>
                    <a:pt x="118" y="11"/>
                  </a:cubicBezTo>
                  <a:cubicBezTo>
                    <a:pt x="118" y="10"/>
                    <a:pt x="120" y="9"/>
                    <a:pt x="121" y="8"/>
                  </a:cubicBezTo>
                  <a:cubicBezTo>
                    <a:pt x="121" y="7"/>
                    <a:pt x="119" y="5"/>
                    <a:pt x="118" y="6"/>
                  </a:cubicBezTo>
                  <a:cubicBezTo>
                    <a:pt x="118" y="6"/>
                    <a:pt x="117" y="8"/>
                    <a:pt x="117" y="8"/>
                  </a:cubicBezTo>
                  <a:cubicBezTo>
                    <a:pt x="116" y="7"/>
                    <a:pt x="116" y="7"/>
                    <a:pt x="115" y="6"/>
                  </a:cubicBezTo>
                  <a:cubicBezTo>
                    <a:pt x="115" y="5"/>
                    <a:pt x="113" y="7"/>
                    <a:pt x="112" y="7"/>
                  </a:cubicBezTo>
                  <a:cubicBezTo>
                    <a:pt x="111" y="8"/>
                    <a:pt x="110" y="7"/>
                    <a:pt x="109" y="7"/>
                  </a:cubicBezTo>
                  <a:cubicBezTo>
                    <a:pt x="107" y="6"/>
                    <a:pt x="104" y="5"/>
                    <a:pt x="101" y="4"/>
                  </a:cubicBezTo>
                  <a:cubicBezTo>
                    <a:pt x="99" y="4"/>
                    <a:pt x="103" y="5"/>
                    <a:pt x="101" y="4"/>
                  </a:cubicBezTo>
                  <a:close/>
                </a:path>
              </a:pathLst>
            </a:custGeom>
            <a:solidFill>
              <a:schemeClr val="accent3"/>
            </a:solid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5" name="Freeform 404">
              <a:extLst>
                <a:ext uri="{FF2B5EF4-FFF2-40B4-BE49-F238E27FC236}">
                  <a16:creationId xmlns:a16="http://schemas.microsoft.com/office/drawing/2014/main" id="{CAEBB2D2-CC95-A012-EEF2-5F1AD12A10FD}"/>
                </a:ext>
              </a:extLst>
            </p:cNvPr>
            <p:cNvSpPr>
              <a:spLocks/>
            </p:cNvSpPr>
            <p:nvPr/>
          </p:nvSpPr>
          <p:spPr bwMode="auto">
            <a:xfrm>
              <a:off x="11416754" y="5927165"/>
              <a:ext cx="372610" cy="563840"/>
            </a:xfrm>
            <a:custGeom>
              <a:avLst/>
              <a:gdLst>
                <a:gd name="T0" fmla="*/ 7 w 40"/>
                <a:gd name="T1" fmla="*/ 0 h 60"/>
                <a:gd name="T2" fmla="*/ 4 w 40"/>
                <a:gd name="T3" fmla="*/ 3 h 60"/>
                <a:gd name="T4" fmla="*/ 2 w 40"/>
                <a:gd name="T5" fmla="*/ 8 h 60"/>
                <a:gd name="T6" fmla="*/ 5 w 40"/>
                <a:gd name="T7" fmla="*/ 14 h 60"/>
                <a:gd name="T8" fmla="*/ 3 w 40"/>
                <a:gd name="T9" fmla="*/ 18 h 60"/>
                <a:gd name="T10" fmla="*/ 3 w 40"/>
                <a:gd name="T11" fmla="*/ 19 h 60"/>
                <a:gd name="T12" fmla="*/ 2 w 40"/>
                <a:gd name="T13" fmla="*/ 23 h 60"/>
                <a:gd name="T14" fmla="*/ 5 w 40"/>
                <a:gd name="T15" fmla="*/ 23 h 60"/>
                <a:gd name="T16" fmla="*/ 7 w 40"/>
                <a:gd name="T17" fmla="*/ 19 h 60"/>
                <a:gd name="T18" fmla="*/ 7 w 40"/>
                <a:gd name="T19" fmla="*/ 23 h 60"/>
                <a:gd name="T20" fmla="*/ 11 w 40"/>
                <a:gd name="T21" fmla="*/ 27 h 60"/>
                <a:gd name="T22" fmla="*/ 14 w 40"/>
                <a:gd name="T23" fmla="*/ 30 h 60"/>
                <a:gd name="T24" fmla="*/ 16 w 40"/>
                <a:gd name="T25" fmla="*/ 36 h 60"/>
                <a:gd name="T26" fmla="*/ 8 w 40"/>
                <a:gd name="T27" fmla="*/ 39 h 60"/>
                <a:gd name="T28" fmla="*/ 9 w 40"/>
                <a:gd name="T29" fmla="*/ 42 h 60"/>
                <a:gd name="T30" fmla="*/ 5 w 40"/>
                <a:gd name="T31" fmla="*/ 47 h 60"/>
                <a:gd name="T32" fmla="*/ 9 w 40"/>
                <a:gd name="T33" fmla="*/ 48 h 60"/>
                <a:gd name="T34" fmla="*/ 18 w 40"/>
                <a:gd name="T35" fmla="*/ 48 h 60"/>
                <a:gd name="T36" fmla="*/ 10 w 40"/>
                <a:gd name="T37" fmla="*/ 52 h 60"/>
                <a:gd name="T38" fmla="*/ 7 w 40"/>
                <a:gd name="T39" fmla="*/ 55 h 60"/>
                <a:gd name="T40" fmla="*/ 3 w 40"/>
                <a:gd name="T41" fmla="*/ 59 h 60"/>
                <a:gd name="T42" fmla="*/ 5 w 40"/>
                <a:gd name="T43" fmla="*/ 60 h 60"/>
                <a:gd name="T44" fmla="*/ 12 w 40"/>
                <a:gd name="T45" fmla="*/ 57 h 60"/>
                <a:gd name="T46" fmla="*/ 19 w 40"/>
                <a:gd name="T47" fmla="*/ 55 h 60"/>
                <a:gd name="T48" fmla="*/ 27 w 40"/>
                <a:gd name="T49" fmla="*/ 54 h 60"/>
                <a:gd name="T50" fmla="*/ 38 w 40"/>
                <a:gd name="T51" fmla="*/ 51 h 60"/>
                <a:gd name="T52" fmla="*/ 38 w 40"/>
                <a:gd name="T53" fmla="*/ 46 h 60"/>
                <a:gd name="T54" fmla="*/ 32 w 40"/>
                <a:gd name="T55" fmla="*/ 41 h 60"/>
                <a:gd name="T56" fmla="*/ 31 w 40"/>
                <a:gd name="T57" fmla="*/ 36 h 60"/>
                <a:gd name="T58" fmla="*/ 30 w 40"/>
                <a:gd name="T59" fmla="*/ 34 h 60"/>
                <a:gd name="T60" fmla="*/ 23 w 40"/>
                <a:gd name="T61" fmla="*/ 25 h 60"/>
                <a:gd name="T62" fmla="*/ 12 w 40"/>
                <a:gd name="T63" fmla="*/ 18 h 60"/>
                <a:gd name="T64" fmla="*/ 14 w 40"/>
                <a:gd name="T65" fmla="*/ 16 h 60"/>
                <a:gd name="T66" fmla="*/ 21 w 40"/>
                <a:gd name="T67" fmla="*/ 8 h 60"/>
                <a:gd name="T68" fmla="*/ 9 w 40"/>
                <a:gd name="T69" fmla="*/ 7 h 60"/>
                <a:gd name="T70" fmla="*/ 9 w 40"/>
                <a:gd name="T71" fmla="*/ 6 h 60"/>
                <a:gd name="T72" fmla="*/ 15 w 40"/>
                <a:gd name="T73" fmla="*/ 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40" h="60">
                  <a:moveTo>
                    <a:pt x="15" y="0"/>
                  </a:moveTo>
                  <a:cubicBezTo>
                    <a:pt x="12" y="0"/>
                    <a:pt x="10" y="1"/>
                    <a:pt x="7" y="0"/>
                  </a:cubicBezTo>
                  <a:cubicBezTo>
                    <a:pt x="6" y="0"/>
                    <a:pt x="5" y="0"/>
                    <a:pt x="5" y="1"/>
                  </a:cubicBezTo>
                  <a:cubicBezTo>
                    <a:pt x="6" y="3"/>
                    <a:pt x="5" y="2"/>
                    <a:pt x="4" y="3"/>
                  </a:cubicBezTo>
                  <a:cubicBezTo>
                    <a:pt x="5" y="2"/>
                    <a:pt x="5" y="4"/>
                    <a:pt x="5" y="4"/>
                  </a:cubicBezTo>
                  <a:cubicBezTo>
                    <a:pt x="4" y="6"/>
                    <a:pt x="1" y="5"/>
                    <a:pt x="2" y="8"/>
                  </a:cubicBezTo>
                  <a:cubicBezTo>
                    <a:pt x="4" y="10"/>
                    <a:pt x="3" y="11"/>
                    <a:pt x="2" y="13"/>
                  </a:cubicBezTo>
                  <a:cubicBezTo>
                    <a:pt x="2" y="15"/>
                    <a:pt x="4" y="15"/>
                    <a:pt x="5" y="14"/>
                  </a:cubicBezTo>
                  <a:cubicBezTo>
                    <a:pt x="4" y="15"/>
                    <a:pt x="5" y="15"/>
                    <a:pt x="5" y="16"/>
                  </a:cubicBezTo>
                  <a:cubicBezTo>
                    <a:pt x="5" y="15"/>
                    <a:pt x="3" y="18"/>
                    <a:pt x="3" y="18"/>
                  </a:cubicBezTo>
                  <a:cubicBezTo>
                    <a:pt x="2" y="18"/>
                    <a:pt x="0" y="18"/>
                    <a:pt x="0" y="20"/>
                  </a:cubicBezTo>
                  <a:cubicBezTo>
                    <a:pt x="1" y="20"/>
                    <a:pt x="2" y="18"/>
                    <a:pt x="3" y="19"/>
                  </a:cubicBezTo>
                  <a:cubicBezTo>
                    <a:pt x="3" y="20"/>
                    <a:pt x="3" y="21"/>
                    <a:pt x="3" y="21"/>
                  </a:cubicBezTo>
                  <a:cubicBezTo>
                    <a:pt x="2" y="22"/>
                    <a:pt x="2" y="23"/>
                    <a:pt x="2" y="23"/>
                  </a:cubicBezTo>
                  <a:cubicBezTo>
                    <a:pt x="2" y="24"/>
                    <a:pt x="3" y="22"/>
                    <a:pt x="4" y="22"/>
                  </a:cubicBezTo>
                  <a:cubicBezTo>
                    <a:pt x="4" y="21"/>
                    <a:pt x="5" y="23"/>
                    <a:pt x="5" y="23"/>
                  </a:cubicBezTo>
                  <a:cubicBezTo>
                    <a:pt x="6" y="23"/>
                    <a:pt x="5" y="19"/>
                    <a:pt x="4" y="19"/>
                  </a:cubicBezTo>
                  <a:cubicBezTo>
                    <a:pt x="5" y="19"/>
                    <a:pt x="7" y="20"/>
                    <a:pt x="7" y="19"/>
                  </a:cubicBezTo>
                  <a:cubicBezTo>
                    <a:pt x="7" y="19"/>
                    <a:pt x="6" y="20"/>
                    <a:pt x="6" y="20"/>
                  </a:cubicBezTo>
                  <a:cubicBezTo>
                    <a:pt x="6" y="21"/>
                    <a:pt x="7" y="22"/>
                    <a:pt x="7" y="23"/>
                  </a:cubicBezTo>
                  <a:cubicBezTo>
                    <a:pt x="7" y="24"/>
                    <a:pt x="4" y="27"/>
                    <a:pt x="7" y="27"/>
                  </a:cubicBezTo>
                  <a:cubicBezTo>
                    <a:pt x="7" y="27"/>
                    <a:pt x="10" y="27"/>
                    <a:pt x="11" y="27"/>
                  </a:cubicBezTo>
                  <a:cubicBezTo>
                    <a:pt x="12" y="26"/>
                    <a:pt x="15" y="26"/>
                    <a:pt x="15" y="26"/>
                  </a:cubicBezTo>
                  <a:cubicBezTo>
                    <a:pt x="14" y="28"/>
                    <a:pt x="13" y="28"/>
                    <a:pt x="14" y="30"/>
                  </a:cubicBezTo>
                  <a:cubicBezTo>
                    <a:pt x="15" y="33"/>
                    <a:pt x="15" y="31"/>
                    <a:pt x="16" y="32"/>
                  </a:cubicBezTo>
                  <a:cubicBezTo>
                    <a:pt x="16" y="33"/>
                    <a:pt x="15" y="35"/>
                    <a:pt x="16" y="36"/>
                  </a:cubicBezTo>
                  <a:cubicBezTo>
                    <a:pt x="17" y="38"/>
                    <a:pt x="14" y="38"/>
                    <a:pt x="13" y="38"/>
                  </a:cubicBezTo>
                  <a:cubicBezTo>
                    <a:pt x="11" y="39"/>
                    <a:pt x="10" y="37"/>
                    <a:pt x="8" y="39"/>
                  </a:cubicBezTo>
                  <a:cubicBezTo>
                    <a:pt x="7" y="41"/>
                    <a:pt x="12" y="40"/>
                    <a:pt x="11" y="41"/>
                  </a:cubicBezTo>
                  <a:cubicBezTo>
                    <a:pt x="11" y="41"/>
                    <a:pt x="9" y="42"/>
                    <a:pt x="9" y="42"/>
                  </a:cubicBezTo>
                  <a:cubicBezTo>
                    <a:pt x="9" y="43"/>
                    <a:pt x="10" y="43"/>
                    <a:pt x="9" y="44"/>
                  </a:cubicBezTo>
                  <a:cubicBezTo>
                    <a:pt x="8" y="45"/>
                    <a:pt x="7" y="46"/>
                    <a:pt x="5" y="47"/>
                  </a:cubicBezTo>
                  <a:cubicBezTo>
                    <a:pt x="4" y="48"/>
                    <a:pt x="6" y="49"/>
                    <a:pt x="6" y="49"/>
                  </a:cubicBezTo>
                  <a:cubicBezTo>
                    <a:pt x="7" y="49"/>
                    <a:pt x="9" y="48"/>
                    <a:pt x="9" y="48"/>
                  </a:cubicBezTo>
                  <a:cubicBezTo>
                    <a:pt x="9" y="49"/>
                    <a:pt x="12" y="49"/>
                    <a:pt x="13" y="50"/>
                  </a:cubicBezTo>
                  <a:cubicBezTo>
                    <a:pt x="15" y="50"/>
                    <a:pt x="17" y="48"/>
                    <a:pt x="18" y="48"/>
                  </a:cubicBezTo>
                  <a:cubicBezTo>
                    <a:pt x="18" y="48"/>
                    <a:pt x="16" y="53"/>
                    <a:pt x="13" y="52"/>
                  </a:cubicBezTo>
                  <a:cubicBezTo>
                    <a:pt x="12" y="51"/>
                    <a:pt x="11" y="52"/>
                    <a:pt x="10" y="52"/>
                  </a:cubicBezTo>
                  <a:cubicBezTo>
                    <a:pt x="8" y="52"/>
                    <a:pt x="9" y="51"/>
                    <a:pt x="8" y="51"/>
                  </a:cubicBezTo>
                  <a:cubicBezTo>
                    <a:pt x="8" y="51"/>
                    <a:pt x="8" y="54"/>
                    <a:pt x="7" y="55"/>
                  </a:cubicBezTo>
                  <a:cubicBezTo>
                    <a:pt x="7" y="55"/>
                    <a:pt x="6" y="56"/>
                    <a:pt x="5" y="57"/>
                  </a:cubicBezTo>
                  <a:cubicBezTo>
                    <a:pt x="5" y="57"/>
                    <a:pt x="3" y="58"/>
                    <a:pt x="3" y="59"/>
                  </a:cubicBezTo>
                  <a:cubicBezTo>
                    <a:pt x="3" y="59"/>
                    <a:pt x="5" y="59"/>
                    <a:pt x="5" y="59"/>
                  </a:cubicBezTo>
                  <a:cubicBezTo>
                    <a:pt x="5" y="59"/>
                    <a:pt x="4" y="59"/>
                    <a:pt x="5" y="60"/>
                  </a:cubicBezTo>
                  <a:cubicBezTo>
                    <a:pt x="5" y="60"/>
                    <a:pt x="7" y="57"/>
                    <a:pt x="8" y="57"/>
                  </a:cubicBezTo>
                  <a:cubicBezTo>
                    <a:pt x="9" y="57"/>
                    <a:pt x="11" y="58"/>
                    <a:pt x="12" y="57"/>
                  </a:cubicBezTo>
                  <a:cubicBezTo>
                    <a:pt x="14" y="57"/>
                    <a:pt x="13" y="55"/>
                    <a:pt x="15" y="55"/>
                  </a:cubicBezTo>
                  <a:cubicBezTo>
                    <a:pt x="16" y="54"/>
                    <a:pt x="17" y="55"/>
                    <a:pt x="19" y="55"/>
                  </a:cubicBezTo>
                  <a:cubicBezTo>
                    <a:pt x="20" y="56"/>
                    <a:pt x="21" y="54"/>
                    <a:pt x="23" y="55"/>
                  </a:cubicBezTo>
                  <a:cubicBezTo>
                    <a:pt x="24" y="56"/>
                    <a:pt x="26" y="55"/>
                    <a:pt x="27" y="54"/>
                  </a:cubicBezTo>
                  <a:cubicBezTo>
                    <a:pt x="29" y="54"/>
                    <a:pt x="32" y="54"/>
                    <a:pt x="34" y="54"/>
                  </a:cubicBezTo>
                  <a:cubicBezTo>
                    <a:pt x="34" y="54"/>
                    <a:pt x="38" y="51"/>
                    <a:pt x="38" y="51"/>
                  </a:cubicBezTo>
                  <a:cubicBezTo>
                    <a:pt x="37" y="50"/>
                    <a:pt x="33" y="51"/>
                    <a:pt x="33" y="50"/>
                  </a:cubicBezTo>
                  <a:cubicBezTo>
                    <a:pt x="33" y="49"/>
                    <a:pt x="37" y="46"/>
                    <a:pt x="38" y="46"/>
                  </a:cubicBezTo>
                  <a:cubicBezTo>
                    <a:pt x="39" y="44"/>
                    <a:pt x="40" y="40"/>
                    <a:pt x="36" y="40"/>
                  </a:cubicBezTo>
                  <a:cubicBezTo>
                    <a:pt x="35" y="40"/>
                    <a:pt x="33" y="41"/>
                    <a:pt x="32" y="41"/>
                  </a:cubicBezTo>
                  <a:cubicBezTo>
                    <a:pt x="30" y="40"/>
                    <a:pt x="32" y="40"/>
                    <a:pt x="32" y="39"/>
                  </a:cubicBezTo>
                  <a:cubicBezTo>
                    <a:pt x="32" y="38"/>
                    <a:pt x="32" y="37"/>
                    <a:pt x="31" y="36"/>
                  </a:cubicBezTo>
                  <a:cubicBezTo>
                    <a:pt x="31" y="36"/>
                    <a:pt x="27" y="35"/>
                    <a:pt x="28" y="34"/>
                  </a:cubicBezTo>
                  <a:cubicBezTo>
                    <a:pt x="28" y="34"/>
                    <a:pt x="30" y="35"/>
                    <a:pt x="30" y="34"/>
                  </a:cubicBezTo>
                  <a:cubicBezTo>
                    <a:pt x="31" y="33"/>
                    <a:pt x="30" y="32"/>
                    <a:pt x="29" y="31"/>
                  </a:cubicBezTo>
                  <a:cubicBezTo>
                    <a:pt x="26" y="29"/>
                    <a:pt x="25" y="29"/>
                    <a:pt x="23" y="25"/>
                  </a:cubicBezTo>
                  <a:cubicBezTo>
                    <a:pt x="22" y="23"/>
                    <a:pt x="21" y="21"/>
                    <a:pt x="18" y="19"/>
                  </a:cubicBezTo>
                  <a:cubicBezTo>
                    <a:pt x="17" y="18"/>
                    <a:pt x="13" y="20"/>
                    <a:pt x="12" y="18"/>
                  </a:cubicBezTo>
                  <a:cubicBezTo>
                    <a:pt x="12" y="18"/>
                    <a:pt x="18" y="17"/>
                    <a:pt x="17" y="16"/>
                  </a:cubicBezTo>
                  <a:cubicBezTo>
                    <a:pt x="17" y="16"/>
                    <a:pt x="15" y="17"/>
                    <a:pt x="14" y="16"/>
                  </a:cubicBezTo>
                  <a:cubicBezTo>
                    <a:pt x="14" y="16"/>
                    <a:pt x="18" y="15"/>
                    <a:pt x="18" y="15"/>
                  </a:cubicBezTo>
                  <a:cubicBezTo>
                    <a:pt x="19" y="14"/>
                    <a:pt x="22" y="9"/>
                    <a:pt x="21" y="8"/>
                  </a:cubicBezTo>
                  <a:cubicBezTo>
                    <a:pt x="20" y="6"/>
                    <a:pt x="17" y="6"/>
                    <a:pt x="15" y="6"/>
                  </a:cubicBezTo>
                  <a:cubicBezTo>
                    <a:pt x="14" y="7"/>
                    <a:pt x="9" y="7"/>
                    <a:pt x="9" y="7"/>
                  </a:cubicBezTo>
                  <a:cubicBezTo>
                    <a:pt x="9" y="7"/>
                    <a:pt x="11" y="6"/>
                    <a:pt x="11" y="6"/>
                  </a:cubicBezTo>
                  <a:cubicBezTo>
                    <a:pt x="11" y="6"/>
                    <a:pt x="9" y="5"/>
                    <a:pt x="9" y="6"/>
                  </a:cubicBezTo>
                  <a:cubicBezTo>
                    <a:pt x="9" y="5"/>
                    <a:pt x="18" y="1"/>
                    <a:pt x="15" y="0"/>
                  </a:cubicBezTo>
                  <a:cubicBezTo>
                    <a:pt x="14" y="0"/>
                    <a:pt x="17" y="1"/>
                    <a:pt x="15"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6" name="Freeform 405">
              <a:extLst>
                <a:ext uri="{FF2B5EF4-FFF2-40B4-BE49-F238E27FC236}">
                  <a16:creationId xmlns:a16="http://schemas.microsoft.com/office/drawing/2014/main" id="{F683C4BB-E09B-58E7-9BA5-51C733E2572B}"/>
                </a:ext>
              </a:extLst>
            </p:cNvPr>
            <p:cNvSpPr>
              <a:spLocks/>
            </p:cNvSpPr>
            <p:nvPr/>
          </p:nvSpPr>
          <p:spPr bwMode="auto">
            <a:xfrm>
              <a:off x="10566434" y="5337841"/>
              <a:ext cx="503186" cy="245289"/>
            </a:xfrm>
            <a:custGeom>
              <a:avLst/>
              <a:gdLst>
                <a:gd name="T0" fmla="*/ 53 w 54"/>
                <a:gd name="T1" fmla="*/ 10 h 26"/>
                <a:gd name="T2" fmla="*/ 49 w 54"/>
                <a:gd name="T3" fmla="*/ 9 h 26"/>
                <a:gd name="T4" fmla="*/ 50 w 54"/>
                <a:gd name="T5" fmla="*/ 8 h 26"/>
                <a:gd name="T6" fmla="*/ 48 w 54"/>
                <a:gd name="T7" fmla="*/ 7 h 26"/>
                <a:gd name="T8" fmla="*/ 49 w 54"/>
                <a:gd name="T9" fmla="*/ 6 h 26"/>
                <a:gd name="T10" fmla="*/ 46 w 54"/>
                <a:gd name="T11" fmla="*/ 5 h 26"/>
                <a:gd name="T12" fmla="*/ 48 w 54"/>
                <a:gd name="T13" fmla="*/ 3 h 26"/>
                <a:gd name="T14" fmla="*/ 43 w 54"/>
                <a:gd name="T15" fmla="*/ 3 h 26"/>
                <a:gd name="T16" fmla="*/ 39 w 54"/>
                <a:gd name="T17" fmla="*/ 1 h 26"/>
                <a:gd name="T18" fmla="*/ 39 w 54"/>
                <a:gd name="T19" fmla="*/ 4 h 26"/>
                <a:gd name="T20" fmla="*/ 36 w 54"/>
                <a:gd name="T21" fmla="*/ 5 h 26"/>
                <a:gd name="T22" fmla="*/ 32 w 54"/>
                <a:gd name="T23" fmla="*/ 5 h 26"/>
                <a:gd name="T24" fmla="*/ 32 w 54"/>
                <a:gd name="T25" fmla="*/ 9 h 26"/>
                <a:gd name="T26" fmla="*/ 26 w 54"/>
                <a:gd name="T27" fmla="*/ 5 h 26"/>
                <a:gd name="T28" fmla="*/ 25 w 54"/>
                <a:gd name="T29" fmla="*/ 8 h 26"/>
                <a:gd name="T30" fmla="*/ 21 w 54"/>
                <a:gd name="T31" fmla="*/ 5 h 26"/>
                <a:gd name="T32" fmla="*/ 21 w 54"/>
                <a:gd name="T33" fmla="*/ 9 h 26"/>
                <a:gd name="T34" fmla="*/ 19 w 54"/>
                <a:gd name="T35" fmla="*/ 9 h 26"/>
                <a:gd name="T36" fmla="*/ 17 w 54"/>
                <a:gd name="T37" fmla="*/ 12 h 26"/>
                <a:gd name="T38" fmla="*/ 14 w 54"/>
                <a:gd name="T39" fmla="*/ 8 h 26"/>
                <a:gd name="T40" fmla="*/ 16 w 54"/>
                <a:gd name="T41" fmla="*/ 8 h 26"/>
                <a:gd name="T42" fmla="*/ 14 w 54"/>
                <a:gd name="T43" fmla="*/ 5 h 26"/>
                <a:gd name="T44" fmla="*/ 7 w 54"/>
                <a:gd name="T45" fmla="*/ 2 h 26"/>
                <a:gd name="T46" fmla="*/ 9 w 54"/>
                <a:gd name="T47" fmla="*/ 4 h 26"/>
                <a:gd name="T48" fmla="*/ 8 w 54"/>
                <a:gd name="T49" fmla="*/ 4 h 26"/>
                <a:gd name="T50" fmla="*/ 10 w 54"/>
                <a:gd name="T51" fmla="*/ 8 h 26"/>
                <a:gd name="T52" fmla="*/ 5 w 54"/>
                <a:gd name="T53" fmla="*/ 6 h 26"/>
                <a:gd name="T54" fmla="*/ 3 w 54"/>
                <a:gd name="T55" fmla="*/ 6 h 26"/>
                <a:gd name="T56" fmla="*/ 5 w 54"/>
                <a:gd name="T57" fmla="*/ 7 h 26"/>
                <a:gd name="T58" fmla="*/ 5 w 54"/>
                <a:gd name="T59" fmla="*/ 8 h 26"/>
                <a:gd name="T60" fmla="*/ 2 w 54"/>
                <a:gd name="T61" fmla="*/ 7 h 26"/>
                <a:gd name="T62" fmla="*/ 1 w 54"/>
                <a:gd name="T63" fmla="*/ 9 h 26"/>
                <a:gd name="T64" fmla="*/ 8 w 54"/>
                <a:gd name="T65" fmla="*/ 10 h 26"/>
                <a:gd name="T66" fmla="*/ 13 w 54"/>
                <a:gd name="T67" fmla="*/ 11 h 26"/>
                <a:gd name="T68" fmla="*/ 11 w 54"/>
                <a:gd name="T69" fmla="*/ 12 h 26"/>
                <a:gd name="T70" fmla="*/ 12 w 54"/>
                <a:gd name="T71" fmla="*/ 13 h 26"/>
                <a:gd name="T72" fmla="*/ 8 w 54"/>
                <a:gd name="T73" fmla="*/ 14 h 26"/>
                <a:gd name="T74" fmla="*/ 3 w 54"/>
                <a:gd name="T75" fmla="*/ 15 h 26"/>
                <a:gd name="T76" fmla="*/ 10 w 54"/>
                <a:gd name="T77" fmla="*/ 16 h 26"/>
                <a:gd name="T78" fmla="*/ 12 w 54"/>
                <a:gd name="T79" fmla="*/ 18 h 26"/>
                <a:gd name="T80" fmla="*/ 15 w 54"/>
                <a:gd name="T81" fmla="*/ 17 h 26"/>
                <a:gd name="T82" fmla="*/ 13 w 54"/>
                <a:gd name="T83" fmla="*/ 18 h 26"/>
                <a:gd name="T84" fmla="*/ 15 w 54"/>
                <a:gd name="T85" fmla="*/ 18 h 26"/>
                <a:gd name="T86" fmla="*/ 10 w 54"/>
                <a:gd name="T87" fmla="*/ 23 h 26"/>
                <a:gd name="T88" fmla="*/ 15 w 54"/>
                <a:gd name="T89" fmla="*/ 23 h 26"/>
                <a:gd name="T90" fmla="*/ 21 w 54"/>
                <a:gd name="T91" fmla="*/ 24 h 26"/>
                <a:gd name="T92" fmla="*/ 20 w 54"/>
                <a:gd name="T93" fmla="*/ 24 h 26"/>
                <a:gd name="T94" fmla="*/ 22 w 54"/>
                <a:gd name="T95" fmla="*/ 25 h 26"/>
                <a:gd name="T96" fmla="*/ 29 w 54"/>
                <a:gd name="T97" fmla="*/ 26 h 26"/>
                <a:gd name="T98" fmla="*/ 33 w 54"/>
                <a:gd name="T99" fmla="*/ 25 h 26"/>
                <a:gd name="T100" fmla="*/ 39 w 54"/>
                <a:gd name="T101" fmla="*/ 23 h 26"/>
                <a:gd name="T102" fmla="*/ 46 w 54"/>
                <a:gd name="T103" fmla="*/ 19 h 26"/>
                <a:gd name="T104" fmla="*/ 52 w 54"/>
                <a:gd name="T105" fmla="*/ 16 h 26"/>
                <a:gd name="T106" fmla="*/ 52 w 54"/>
                <a:gd name="T107" fmla="*/ 14 h 26"/>
                <a:gd name="T108" fmla="*/ 54 w 54"/>
                <a:gd name="T109" fmla="*/ 13 h 26"/>
                <a:gd name="T110" fmla="*/ 52 w 54"/>
                <a:gd name="T111" fmla="*/ 12 h 26"/>
                <a:gd name="T112" fmla="*/ 53 w 54"/>
                <a:gd name="T113" fmla="*/ 10 h 26"/>
                <a:gd name="T114" fmla="*/ 53 w 54"/>
                <a:gd name="T115" fmla="*/ 10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4" h="26">
                  <a:moveTo>
                    <a:pt x="53" y="10"/>
                  </a:moveTo>
                  <a:cubicBezTo>
                    <a:pt x="53" y="10"/>
                    <a:pt x="49" y="9"/>
                    <a:pt x="49" y="9"/>
                  </a:cubicBezTo>
                  <a:cubicBezTo>
                    <a:pt x="49" y="9"/>
                    <a:pt x="50" y="8"/>
                    <a:pt x="50" y="8"/>
                  </a:cubicBezTo>
                  <a:cubicBezTo>
                    <a:pt x="49" y="8"/>
                    <a:pt x="47" y="8"/>
                    <a:pt x="48" y="7"/>
                  </a:cubicBezTo>
                  <a:cubicBezTo>
                    <a:pt x="48" y="7"/>
                    <a:pt x="49" y="6"/>
                    <a:pt x="49" y="6"/>
                  </a:cubicBezTo>
                  <a:cubicBezTo>
                    <a:pt x="48" y="5"/>
                    <a:pt x="46" y="5"/>
                    <a:pt x="46" y="5"/>
                  </a:cubicBezTo>
                  <a:cubicBezTo>
                    <a:pt x="46" y="4"/>
                    <a:pt x="48" y="3"/>
                    <a:pt x="48" y="3"/>
                  </a:cubicBezTo>
                  <a:cubicBezTo>
                    <a:pt x="48" y="3"/>
                    <a:pt x="44" y="4"/>
                    <a:pt x="43" y="3"/>
                  </a:cubicBezTo>
                  <a:cubicBezTo>
                    <a:pt x="42" y="2"/>
                    <a:pt x="41" y="1"/>
                    <a:pt x="39" y="1"/>
                  </a:cubicBezTo>
                  <a:cubicBezTo>
                    <a:pt x="38" y="1"/>
                    <a:pt x="40" y="3"/>
                    <a:pt x="39" y="4"/>
                  </a:cubicBezTo>
                  <a:cubicBezTo>
                    <a:pt x="38" y="5"/>
                    <a:pt x="37" y="4"/>
                    <a:pt x="36" y="5"/>
                  </a:cubicBezTo>
                  <a:cubicBezTo>
                    <a:pt x="35" y="6"/>
                    <a:pt x="34" y="5"/>
                    <a:pt x="32" y="5"/>
                  </a:cubicBezTo>
                  <a:cubicBezTo>
                    <a:pt x="30" y="4"/>
                    <a:pt x="33" y="8"/>
                    <a:pt x="32" y="9"/>
                  </a:cubicBezTo>
                  <a:cubicBezTo>
                    <a:pt x="32" y="9"/>
                    <a:pt x="28" y="2"/>
                    <a:pt x="26" y="5"/>
                  </a:cubicBezTo>
                  <a:cubicBezTo>
                    <a:pt x="25" y="5"/>
                    <a:pt x="26" y="7"/>
                    <a:pt x="25" y="8"/>
                  </a:cubicBezTo>
                  <a:cubicBezTo>
                    <a:pt x="25" y="9"/>
                    <a:pt x="22" y="5"/>
                    <a:pt x="21" y="5"/>
                  </a:cubicBezTo>
                  <a:cubicBezTo>
                    <a:pt x="20" y="5"/>
                    <a:pt x="23" y="9"/>
                    <a:pt x="21" y="9"/>
                  </a:cubicBezTo>
                  <a:cubicBezTo>
                    <a:pt x="20" y="9"/>
                    <a:pt x="20" y="9"/>
                    <a:pt x="19" y="9"/>
                  </a:cubicBezTo>
                  <a:cubicBezTo>
                    <a:pt x="18" y="9"/>
                    <a:pt x="17" y="11"/>
                    <a:pt x="17" y="12"/>
                  </a:cubicBezTo>
                  <a:cubicBezTo>
                    <a:pt x="17" y="11"/>
                    <a:pt x="14" y="9"/>
                    <a:pt x="14" y="8"/>
                  </a:cubicBezTo>
                  <a:cubicBezTo>
                    <a:pt x="14" y="8"/>
                    <a:pt x="16" y="8"/>
                    <a:pt x="16" y="8"/>
                  </a:cubicBezTo>
                  <a:cubicBezTo>
                    <a:pt x="16" y="7"/>
                    <a:pt x="14" y="5"/>
                    <a:pt x="14" y="5"/>
                  </a:cubicBezTo>
                  <a:cubicBezTo>
                    <a:pt x="13" y="5"/>
                    <a:pt x="8" y="0"/>
                    <a:pt x="7" y="2"/>
                  </a:cubicBezTo>
                  <a:cubicBezTo>
                    <a:pt x="7" y="3"/>
                    <a:pt x="10" y="3"/>
                    <a:pt x="9" y="4"/>
                  </a:cubicBezTo>
                  <a:cubicBezTo>
                    <a:pt x="9" y="4"/>
                    <a:pt x="9" y="4"/>
                    <a:pt x="8" y="4"/>
                  </a:cubicBezTo>
                  <a:cubicBezTo>
                    <a:pt x="10" y="3"/>
                    <a:pt x="11" y="7"/>
                    <a:pt x="10" y="8"/>
                  </a:cubicBezTo>
                  <a:cubicBezTo>
                    <a:pt x="10" y="8"/>
                    <a:pt x="2" y="1"/>
                    <a:pt x="5" y="6"/>
                  </a:cubicBezTo>
                  <a:cubicBezTo>
                    <a:pt x="5" y="6"/>
                    <a:pt x="3" y="6"/>
                    <a:pt x="3" y="6"/>
                  </a:cubicBezTo>
                  <a:cubicBezTo>
                    <a:pt x="3" y="7"/>
                    <a:pt x="5" y="7"/>
                    <a:pt x="5" y="7"/>
                  </a:cubicBezTo>
                  <a:cubicBezTo>
                    <a:pt x="5" y="6"/>
                    <a:pt x="5" y="8"/>
                    <a:pt x="5" y="8"/>
                  </a:cubicBezTo>
                  <a:cubicBezTo>
                    <a:pt x="5" y="8"/>
                    <a:pt x="3" y="7"/>
                    <a:pt x="2" y="7"/>
                  </a:cubicBezTo>
                  <a:cubicBezTo>
                    <a:pt x="3" y="7"/>
                    <a:pt x="0" y="10"/>
                    <a:pt x="1" y="9"/>
                  </a:cubicBezTo>
                  <a:cubicBezTo>
                    <a:pt x="0" y="11"/>
                    <a:pt x="8" y="10"/>
                    <a:pt x="8" y="10"/>
                  </a:cubicBezTo>
                  <a:cubicBezTo>
                    <a:pt x="9" y="10"/>
                    <a:pt x="13" y="11"/>
                    <a:pt x="13" y="11"/>
                  </a:cubicBezTo>
                  <a:cubicBezTo>
                    <a:pt x="12" y="11"/>
                    <a:pt x="11" y="11"/>
                    <a:pt x="11" y="12"/>
                  </a:cubicBezTo>
                  <a:cubicBezTo>
                    <a:pt x="11" y="12"/>
                    <a:pt x="12" y="13"/>
                    <a:pt x="12" y="13"/>
                  </a:cubicBezTo>
                  <a:cubicBezTo>
                    <a:pt x="11" y="14"/>
                    <a:pt x="9" y="14"/>
                    <a:pt x="8" y="14"/>
                  </a:cubicBezTo>
                  <a:cubicBezTo>
                    <a:pt x="8" y="14"/>
                    <a:pt x="2" y="15"/>
                    <a:pt x="3" y="15"/>
                  </a:cubicBezTo>
                  <a:cubicBezTo>
                    <a:pt x="5" y="16"/>
                    <a:pt x="8" y="15"/>
                    <a:pt x="10" y="16"/>
                  </a:cubicBezTo>
                  <a:cubicBezTo>
                    <a:pt x="11" y="17"/>
                    <a:pt x="11" y="18"/>
                    <a:pt x="12" y="18"/>
                  </a:cubicBezTo>
                  <a:cubicBezTo>
                    <a:pt x="12" y="18"/>
                    <a:pt x="14" y="17"/>
                    <a:pt x="15" y="17"/>
                  </a:cubicBezTo>
                  <a:cubicBezTo>
                    <a:pt x="14" y="17"/>
                    <a:pt x="13" y="18"/>
                    <a:pt x="13" y="18"/>
                  </a:cubicBezTo>
                  <a:cubicBezTo>
                    <a:pt x="13" y="19"/>
                    <a:pt x="15" y="18"/>
                    <a:pt x="15" y="18"/>
                  </a:cubicBezTo>
                  <a:cubicBezTo>
                    <a:pt x="16" y="19"/>
                    <a:pt x="8" y="23"/>
                    <a:pt x="10" y="23"/>
                  </a:cubicBezTo>
                  <a:cubicBezTo>
                    <a:pt x="12" y="24"/>
                    <a:pt x="14" y="23"/>
                    <a:pt x="15" y="23"/>
                  </a:cubicBezTo>
                  <a:cubicBezTo>
                    <a:pt x="17" y="23"/>
                    <a:pt x="19" y="23"/>
                    <a:pt x="21" y="24"/>
                  </a:cubicBezTo>
                  <a:cubicBezTo>
                    <a:pt x="20" y="23"/>
                    <a:pt x="20" y="24"/>
                    <a:pt x="20" y="24"/>
                  </a:cubicBezTo>
                  <a:cubicBezTo>
                    <a:pt x="21" y="25"/>
                    <a:pt x="22" y="25"/>
                    <a:pt x="22" y="25"/>
                  </a:cubicBezTo>
                  <a:cubicBezTo>
                    <a:pt x="24" y="26"/>
                    <a:pt x="27" y="26"/>
                    <a:pt x="29" y="26"/>
                  </a:cubicBezTo>
                  <a:cubicBezTo>
                    <a:pt x="31" y="26"/>
                    <a:pt x="31" y="25"/>
                    <a:pt x="33" y="25"/>
                  </a:cubicBezTo>
                  <a:cubicBezTo>
                    <a:pt x="35" y="24"/>
                    <a:pt x="37" y="24"/>
                    <a:pt x="39" y="23"/>
                  </a:cubicBezTo>
                  <a:cubicBezTo>
                    <a:pt x="42" y="21"/>
                    <a:pt x="43" y="20"/>
                    <a:pt x="46" y="19"/>
                  </a:cubicBezTo>
                  <a:cubicBezTo>
                    <a:pt x="48" y="19"/>
                    <a:pt x="49" y="16"/>
                    <a:pt x="52" y="16"/>
                  </a:cubicBezTo>
                  <a:cubicBezTo>
                    <a:pt x="52" y="15"/>
                    <a:pt x="53" y="15"/>
                    <a:pt x="52" y="14"/>
                  </a:cubicBezTo>
                  <a:cubicBezTo>
                    <a:pt x="51" y="13"/>
                    <a:pt x="53" y="13"/>
                    <a:pt x="54" y="13"/>
                  </a:cubicBezTo>
                  <a:cubicBezTo>
                    <a:pt x="54" y="13"/>
                    <a:pt x="52" y="12"/>
                    <a:pt x="52" y="12"/>
                  </a:cubicBezTo>
                  <a:cubicBezTo>
                    <a:pt x="52" y="11"/>
                    <a:pt x="54" y="10"/>
                    <a:pt x="53" y="10"/>
                  </a:cubicBezTo>
                  <a:cubicBezTo>
                    <a:pt x="51" y="9"/>
                    <a:pt x="54" y="10"/>
                    <a:pt x="53" y="1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7" name="Freeform 406">
              <a:extLst>
                <a:ext uri="{FF2B5EF4-FFF2-40B4-BE49-F238E27FC236}">
                  <a16:creationId xmlns:a16="http://schemas.microsoft.com/office/drawing/2014/main" id="{E431CA8F-18DB-C815-D416-A91DF71F2E90}"/>
                </a:ext>
              </a:extLst>
            </p:cNvPr>
            <p:cNvSpPr>
              <a:spLocks/>
            </p:cNvSpPr>
            <p:nvPr/>
          </p:nvSpPr>
          <p:spPr bwMode="auto">
            <a:xfrm>
              <a:off x="14085545" y="4439516"/>
              <a:ext cx="840765" cy="579771"/>
            </a:xfrm>
            <a:custGeom>
              <a:avLst/>
              <a:gdLst>
                <a:gd name="T0" fmla="*/ 77 w 90"/>
                <a:gd name="T1" fmla="*/ 2 h 62"/>
                <a:gd name="T2" fmla="*/ 66 w 90"/>
                <a:gd name="T3" fmla="*/ 6 h 62"/>
                <a:gd name="T4" fmla="*/ 51 w 90"/>
                <a:gd name="T5" fmla="*/ 8 h 62"/>
                <a:gd name="T6" fmla="*/ 48 w 90"/>
                <a:gd name="T7" fmla="*/ 9 h 62"/>
                <a:gd name="T8" fmla="*/ 39 w 90"/>
                <a:gd name="T9" fmla="*/ 11 h 62"/>
                <a:gd name="T10" fmla="*/ 32 w 90"/>
                <a:gd name="T11" fmla="*/ 14 h 62"/>
                <a:gd name="T12" fmla="*/ 26 w 90"/>
                <a:gd name="T13" fmla="*/ 19 h 62"/>
                <a:gd name="T14" fmla="*/ 26 w 90"/>
                <a:gd name="T15" fmla="*/ 21 h 62"/>
                <a:gd name="T16" fmla="*/ 27 w 90"/>
                <a:gd name="T17" fmla="*/ 23 h 62"/>
                <a:gd name="T18" fmla="*/ 23 w 90"/>
                <a:gd name="T19" fmla="*/ 25 h 62"/>
                <a:gd name="T20" fmla="*/ 21 w 90"/>
                <a:gd name="T21" fmla="*/ 28 h 62"/>
                <a:gd name="T22" fmla="*/ 21 w 90"/>
                <a:gd name="T23" fmla="*/ 29 h 62"/>
                <a:gd name="T24" fmla="*/ 14 w 90"/>
                <a:gd name="T25" fmla="*/ 31 h 62"/>
                <a:gd name="T26" fmla="*/ 19 w 90"/>
                <a:gd name="T27" fmla="*/ 34 h 62"/>
                <a:gd name="T28" fmla="*/ 9 w 90"/>
                <a:gd name="T29" fmla="*/ 38 h 62"/>
                <a:gd name="T30" fmla="*/ 6 w 90"/>
                <a:gd name="T31" fmla="*/ 41 h 62"/>
                <a:gd name="T32" fmla="*/ 5 w 90"/>
                <a:gd name="T33" fmla="*/ 47 h 62"/>
                <a:gd name="T34" fmla="*/ 4 w 90"/>
                <a:gd name="T35" fmla="*/ 53 h 62"/>
                <a:gd name="T36" fmla="*/ 12 w 90"/>
                <a:gd name="T37" fmla="*/ 55 h 62"/>
                <a:gd name="T38" fmla="*/ 12 w 90"/>
                <a:gd name="T39" fmla="*/ 56 h 62"/>
                <a:gd name="T40" fmla="*/ 16 w 90"/>
                <a:gd name="T41" fmla="*/ 62 h 62"/>
                <a:gd name="T42" fmla="*/ 26 w 90"/>
                <a:gd name="T43" fmla="*/ 61 h 62"/>
                <a:gd name="T44" fmla="*/ 26 w 90"/>
                <a:gd name="T45" fmla="*/ 59 h 62"/>
                <a:gd name="T46" fmla="*/ 20 w 90"/>
                <a:gd name="T47" fmla="*/ 48 h 62"/>
                <a:gd name="T48" fmla="*/ 20 w 90"/>
                <a:gd name="T49" fmla="*/ 42 h 62"/>
                <a:gd name="T50" fmla="*/ 22 w 90"/>
                <a:gd name="T51" fmla="*/ 40 h 62"/>
                <a:gd name="T52" fmla="*/ 21 w 90"/>
                <a:gd name="T53" fmla="*/ 36 h 62"/>
                <a:gd name="T54" fmla="*/ 27 w 90"/>
                <a:gd name="T55" fmla="*/ 34 h 62"/>
                <a:gd name="T56" fmla="*/ 27 w 90"/>
                <a:gd name="T57" fmla="*/ 32 h 62"/>
                <a:gd name="T58" fmla="*/ 32 w 90"/>
                <a:gd name="T59" fmla="*/ 31 h 62"/>
                <a:gd name="T60" fmla="*/ 35 w 90"/>
                <a:gd name="T61" fmla="*/ 29 h 62"/>
                <a:gd name="T62" fmla="*/ 35 w 90"/>
                <a:gd name="T63" fmla="*/ 26 h 62"/>
                <a:gd name="T64" fmla="*/ 42 w 90"/>
                <a:gd name="T65" fmla="*/ 24 h 62"/>
                <a:gd name="T66" fmla="*/ 45 w 90"/>
                <a:gd name="T67" fmla="*/ 22 h 62"/>
                <a:gd name="T68" fmla="*/ 58 w 90"/>
                <a:gd name="T69" fmla="*/ 15 h 62"/>
                <a:gd name="T70" fmla="*/ 81 w 90"/>
                <a:gd name="T71" fmla="*/ 8 h 62"/>
                <a:gd name="T72" fmla="*/ 84 w 90"/>
                <a:gd name="T73" fmla="*/ 1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90" h="62">
                  <a:moveTo>
                    <a:pt x="84" y="1"/>
                  </a:moveTo>
                  <a:cubicBezTo>
                    <a:pt x="81" y="1"/>
                    <a:pt x="80" y="0"/>
                    <a:pt x="77" y="2"/>
                  </a:cubicBezTo>
                  <a:cubicBezTo>
                    <a:pt x="76" y="2"/>
                    <a:pt x="72" y="3"/>
                    <a:pt x="73" y="4"/>
                  </a:cubicBezTo>
                  <a:cubicBezTo>
                    <a:pt x="72" y="4"/>
                    <a:pt x="68" y="6"/>
                    <a:pt x="66" y="6"/>
                  </a:cubicBezTo>
                  <a:cubicBezTo>
                    <a:pt x="64" y="6"/>
                    <a:pt x="61" y="7"/>
                    <a:pt x="59" y="8"/>
                  </a:cubicBezTo>
                  <a:cubicBezTo>
                    <a:pt x="56" y="8"/>
                    <a:pt x="54" y="8"/>
                    <a:pt x="51" y="8"/>
                  </a:cubicBezTo>
                  <a:cubicBezTo>
                    <a:pt x="51" y="8"/>
                    <a:pt x="45" y="8"/>
                    <a:pt x="46" y="9"/>
                  </a:cubicBezTo>
                  <a:cubicBezTo>
                    <a:pt x="46" y="9"/>
                    <a:pt x="48" y="9"/>
                    <a:pt x="48" y="9"/>
                  </a:cubicBezTo>
                  <a:cubicBezTo>
                    <a:pt x="47" y="10"/>
                    <a:pt x="45" y="10"/>
                    <a:pt x="44" y="11"/>
                  </a:cubicBezTo>
                  <a:cubicBezTo>
                    <a:pt x="43" y="11"/>
                    <a:pt x="41" y="11"/>
                    <a:pt x="39" y="11"/>
                  </a:cubicBezTo>
                  <a:cubicBezTo>
                    <a:pt x="38" y="11"/>
                    <a:pt x="38" y="11"/>
                    <a:pt x="36" y="12"/>
                  </a:cubicBezTo>
                  <a:cubicBezTo>
                    <a:pt x="35" y="15"/>
                    <a:pt x="34" y="14"/>
                    <a:pt x="32" y="14"/>
                  </a:cubicBezTo>
                  <a:cubicBezTo>
                    <a:pt x="30" y="15"/>
                    <a:pt x="31" y="17"/>
                    <a:pt x="28" y="17"/>
                  </a:cubicBezTo>
                  <a:cubicBezTo>
                    <a:pt x="26" y="17"/>
                    <a:pt x="27" y="19"/>
                    <a:pt x="26" y="19"/>
                  </a:cubicBezTo>
                  <a:cubicBezTo>
                    <a:pt x="25" y="20"/>
                    <a:pt x="22" y="18"/>
                    <a:pt x="23" y="19"/>
                  </a:cubicBezTo>
                  <a:cubicBezTo>
                    <a:pt x="23" y="20"/>
                    <a:pt x="26" y="21"/>
                    <a:pt x="26" y="21"/>
                  </a:cubicBezTo>
                  <a:cubicBezTo>
                    <a:pt x="26" y="21"/>
                    <a:pt x="22" y="22"/>
                    <a:pt x="22" y="22"/>
                  </a:cubicBezTo>
                  <a:cubicBezTo>
                    <a:pt x="22" y="23"/>
                    <a:pt x="27" y="23"/>
                    <a:pt x="27" y="23"/>
                  </a:cubicBezTo>
                  <a:cubicBezTo>
                    <a:pt x="27" y="24"/>
                    <a:pt x="20" y="24"/>
                    <a:pt x="21" y="25"/>
                  </a:cubicBezTo>
                  <a:cubicBezTo>
                    <a:pt x="21" y="24"/>
                    <a:pt x="23" y="25"/>
                    <a:pt x="23" y="25"/>
                  </a:cubicBezTo>
                  <a:cubicBezTo>
                    <a:pt x="21" y="26"/>
                    <a:pt x="20" y="25"/>
                    <a:pt x="20" y="26"/>
                  </a:cubicBezTo>
                  <a:cubicBezTo>
                    <a:pt x="19" y="27"/>
                    <a:pt x="21" y="28"/>
                    <a:pt x="21" y="28"/>
                  </a:cubicBezTo>
                  <a:cubicBezTo>
                    <a:pt x="20" y="28"/>
                    <a:pt x="19" y="28"/>
                    <a:pt x="18" y="28"/>
                  </a:cubicBezTo>
                  <a:cubicBezTo>
                    <a:pt x="18" y="28"/>
                    <a:pt x="20" y="29"/>
                    <a:pt x="21" y="29"/>
                  </a:cubicBezTo>
                  <a:cubicBezTo>
                    <a:pt x="19" y="29"/>
                    <a:pt x="18" y="29"/>
                    <a:pt x="17" y="30"/>
                  </a:cubicBezTo>
                  <a:cubicBezTo>
                    <a:pt x="16" y="31"/>
                    <a:pt x="15" y="31"/>
                    <a:pt x="14" y="31"/>
                  </a:cubicBezTo>
                  <a:cubicBezTo>
                    <a:pt x="12" y="32"/>
                    <a:pt x="12" y="33"/>
                    <a:pt x="14" y="33"/>
                  </a:cubicBezTo>
                  <a:cubicBezTo>
                    <a:pt x="15" y="33"/>
                    <a:pt x="18" y="34"/>
                    <a:pt x="19" y="34"/>
                  </a:cubicBezTo>
                  <a:cubicBezTo>
                    <a:pt x="17" y="35"/>
                    <a:pt x="15" y="33"/>
                    <a:pt x="15" y="36"/>
                  </a:cubicBezTo>
                  <a:cubicBezTo>
                    <a:pt x="15" y="37"/>
                    <a:pt x="10" y="37"/>
                    <a:pt x="9" y="38"/>
                  </a:cubicBezTo>
                  <a:cubicBezTo>
                    <a:pt x="8" y="39"/>
                    <a:pt x="9" y="39"/>
                    <a:pt x="9" y="40"/>
                  </a:cubicBezTo>
                  <a:cubicBezTo>
                    <a:pt x="9" y="40"/>
                    <a:pt x="6" y="41"/>
                    <a:pt x="6" y="41"/>
                  </a:cubicBezTo>
                  <a:cubicBezTo>
                    <a:pt x="2" y="42"/>
                    <a:pt x="7" y="42"/>
                    <a:pt x="7" y="43"/>
                  </a:cubicBezTo>
                  <a:cubicBezTo>
                    <a:pt x="8" y="44"/>
                    <a:pt x="5" y="47"/>
                    <a:pt x="5" y="47"/>
                  </a:cubicBezTo>
                  <a:cubicBezTo>
                    <a:pt x="3" y="49"/>
                    <a:pt x="0" y="47"/>
                    <a:pt x="0" y="51"/>
                  </a:cubicBezTo>
                  <a:cubicBezTo>
                    <a:pt x="0" y="55"/>
                    <a:pt x="2" y="53"/>
                    <a:pt x="4" y="53"/>
                  </a:cubicBezTo>
                  <a:cubicBezTo>
                    <a:pt x="6" y="54"/>
                    <a:pt x="7" y="55"/>
                    <a:pt x="9" y="54"/>
                  </a:cubicBezTo>
                  <a:cubicBezTo>
                    <a:pt x="9" y="54"/>
                    <a:pt x="11" y="56"/>
                    <a:pt x="12" y="55"/>
                  </a:cubicBezTo>
                  <a:cubicBezTo>
                    <a:pt x="12" y="55"/>
                    <a:pt x="10" y="55"/>
                    <a:pt x="10" y="56"/>
                  </a:cubicBezTo>
                  <a:cubicBezTo>
                    <a:pt x="11" y="56"/>
                    <a:pt x="12" y="56"/>
                    <a:pt x="12" y="56"/>
                  </a:cubicBezTo>
                  <a:cubicBezTo>
                    <a:pt x="12" y="56"/>
                    <a:pt x="10" y="60"/>
                    <a:pt x="10" y="60"/>
                  </a:cubicBezTo>
                  <a:cubicBezTo>
                    <a:pt x="12" y="61"/>
                    <a:pt x="14" y="61"/>
                    <a:pt x="16" y="62"/>
                  </a:cubicBezTo>
                  <a:cubicBezTo>
                    <a:pt x="19" y="62"/>
                    <a:pt x="20" y="62"/>
                    <a:pt x="23" y="62"/>
                  </a:cubicBezTo>
                  <a:cubicBezTo>
                    <a:pt x="24" y="61"/>
                    <a:pt x="25" y="61"/>
                    <a:pt x="26" y="61"/>
                  </a:cubicBezTo>
                  <a:cubicBezTo>
                    <a:pt x="27" y="62"/>
                    <a:pt x="28" y="62"/>
                    <a:pt x="30" y="62"/>
                  </a:cubicBezTo>
                  <a:cubicBezTo>
                    <a:pt x="31" y="62"/>
                    <a:pt x="27" y="59"/>
                    <a:pt x="26" y="59"/>
                  </a:cubicBezTo>
                  <a:cubicBezTo>
                    <a:pt x="24" y="57"/>
                    <a:pt x="23" y="55"/>
                    <a:pt x="22" y="53"/>
                  </a:cubicBezTo>
                  <a:cubicBezTo>
                    <a:pt x="20" y="51"/>
                    <a:pt x="21" y="50"/>
                    <a:pt x="20" y="48"/>
                  </a:cubicBezTo>
                  <a:cubicBezTo>
                    <a:pt x="19" y="45"/>
                    <a:pt x="18" y="45"/>
                    <a:pt x="20" y="43"/>
                  </a:cubicBezTo>
                  <a:cubicBezTo>
                    <a:pt x="21" y="43"/>
                    <a:pt x="20" y="43"/>
                    <a:pt x="20" y="42"/>
                  </a:cubicBezTo>
                  <a:cubicBezTo>
                    <a:pt x="21" y="41"/>
                    <a:pt x="24" y="42"/>
                    <a:pt x="24" y="41"/>
                  </a:cubicBezTo>
                  <a:cubicBezTo>
                    <a:pt x="24" y="41"/>
                    <a:pt x="22" y="40"/>
                    <a:pt x="22" y="40"/>
                  </a:cubicBezTo>
                  <a:cubicBezTo>
                    <a:pt x="23" y="39"/>
                    <a:pt x="26" y="40"/>
                    <a:pt x="26" y="39"/>
                  </a:cubicBezTo>
                  <a:cubicBezTo>
                    <a:pt x="26" y="38"/>
                    <a:pt x="21" y="37"/>
                    <a:pt x="21" y="36"/>
                  </a:cubicBezTo>
                  <a:cubicBezTo>
                    <a:pt x="21" y="36"/>
                    <a:pt x="29" y="37"/>
                    <a:pt x="29" y="37"/>
                  </a:cubicBezTo>
                  <a:cubicBezTo>
                    <a:pt x="29" y="36"/>
                    <a:pt x="27" y="35"/>
                    <a:pt x="27" y="34"/>
                  </a:cubicBezTo>
                  <a:cubicBezTo>
                    <a:pt x="27" y="33"/>
                    <a:pt x="30" y="35"/>
                    <a:pt x="31" y="34"/>
                  </a:cubicBezTo>
                  <a:cubicBezTo>
                    <a:pt x="31" y="33"/>
                    <a:pt x="27" y="31"/>
                    <a:pt x="27" y="32"/>
                  </a:cubicBezTo>
                  <a:cubicBezTo>
                    <a:pt x="27" y="31"/>
                    <a:pt x="31" y="33"/>
                    <a:pt x="32" y="32"/>
                  </a:cubicBezTo>
                  <a:cubicBezTo>
                    <a:pt x="32" y="32"/>
                    <a:pt x="33" y="31"/>
                    <a:pt x="32" y="31"/>
                  </a:cubicBezTo>
                  <a:cubicBezTo>
                    <a:pt x="32" y="31"/>
                    <a:pt x="30" y="29"/>
                    <a:pt x="30" y="29"/>
                  </a:cubicBezTo>
                  <a:cubicBezTo>
                    <a:pt x="32" y="29"/>
                    <a:pt x="33" y="30"/>
                    <a:pt x="35" y="29"/>
                  </a:cubicBezTo>
                  <a:cubicBezTo>
                    <a:pt x="35" y="28"/>
                    <a:pt x="37" y="27"/>
                    <a:pt x="37" y="27"/>
                  </a:cubicBezTo>
                  <a:cubicBezTo>
                    <a:pt x="37" y="26"/>
                    <a:pt x="35" y="26"/>
                    <a:pt x="35" y="26"/>
                  </a:cubicBezTo>
                  <a:cubicBezTo>
                    <a:pt x="36" y="26"/>
                    <a:pt x="39" y="26"/>
                    <a:pt x="39" y="24"/>
                  </a:cubicBezTo>
                  <a:cubicBezTo>
                    <a:pt x="39" y="22"/>
                    <a:pt x="41" y="25"/>
                    <a:pt x="42" y="24"/>
                  </a:cubicBezTo>
                  <a:cubicBezTo>
                    <a:pt x="42" y="24"/>
                    <a:pt x="41" y="23"/>
                    <a:pt x="41" y="23"/>
                  </a:cubicBezTo>
                  <a:cubicBezTo>
                    <a:pt x="42" y="22"/>
                    <a:pt x="45" y="23"/>
                    <a:pt x="45" y="22"/>
                  </a:cubicBezTo>
                  <a:cubicBezTo>
                    <a:pt x="46" y="21"/>
                    <a:pt x="45" y="20"/>
                    <a:pt x="44" y="20"/>
                  </a:cubicBezTo>
                  <a:cubicBezTo>
                    <a:pt x="49" y="18"/>
                    <a:pt x="53" y="16"/>
                    <a:pt x="58" y="15"/>
                  </a:cubicBezTo>
                  <a:cubicBezTo>
                    <a:pt x="61" y="14"/>
                    <a:pt x="65" y="13"/>
                    <a:pt x="68" y="12"/>
                  </a:cubicBezTo>
                  <a:cubicBezTo>
                    <a:pt x="73" y="11"/>
                    <a:pt x="77" y="10"/>
                    <a:pt x="81" y="8"/>
                  </a:cubicBezTo>
                  <a:cubicBezTo>
                    <a:pt x="83" y="8"/>
                    <a:pt x="86" y="6"/>
                    <a:pt x="88" y="4"/>
                  </a:cubicBezTo>
                  <a:cubicBezTo>
                    <a:pt x="90" y="2"/>
                    <a:pt x="86" y="1"/>
                    <a:pt x="84" y="1"/>
                  </a:cubicBezTo>
                  <a:cubicBezTo>
                    <a:pt x="82" y="1"/>
                    <a:pt x="86" y="1"/>
                    <a:pt x="84"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8" name="Freeform 407">
              <a:extLst>
                <a:ext uri="{FF2B5EF4-FFF2-40B4-BE49-F238E27FC236}">
                  <a16:creationId xmlns:a16="http://schemas.microsoft.com/office/drawing/2014/main" id="{7029D48C-6A38-481F-DF4F-3E46CDF8BC6D}"/>
                </a:ext>
              </a:extLst>
            </p:cNvPr>
            <p:cNvSpPr>
              <a:spLocks/>
            </p:cNvSpPr>
            <p:nvPr/>
          </p:nvSpPr>
          <p:spPr bwMode="auto">
            <a:xfrm>
              <a:off x="16241600" y="4197415"/>
              <a:ext cx="299364" cy="149721"/>
            </a:xfrm>
            <a:custGeom>
              <a:avLst/>
              <a:gdLst>
                <a:gd name="T0" fmla="*/ 16 w 32"/>
                <a:gd name="T1" fmla="*/ 6 h 16"/>
                <a:gd name="T2" fmla="*/ 19 w 32"/>
                <a:gd name="T3" fmla="*/ 1 h 16"/>
                <a:gd name="T4" fmla="*/ 16 w 32"/>
                <a:gd name="T5" fmla="*/ 0 h 16"/>
                <a:gd name="T6" fmla="*/ 15 w 32"/>
                <a:gd name="T7" fmla="*/ 2 h 16"/>
                <a:gd name="T8" fmla="*/ 10 w 32"/>
                <a:gd name="T9" fmla="*/ 2 h 16"/>
                <a:gd name="T10" fmla="*/ 9 w 32"/>
                <a:gd name="T11" fmla="*/ 4 h 16"/>
                <a:gd name="T12" fmla="*/ 12 w 32"/>
                <a:gd name="T13" fmla="*/ 4 h 16"/>
                <a:gd name="T14" fmla="*/ 10 w 32"/>
                <a:gd name="T15" fmla="*/ 8 h 16"/>
                <a:gd name="T16" fmla="*/ 5 w 32"/>
                <a:gd name="T17" fmla="*/ 10 h 16"/>
                <a:gd name="T18" fmla="*/ 1 w 32"/>
                <a:gd name="T19" fmla="*/ 15 h 16"/>
                <a:gd name="T20" fmla="*/ 8 w 32"/>
                <a:gd name="T21" fmla="*/ 15 h 16"/>
                <a:gd name="T22" fmla="*/ 17 w 32"/>
                <a:gd name="T23" fmla="*/ 14 h 16"/>
                <a:gd name="T24" fmla="*/ 28 w 32"/>
                <a:gd name="T25" fmla="*/ 12 h 16"/>
                <a:gd name="T26" fmla="*/ 29 w 32"/>
                <a:gd name="T27" fmla="*/ 7 h 16"/>
                <a:gd name="T28" fmla="*/ 22 w 32"/>
                <a:gd name="T29" fmla="*/ 3 h 16"/>
                <a:gd name="T30" fmla="*/ 16 w 32"/>
                <a:gd name="T31" fmla="*/ 6 h 16"/>
                <a:gd name="T32" fmla="*/ 16 w 32"/>
                <a:gd name="T33" fmla="*/ 6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2" h="16">
                  <a:moveTo>
                    <a:pt x="16" y="6"/>
                  </a:moveTo>
                  <a:cubicBezTo>
                    <a:pt x="16" y="6"/>
                    <a:pt x="19" y="2"/>
                    <a:pt x="19" y="1"/>
                  </a:cubicBezTo>
                  <a:cubicBezTo>
                    <a:pt x="18" y="0"/>
                    <a:pt x="17" y="0"/>
                    <a:pt x="16" y="0"/>
                  </a:cubicBezTo>
                  <a:cubicBezTo>
                    <a:pt x="15" y="0"/>
                    <a:pt x="15" y="2"/>
                    <a:pt x="15" y="2"/>
                  </a:cubicBezTo>
                  <a:cubicBezTo>
                    <a:pt x="13" y="2"/>
                    <a:pt x="12" y="0"/>
                    <a:pt x="10" y="2"/>
                  </a:cubicBezTo>
                  <a:cubicBezTo>
                    <a:pt x="10" y="2"/>
                    <a:pt x="8" y="3"/>
                    <a:pt x="9" y="4"/>
                  </a:cubicBezTo>
                  <a:cubicBezTo>
                    <a:pt x="10" y="4"/>
                    <a:pt x="11" y="5"/>
                    <a:pt x="12" y="4"/>
                  </a:cubicBezTo>
                  <a:cubicBezTo>
                    <a:pt x="10" y="5"/>
                    <a:pt x="5" y="6"/>
                    <a:pt x="10" y="8"/>
                  </a:cubicBezTo>
                  <a:cubicBezTo>
                    <a:pt x="7" y="7"/>
                    <a:pt x="6" y="8"/>
                    <a:pt x="5" y="10"/>
                  </a:cubicBezTo>
                  <a:cubicBezTo>
                    <a:pt x="4" y="11"/>
                    <a:pt x="0" y="15"/>
                    <a:pt x="1" y="15"/>
                  </a:cubicBezTo>
                  <a:cubicBezTo>
                    <a:pt x="3" y="16"/>
                    <a:pt x="6" y="16"/>
                    <a:pt x="8" y="15"/>
                  </a:cubicBezTo>
                  <a:cubicBezTo>
                    <a:pt x="11" y="13"/>
                    <a:pt x="14" y="13"/>
                    <a:pt x="17" y="14"/>
                  </a:cubicBezTo>
                  <a:cubicBezTo>
                    <a:pt x="21" y="14"/>
                    <a:pt x="24" y="13"/>
                    <a:pt x="28" y="12"/>
                  </a:cubicBezTo>
                  <a:cubicBezTo>
                    <a:pt x="30" y="11"/>
                    <a:pt x="32" y="8"/>
                    <a:pt x="29" y="7"/>
                  </a:cubicBezTo>
                  <a:cubicBezTo>
                    <a:pt x="27" y="6"/>
                    <a:pt x="24" y="2"/>
                    <a:pt x="22" y="3"/>
                  </a:cubicBezTo>
                  <a:cubicBezTo>
                    <a:pt x="20" y="3"/>
                    <a:pt x="18" y="6"/>
                    <a:pt x="16" y="6"/>
                  </a:cubicBezTo>
                  <a:cubicBezTo>
                    <a:pt x="15" y="6"/>
                    <a:pt x="17" y="6"/>
                    <a:pt x="16" y="6"/>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9" name="Freeform 408">
              <a:extLst>
                <a:ext uri="{FF2B5EF4-FFF2-40B4-BE49-F238E27FC236}">
                  <a16:creationId xmlns:a16="http://schemas.microsoft.com/office/drawing/2014/main" id="{E88E0C88-385E-24BB-2C2C-C4EEEB0D9BE6}"/>
                </a:ext>
              </a:extLst>
            </p:cNvPr>
            <p:cNvSpPr>
              <a:spLocks/>
            </p:cNvSpPr>
            <p:nvPr/>
          </p:nvSpPr>
          <p:spPr bwMode="auto">
            <a:xfrm>
              <a:off x="15999561" y="4111405"/>
              <a:ext cx="280256" cy="149721"/>
            </a:xfrm>
            <a:custGeom>
              <a:avLst/>
              <a:gdLst>
                <a:gd name="T0" fmla="*/ 26 w 30"/>
                <a:gd name="T1" fmla="*/ 10 h 16"/>
                <a:gd name="T2" fmla="*/ 28 w 30"/>
                <a:gd name="T3" fmla="*/ 7 h 16"/>
                <a:gd name="T4" fmla="*/ 29 w 30"/>
                <a:gd name="T5" fmla="*/ 5 h 16"/>
                <a:gd name="T6" fmla="*/ 26 w 30"/>
                <a:gd name="T7" fmla="*/ 3 h 16"/>
                <a:gd name="T8" fmla="*/ 22 w 30"/>
                <a:gd name="T9" fmla="*/ 3 h 16"/>
                <a:gd name="T10" fmla="*/ 17 w 30"/>
                <a:gd name="T11" fmla="*/ 4 h 16"/>
                <a:gd name="T12" fmla="*/ 18 w 30"/>
                <a:gd name="T13" fmla="*/ 1 h 16"/>
                <a:gd name="T14" fmla="*/ 12 w 30"/>
                <a:gd name="T15" fmla="*/ 1 h 16"/>
                <a:gd name="T16" fmla="*/ 5 w 30"/>
                <a:gd name="T17" fmla="*/ 4 h 16"/>
                <a:gd name="T18" fmla="*/ 7 w 30"/>
                <a:gd name="T19" fmla="*/ 4 h 16"/>
                <a:gd name="T20" fmla="*/ 0 w 30"/>
                <a:gd name="T21" fmla="*/ 8 h 16"/>
                <a:gd name="T22" fmla="*/ 4 w 30"/>
                <a:gd name="T23" fmla="*/ 9 h 16"/>
                <a:gd name="T24" fmla="*/ 7 w 30"/>
                <a:gd name="T25" fmla="*/ 12 h 16"/>
                <a:gd name="T26" fmla="*/ 12 w 30"/>
                <a:gd name="T27" fmla="*/ 13 h 16"/>
                <a:gd name="T28" fmla="*/ 19 w 30"/>
                <a:gd name="T29" fmla="*/ 16 h 16"/>
                <a:gd name="T30" fmla="*/ 28 w 30"/>
                <a:gd name="T31" fmla="*/ 15 h 16"/>
                <a:gd name="T32" fmla="*/ 26 w 30"/>
                <a:gd name="T33" fmla="*/ 10 h 16"/>
                <a:gd name="T34" fmla="*/ 26 w 30"/>
                <a:gd name="T35" fmla="*/ 10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0" h="16">
                  <a:moveTo>
                    <a:pt x="26" y="10"/>
                  </a:moveTo>
                  <a:cubicBezTo>
                    <a:pt x="29" y="11"/>
                    <a:pt x="27" y="9"/>
                    <a:pt x="28" y="7"/>
                  </a:cubicBezTo>
                  <a:cubicBezTo>
                    <a:pt x="28" y="6"/>
                    <a:pt x="29" y="6"/>
                    <a:pt x="29" y="5"/>
                  </a:cubicBezTo>
                  <a:cubicBezTo>
                    <a:pt x="29" y="4"/>
                    <a:pt x="27" y="3"/>
                    <a:pt x="26" y="3"/>
                  </a:cubicBezTo>
                  <a:cubicBezTo>
                    <a:pt x="25" y="2"/>
                    <a:pt x="23" y="2"/>
                    <a:pt x="22" y="3"/>
                  </a:cubicBezTo>
                  <a:cubicBezTo>
                    <a:pt x="22" y="3"/>
                    <a:pt x="17" y="4"/>
                    <a:pt x="17" y="4"/>
                  </a:cubicBezTo>
                  <a:cubicBezTo>
                    <a:pt x="17" y="4"/>
                    <a:pt x="21" y="2"/>
                    <a:pt x="18" y="1"/>
                  </a:cubicBezTo>
                  <a:cubicBezTo>
                    <a:pt x="16" y="0"/>
                    <a:pt x="14" y="1"/>
                    <a:pt x="12" y="1"/>
                  </a:cubicBezTo>
                  <a:cubicBezTo>
                    <a:pt x="11" y="1"/>
                    <a:pt x="6" y="2"/>
                    <a:pt x="5" y="4"/>
                  </a:cubicBezTo>
                  <a:cubicBezTo>
                    <a:pt x="5" y="4"/>
                    <a:pt x="7" y="4"/>
                    <a:pt x="7" y="4"/>
                  </a:cubicBezTo>
                  <a:cubicBezTo>
                    <a:pt x="7" y="4"/>
                    <a:pt x="0" y="7"/>
                    <a:pt x="0" y="8"/>
                  </a:cubicBezTo>
                  <a:cubicBezTo>
                    <a:pt x="0" y="8"/>
                    <a:pt x="4" y="9"/>
                    <a:pt x="4" y="9"/>
                  </a:cubicBezTo>
                  <a:cubicBezTo>
                    <a:pt x="5" y="9"/>
                    <a:pt x="6" y="11"/>
                    <a:pt x="7" y="12"/>
                  </a:cubicBezTo>
                  <a:cubicBezTo>
                    <a:pt x="9" y="13"/>
                    <a:pt x="10" y="13"/>
                    <a:pt x="12" y="13"/>
                  </a:cubicBezTo>
                  <a:cubicBezTo>
                    <a:pt x="14" y="14"/>
                    <a:pt x="17" y="16"/>
                    <a:pt x="19" y="16"/>
                  </a:cubicBezTo>
                  <a:cubicBezTo>
                    <a:pt x="22" y="16"/>
                    <a:pt x="25" y="16"/>
                    <a:pt x="28" y="15"/>
                  </a:cubicBezTo>
                  <a:cubicBezTo>
                    <a:pt x="30" y="15"/>
                    <a:pt x="26" y="10"/>
                    <a:pt x="26" y="10"/>
                  </a:cubicBezTo>
                  <a:cubicBezTo>
                    <a:pt x="27" y="10"/>
                    <a:pt x="25" y="10"/>
                    <a:pt x="26" y="1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0" name="Freeform 409">
              <a:extLst>
                <a:ext uri="{FF2B5EF4-FFF2-40B4-BE49-F238E27FC236}">
                  <a16:creationId xmlns:a16="http://schemas.microsoft.com/office/drawing/2014/main" id="{6C15A86C-5FEF-D0AB-C1F0-4A103265F0A3}"/>
                </a:ext>
              </a:extLst>
            </p:cNvPr>
            <p:cNvSpPr>
              <a:spLocks/>
            </p:cNvSpPr>
            <p:nvPr/>
          </p:nvSpPr>
          <p:spPr bwMode="auto">
            <a:xfrm>
              <a:off x="15916758" y="4120960"/>
              <a:ext cx="140127" cy="47785"/>
            </a:xfrm>
            <a:custGeom>
              <a:avLst/>
              <a:gdLst>
                <a:gd name="T0" fmla="*/ 9 w 15"/>
                <a:gd name="T1" fmla="*/ 1 h 5"/>
                <a:gd name="T2" fmla="*/ 4 w 15"/>
                <a:gd name="T3" fmla="*/ 1 h 5"/>
                <a:gd name="T4" fmla="*/ 0 w 15"/>
                <a:gd name="T5" fmla="*/ 1 h 5"/>
                <a:gd name="T6" fmla="*/ 1 w 15"/>
                <a:gd name="T7" fmla="*/ 3 h 5"/>
                <a:gd name="T8" fmla="*/ 6 w 15"/>
                <a:gd name="T9" fmla="*/ 5 h 5"/>
                <a:gd name="T10" fmla="*/ 9 w 15"/>
                <a:gd name="T11" fmla="*/ 1 h 5"/>
                <a:gd name="T12" fmla="*/ 9 w 15"/>
                <a:gd name="T13" fmla="*/ 1 h 5"/>
              </a:gdLst>
              <a:ahLst/>
              <a:cxnLst>
                <a:cxn ang="0">
                  <a:pos x="T0" y="T1"/>
                </a:cxn>
                <a:cxn ang="0">
                  <a:pos x="T2" y="T3"/>
                </a:cxn>
                <a:cxn ang="0">
                  <a:pos x="T4" y="T5"/>
                </a:cxn>
                <a:cxn ang="0">
                  <a:pos x="T6" y="T7"/>
                </a:cxn>
                <a:cxn ang="0">
                  <a:pos x="T8" y="T9"/>
                </a:cxn>
                <a:cxn ang="0">
                  <a:pos x="T10" y="T11"/>
                </a:cxn>
                <a:cxn ang="0">
                  <a:pos x="T12" y="T13"/>
                </a:cxn>
              </a:cxnLst>
              <a:rect l="0" t="0" r="r" b="b"/>
              <a:pathLst>
                <a:path w="15" h="5">
                  <a:moveTo>
                    <a:pt x="9" y="1"/>
                  </a:moveTo>
                  <a:cubicBezTo>
                    <a:pt x="8" y="1"/>
                    <a:pt x="6" y="1"/>
                    <a:pt x="4" y="1"/>
                  </a:cubicBezTo>
                  <a:cubicBezTo>
                    <a:pt x="3" y="1"/>
                    <a:pt x="1" y="0"/>
                    <a:pt x="0" y="1"/>
                  </a:cubicBezTo>
                  <a:cubicBezTo>
                    <a:pt x="0" y="1"/>
                    <a:pt x="0" y="3"/>
                    <a:pt x="1" y="3"/>
                  </a:cubicBezTo>
                  <a:cubicBezTo>
                    <a:pt x="3" y="4"/>
                    <a:pt x="4" y="5"/>
                    <a:pt x="6" y="5"/>
                  </a:cubicBezTo>
                  <a:cubicBezTo>
                    <a:pt x="8" y="5"/>
                    <a:pt x="15" y="2"/>
                    <a:pt x="9" y="1"/>
                  </a:cubicBezTo>
                  <a:cubicBezTo>
                    <a:pt x="8" y="1"/>
                    <a:pt x="10" y="2"/>
                    <a:pt x="9"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1" name="Freeform 410">
              <a:extLst>
                <a:ext uri="{FF2B5EF4-FFF2-40B4-BE49-F238E27FC236}">
                  <a16:creationId xmlns:a16="http://schemas.microsoft.com/office/drawing/2014/main" id="{491A72F1-4584-2A5C-FD7E-F3FA6C94CD64}"/>
                </a:ext>
              </a:extLst>
            </p:cNvPr>
            <p:cNvSpPr>
              <a:spLocks/>
            </p:cNvSpPr>
            <p:nvPr/>
          </p:nvSpPr>
          <p:spPr bwMode="auto">
            <a:xfrm>
              <a:off x="15942235" y="3990355"/>
              <a:ext cx="235667" cy="149721"/>
            </a:xfrm>
            <a:custGeom>
              <a:avLst/>
              <a:gdLst>
                <a:gd name="T0" fmla="*/ 7 w 25"/>
                <a:gd name="T1" fmla="*/ 15 h 16"/>
                <a:gd name="T2" fmla="*/ 3 w 25"/>
                <a:gd name="T3" fmla="*/ 13 h 16"/>
                <a:gd name="T4" fmla="*/ 4 w 25"/>
                <a:gd name="T5" fmla="*/ 12 h 16"/>
                <a:gd name="T6" fmla="*/ 0 w 25"/>
                <a:gd name="T7" fmla="*/ 12 h 16"/>
                <a:gd name="T8" fmla="*/ 3 w 25"/>
                <a:gd name="T9" fmla="*/ 11 h 16"/>
                <a:gd name="T10" fmla="*/ 2 w 25"/>
                <a:gd name="T11" fmla="*/ 10 h 16"/>
                <a:gd name="T12" fmla="*/ 6 w 25"/>
                <a:gd name="T13" fmla="*/ 6 h 16"/>
                <a:gd name="T14" fmla="*/ 5 w 25"/>
                <a:gd name="T15" fmla="*/ 6 h 16"/>
                <a:gd name="T16" fmla="*/ 11 w 25"/>
                <a:gd name="T17" fmla="*/ 3 h 16"/>
                <a:gd name="T18" fmla="*/ 18 w 25"/>
                <a:gd name="T19" fmla="*/ 0 h 16"/>
                <a:gd name="T20" fmla="*/ 20 w 25"/>
                <a:gd name="T21" fmla="*/ 4 h 16"/>
                <a:gd name="T22" fmla="*/ 25 w 25"/>
                <a:gd name="T23" fmla="*/ 7 h 16"/>
                <a:gd name="T24" fmla="*/ 21 w 25"/>
                <a:gd name="T25" fmla="*/ 9 h 16"/>
                <a:gd name="T26" fmla="*/ 23 w 25"/>
                <a:gd name="T27" fmla="*/ 12 h 16"/>
                <a:gd name="T28" fmla="*/ 19 w 25"/>
                <a:gd name="T29" fmla="*/ 13 h 16"/>
                <a:gd name="T30" fmla="*/ 7 w 25"/>
                <a:gd name="T31" fmla="*/ 15 h 16"/>
                <a:gd name="T32" fmla="*/ 7 w 25"/>
                <a:gd name="T33" fmla="*/ 15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5" h="16">
                  <a:moveTo>
                    <a:pt x="7" y="15"/>
                  </a:moveTo>
                  <a:cubicBezTo>
                    <a:pt x="6" y="14"/>
                    <a:pt x="4" y="14"/>
                    <a:pt x="3" y="13"/>
                  </a:cubicBezTo>
                  <a:cubicBezTo>
                    <a:pt x="2" y="12"/>
                    <a:pt x="4" y="12"/>
                    <a:pt x="4" y="12"/>
                  </a:cubicBezTo>
                  <a:cubicBezTo>
                    <a:pt x="4" y="12"/>
                    <a:pt x="0" y="13"/>
                    <a:pt x="0" y="12"/>
                  </a:cubicBezTo>
                  <a:cubicBezTo>
                    <a:pt x="0" y="10"/>
                    <a:pt x="3" y="11"/>
                    <a:pt x="3" y="11"/>
                  </a:cubicBezTo>
                  <a:cubicBezTo>
                    <a:pt x="3" y="10"/>
                    <a:pt x="2" y="10"/>
                    <a:pt x="2" y="10"/>
                  </a:cubicBezTo>
                  <a:cubicBezTo>
                    <a:pt x="2" y="10"/>
                    <a:pt x="7" y="7"/>
                    <a:pt x="6" y="6"/>
                  </a:cubicBezTo>
                  <a:cubicBezTo>
                    <a:pt x="6" y="6"/>
                    <a:pt x="5" y="6"/>
                    <a:pt x="5" y="6"/>
                  </a:cubicBezTo>
                  <a:cubicBezTo>
                    <a:pt x="6" y="4"/>
                    <a:pt x="9" y="4"/>
                    <a:pt x="11" y="3"/>
                  </a:cubicBezTo>
                  <a:cubicBezTo>
                    <a:pt x="13" y="2"/>
                    <a:pt x="16" y="1"/>
                    <a:pt x="18" y="0"/>
                  </a:cubicBezTo>
                  <a:cubicBezTo>
                    <a:pt x="18" y="0"/>
                    <a:pt x="19" y="3"/>
                    <a:pt x="20" y="4"/>
                  </a:cubicBezTo>
                  <a:cubicBezTo>
                    <a:pt x="20" y="4"/>
                    <a:pt x="25" y="6"/>
                    <a:pt x="25" y="7"/>
                  </a:cubicBezTo>
                  <a:cubicBezTo>
                    <a:pt x="25" y="8"/>
                    <a:pt x="20" y="7"/>
                    <a:pt x="21" y="9"/>
                  </a:cubicBezTo>
                  <a:cubicBezTo>
                    <a:pt x="21" y="9"/>
                    <a:pt x="23" y="10"/>
                    <a:pt x="23" y="12"/>
                  </a:cubicBezTo>
                  <a:cubicBezTo>
                    <a:pt x="22" y="12"/>
                    <a:pt x="20" y="12"/>
                    <a:pt x="19" y="13"/>
                  </a:cubicBezTo>
                  <a:cubicBezTo>
                    <a:pt x="16" y="14"/>
                    <a:pt x="10" y="16"/>
                    <a:pt x="7" y="15"/>
                  </a:cubicBezTo>
                  <a:cubicBezTo>
                    <a:pt x="6" y="14"/>
                    <a:pt x="9" y="16"/>
                    <a:pt x="7" y="15"/>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2" name="Freeform 411">
              <a:extLst>
                <a:ext uri="{FF2B5EF4-FFF2-40B4-BE49-F238E27FC236}">
                  <a16:creationId xmlns:a16="http://schemas.microsoft.com/office/drawing/2014/main" id="{A2DFA35A-A55A-09D0-7B4F-BCA24B3EEA54}"/>
                </a:ext>
              </a:extLst>
            </p:cNvPr>
            <p:cNvSpPr>
              <a:spLocks/>
            </p:cNvSpPr>
            <p:nvPr/>
          </p:nvSpPr>
          <p:spPr bwMode="auto">
            <a:xfrm>
              <a:off x="18426316" y="4579679"/>
              <a:ext cx="235667" cy="76452"/>
            </a:xfrm>
            <a:custGeom>
              <a:avLst/>
              <a:gdLst>
                <a:gd name="T0" fmla="*/ 5 w 25"/>
                <a:gd name="T1" fmla="*/ 3 h 8"/>
                <a:gd name="T2" fmla="*/ 3 w 25"/>
                <a:gd name="T3" fmla="*/ 1 h 8"/>
                <a:gd name="T4" fmla="*/ 1 w 25"/>
                <a:gd name="T5" fmla="*/ 2 h 8"/>
                <a:gd name="T6" fmla="*/ 2 w 25"/>
                <a:gd name="T7" fmla="*/ 4 h 8"/>
                <a:gd name="T8" fmla="*/ 5 w 25"/>
                <a:gd name="T9" fmla="*/ 6 h 8"/>
                <a:gd name="T10" fmla="*/ 16 w 25"/>
                <a:gd name="T11" fmla="*/ 8 h 8"/>
                <a:gd name="T12" fmla="*/ 24 w 25"/>
                <a:gd name="T13" fmla="*/ 5 h 8"/>
                <a:gd name="T14" fmla="*/ 23 w 25"/>
                <a:gd name="T15" fmla="*/ 6 h 8"/>
                <a:gd name="T16" fmla="*/ 20 w 25"/>
                <a:gd name="T17" fmla="*/ 4 h 8"/>
                <a:gd name="T18" fmla="*/ 15 w 25"/>
                <a:gd name="T19" fmla="*/ 4 h 8"/>
                <a:gd name="T20" fmla="*/ 10 w 25"/>
                <a:gd name="T21" fmla="*/ 2 h 8"/>
                <a:gd name="T22" fmla="*/ 5 w 25"/>
                <a:gd name="T23"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5" h="8">
                  <a:moveTo>
                    <a:pt x="5" y="3"/>
                  </a:moveTo>
                  <a:cubicBezTo>
                    <a:pt x="4" y="3"/>
                    <a:pt x="4" y="1"/>
                    <a:pt x="3" y="1"/>
                  </a:cubicBezTo>
                  <a:cubicBezTo>
                    <a:pt x="3" y="0"/>
                    <a:pt x="1" y="2"/>
                    <a:pt x="1" y="2"/>
                  </a:cubicBezTo>
                  <a:cubicBezTo>
                    <a:pt x="0" y="4"/>
                    <a:pt x="1" y="4"/>
                    <a:pt x="2" y="4"/>
                  </a:cubicBezTo>
                  <a:cubicBezTo>
                    <a:pt x="3" y="4"/>
                    <a:pt x="4" y="6"/>
                    <a:pt x="5" y="6"/>
                  </a:cubicBezTo>
                  <a:cubicBezTo>
                    <a:pt x="9" y="7"/>
                    <a:pt x="12" y="8"/>
                    <a:pt x="16" y="8"/>
                  </a:cubicBezTo>
                  <a:cubicBezTo>
                    <a:pt x="17" y="8"/>
                    <a:pt x="25" y="7"/>
                    <a:pt x="24" y="5"/>
                  </a:cubicBezTo>
                  <a:cubicBezTo>
                    <a:pt x="23" y="5"/>
                    <a:pt x="23" y="6"/>
                    <a:pt x="23" y="6"/>
                  </a:cubicBezTo>
                  <a:cubicBezTo>
                    <a:pt x="22" y="6"/>
                    <a:pt x="21" y="5"/>
                    <a:pt x="20" y="4"/>
                  </a:cubicBezTo>
                  <a:cubicBezTo>
                    <a:pt x="19" y="4"/>
                    <a:pt x="17" y="3"/>
                    <a:pt x="15" y="4"/>
                  </a:cubicBezTo>
                  <a:cubicBezTo>
                    <a:pt x="14" y="4"/>
                    <a:pt x="12" y="2"/>
                    <a:pt x="10" y="2"/>
                  </a:cubicBezTo>
                  <a:cubicBezTo>
                    <a:pt x="8" y="2"/>
                    <a:pt x="7" y="3"/>
                    <a:pt x="5" y="3"/>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3" name="Freeform 412">
              <a:extLst>
                <a:ext uri="{FF2B5EF4-FFF2-40B4-BE49-F238E27FC236}">
                  <a16:creationId xmlns:a16="http://schemas.microsoft.com/office/drawing/2014/main" id="{37175530-8EF8-64D9-1CAD-1578D0BA90BA}"/>
                </a:ext>
              </a:extLst>
            </p:cNvPr>
            <p:cNvSpPr>
              <a:spLocks/>
            </p:cNvSpPr>
            <p:nvPr/>
          </p:nvSpPr>
          <p:spPr bwMode="auto">
            <a:xfrm>
              <a:off x="18126952" y="4729398"/>
              <a:ext cx="197453" cy="76452"/>
            </a:xfrm>
            <a:custGeom>
              <a:avLst/>
              <a:gdLst>
                <a:gd name="T0" fmla="*/ 2 w 21"/>
                <a:gd name="T1" fmla="*/ 6 h 8"/>
                <a:gd name="T2" fmla="*/ 8 w 21"/>
                <a:gd name="T3" fmla="*/ 6 h 8"/>
                <a:gd name="T4" fmla="*/ 14 w 21"/>
                <a:gd name="T5" fmla="*/ 8 h 8"/>
                <a:gd name="T6" fmla="*/ 19 w 21"/>
                <a:gd name="T7" fmla="*/ 7 h 8"/>
                <a:gd name="T8" fmla="*/ 17 w 21"/>
                <a:gd name="T9" fmla="*/ 4 h 8"/>
                <a:gd name="T10" fmla="*/ 7 w 21"/>
                <a:gd name="T11" fmla="*/ 2 h 8"/>
                <a:gd name="T12" fmla="*/ 4 w 21"/>
                <a:gd name="T13" fmla="*/ 5 h 8"/>
                <a:gd name="T14" fmla="*/ 2 w 21"/>
                <a:gd name="T15" fmla="*/ 6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8">
                  <a:moveTo>
                    <a:pt x="2" y="6"/>
                  </a:moveTo>
                  <a:cubicBezTo>
                    <a:pt x="5" y="6"/>
                    <a:pt x="6" y="6"/>
                    <a:pt x="8" y="6"/>
                  </a:cubicBezTo>
                  <a:cubicBezTo>
                    <a:pt x="10" y="7"/>
                    <a:pt x="12" y="7"/>
                    <a:pt x="14" y="8"/>
                  </a:cubicBezTo>
                  <a:cubicBezTo>
                    <a:pt x="16" y="8"/>
                    <a:pt x="18" y="8"/>
                    <a:pt x="19" y="7"/>
                  </a:cubicBezTo>
                  <a:cubicBezTo>
                    <a:pt x="21" y="6"/>
                    <a:pt x="18" y="5"/>
                    <a:pt x="17" y="4"/>
                  </a:cubicBezTo>
                  <a:cubicBezTo>
                    <a:pt x="14" y="2"/>
                    <a:pt x="11" y="0"/>
                    <a:pt x="7" y="2"/>
                  </a:cubicBezTo>
                  <a:cubicBezTo>
                    <a:pt x="5" y="3"/>
                    <a:pt x="5" y="4"/>
                    <a:pt x="4" y="5"/>
                  </a:cubicBezTo>
                  <a:cubicBezTo>
                    <a:pt x="3" y="5"/>
                    <a:pt x="0" y="6"/>
                    <a:pt x="2" y="6"/>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4" name="Freeform 413">
              <a:extLst>
                <a:ext uri="{FF2B5EF4-FFF2-40B4-BE49-F238E27FC236}">
                  <a16:creationId xmlns:a16="http://schemas.microsoft.com/office/drawing/2014/main" id="{C63FC830-D73C-1C46-D5DE-C82064B5960F}"/>
                </a:ext>
              </a:extLst>
            </p:cNvPr>
            <p:cNvSpPr>
              <a:spLocks/>
            </p:cNvSpPr>
            <p:nvPr/>
          </p:nvSpPr>
          <p:spPr bwMode="auto">
            <a:xfrm>
              <a:off x="18136507" y="4694361"/>
              <a:ext cx="76432" cy="44598"/>
            </a:xfrm>
            <a:custGeom>
              <a:avLst/>
              <a:gdLst>
                <a:gd name="T0" fmla="*/ 3 w 8"/>
                <a:gd name="T1" fmla="*/ 5 h 5"/>
                <a:gd name="T2" fmla="*/ 4 w 8"/>
                <a:gd name="T3" fmla="*/ 1 h 5"/>
                <a:gd name="T4" fmla="*/ 3 w 8"/>
                <a:gd name="T5" fmla="*/ 5 h 5"/>
                <a:gd name="T6" fmla="*/ 3 w 8"/>
                <a:gd name="T7" fmla="*/ 5 h 5"/>
              </a:gdLst>
              <a:ahLst/>
              <a:cxnLst>
                <a:cxn ang="0">
                  <a:pos x="T0" y="T1"/>
                </a:cxn>
                <a:cxn ang="0">
                  <a:pos x="T2" y="T3"/>
                </a:cxn>
                <a:cxn ang="0">
                  <a:pos x="T4" y="T5"/>
                </a:cxn>
                <a:cxn ang="0">
                  <a:pos x="T6" y="T7"/>
                </a:cxn>
              </a:cxnLst>
              <a:rect l="0" t="0" r="r" b="b"/>
              <a:pathLst>
                <a:path w="8" h="5">
                  <a:moveTo>
                    <a:pt x="3" y="5"/>
                  </a:moveTo>
                  <a:cubicBezTo>
                    <a:pt x="0" y="5"/>
                    <a:pt x="1" y="0"/>
                    <a:pt x="4" y="1"/>
                  </a:cubicBezTo>
                  <a:cubicBezTo>
                    <a:pt x="8" y="2"/>
                    <a:pt x="6" y="4"/>
                    <a:pt x="3" y="5"/>
                  </a:cubicBezTo>
                  <a:cubicBezTo>
                    <a:pt x="1" y="5"/>
                    <a:pt x="5" y="5"/>
                    <a:pt x="3" y="5"/>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5" name="Freeform 414">
              <a:extLst>
                <a:ext uri="{FF2B5EF4-FFF2-40B4-BE49-F238E27FC236}">
                  <a16:creationId xmlns:a16="http://schemas.microsoft.com/office/drawing/2014/main" id="{1D885727-4769-7500-6CDC-B4AF8D97E126}"/>
                </a:ext>
              </a:extLst>
            </p:cNvPr>
            <p:cNvSpPr>
              <a:spLocks/>
            </p:cNvSpPr>
            <p:nvPr/>
          </p:nvSpPr>
          <p:spPr bwMode="auto">
            <a:xfrm>
              <a:off x="17932683" y="4560566"/>
              <a:ext cx="28662" cy="47785"/>
            </a:xfrm>
            <a:custGeom>
              <a:avLst/>
              <a:gdLst>
                <a:gd name="T0" fmla="*/ 1 w 3"/>
                <a:gd name="T1" fmla="*/ 3 h 5"/>
                <a:gd name="T2" fmla="*/ 3 w 3"/>
                <a:gd name="T3" fmla="*/ 1 h 5"/>
                <a:gd name="T4" fmla="*/ 1 w 3"/>
                <a:gd name="T5" fmla="*/ 5 h 5"/>
                <a:gd name="T6" fmla="*/ 1 w 3"/>
                <a:gd name="T7" fmla="*/ 3 h 5"/>
                <a:gd name="T8" fmla="*/ 1 w 3"/>
                <a:gd name="T9" fmla="*/ 3 h 5"/>
              </a:gdLst>
              <a:ahLst/>
              <a:cxnLst>
                <a:cxn ang="0">
                  <a:pos x="T0" y="T1"/>
                </a:cxn>
                <a:cxn ang="0">
                  <a:pos x="T2" y="T3"/>
                </a:cxn>
                <a:cxn ang="0">
                  <a:pos x="T4" y="T5"/>
                </a:cxn>
                <a:cxn ang="0">
                  <a:pos x="T6" y="T7"/>
                </a:cxn>
                <a:cxn ang="0">
                  <a:pos x="T8" y="T9"/>
                </a:cxn>
              </a:cxnLst>
              <a:rect l="0" t="0" r="r" b="b"/>
              <a:pathLst>
                <a:path w="3" h="5">
                  <a:moveTo>
                    <a:pt x="1" y="3"/>
                  </a:moveTo>
                  <a:cubicBezTo>
                    <a:pt x="0" y="2"/>
                    <a:pt x="2" y="0"/>
                    <a:pt x="3" y="1"/>
                  </a:cubicBezTo>
                  <a:cubicBezTo>
                    <a:pt x="3" y="2"/>
                    <a:pt x="2" y="5"/>
                    <a:pt x="1" y="5"/>
                  </a:cubicBezTo>
                  <a:cubicBezTo>
                    <a:pt x="1" y="5"/>
                    <a:pt x="1" y="3"/>
                    <a:pt x="1" y="3"/>
                  </a:cubicBezTo>
                  <a:cubicBezTo>
                    <a:pt x="0" y="2"/>
                    <a:pt x="1" y="3"/>
                    <a:pt x="1" y="3"/>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6" name="Freeform 415">
              <a:extLst>
                <a:ext uri="{FF2B5EF4-FFF2-40B4-BE49-F238E27FC236}">
                  <a16:creationId xmlns:a16="http://schemas.microsoft.com/office/drawing/2014/main" id="{DEF91CDA-32F1-78E7-6E76-302AC5C40DA9}"/>
                </a:ext>
              </a:extLst>
            </p:cNvPr>
            <p:cNvSpPr>
              <a:spLocks/>
            </p:cNvSpPr>
            <p:nvPr/>
          </p:nvSpPr>
          <p:spPr bwMode="auto">
            <a:xfrm>
              <a:off x="17932683" y="4700729"/>
              <a:ext cx="38217" cy="47785"/>
            </a:xfrm>
            <a:custGeom>
              <a:avLst/>
              <a:gdLst>
                <a:gd name="T0" fmla="*/ 4 w 4"/>
                <a:gd name="T1" fmla="*/ 4 h 5"/>
                <a:gd name="T2" fmla="*/ 0 w 4"/>
                <a:gd name="T3" fmla="*/ 1 h 5"/>
                <a:gd name="T4" fmla="*/ 4 w 4"/>
                <a:gd name="T5" fmla="*/ 4 h 5"/>
              </a:gdLst>
              <a:ahLst/>
              <a:cxnLst>
                <a:cxn ang="0">
                  <a:pos x="T0" y="T1"/>
                </a:cxn>
                <a:cxn ang="0">
                  <a:pos x="T2" y="T3"/>
                </a:cxn>
                <a:cxn ang="0">
                  <a:pos x="T4" y="T5"/>
                </a:cxn>
              </a:cxnLst>
              <a:rect l="0" t="0" r="r" b="b"/>
              <a:pathLst>
                <a:path w="4" h="5">
                  <a:moveTo>
                    <a:pt x="4" y="4"/>
                  </a:moveTo>
                  <a:cubicBezTo>
                    <a:pt x="4" y="3"/>
                    <a:pt x="1" y="0"/>
                    <a:pt x="0" y="1"/>
                  </a:cubicBezTo>
                  <a:cubicBezTo>
                    <a:pt x="0" y="1"/>
                    <a:pt x="3" y="5"/>
                    <a:pt x="4" y="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7" name="Freeform 416">
              <a:extLst>
                <a:ext uri="{FF2B5EF4-FFF2-40B4-BE49-F238E27FC236}">
                  <a16:creationId xmlns:a16="http://schemas.microsoft.com/office/drawing/2014/main" id="{7561498C-0227-2992-7E61-F22456287EE7}"/>
                </a:ext>
              </a:extLst>
            </p:cNvPr>
            <p:cNvSpPr>
              <a:spLocks/>
            </p:cNvSpPr>
            <p:nvPr/>
          </p:nvSpPr>
          <p:spPr bwMode="auto">
            <a:xfrm>
              <a:off x="17996378" y="4525526"/>
              <a:ext cx="394905" cy="149721"/>
            </a:xfrm>
            <a:custGeom>
              <a:avLst/>
              <a:gdLst>
                <a:gd name="T0" fmla="*/ 34 w 42"/>
                <a:gd name="T1" fmla="*/ 4 h 16"/>
                <a:gd name="T2" fmla="*/ 29 w 42"/>
                <a:gd name="T3" fmla="*/ 3 h 16"/>
                <a:gd name="T4" fmla="*/ 23 w 42"/>
                <a:gd name="T5" fmla="*/ 0 h 16"/>
                <a:gd name="T6" fmla="*/ 22 w 42"/>
                <a:gd name="T7" fmla="*/ 2 h 16"/>
                <a:gd name="T8" fmla="*/ 20 w 42"/>
                <a:gd name="T9" fmla="*/ 6 h 16"/>
                <a:gd name="T10" fmla="*/ 11 w 42"/>
                <a:gd name="T11" fmla="*/ 1 h 16"/>
                <a:gd name="T12" fmla="*/ 4 w 42"/>
                <a:gd name="T13" fmla="*/ 3 h 16"/>
                <a:gd name="T14" fmla="*/ 2 w 42"/>
                <a:gd name="T15" fmla="*/ 6 h 16"/>
                <a:gd name="T16" fmla="*/ 1 w 42"/>
                <a:gd name="T17" fmla="*/ 10 h 16"/>
                <a:gd name="T18" fmla="*/ 9 w 42"/>
                <a:gd name="T19" fmla="*/ 14 h 16"/>
                <a:gd name="T20" fmla="*/ 13 w 42"/>
                <a:gd name="T21" fmla="*/ 15 h 16"/>
                <a:gd name="T22" fmla="*/ 15 w 42"/>
                <a:gd name="T23" fmla="*/ 13 h 16"/>
                <a:gd name="T24" fmla="*/ 16 w 42"/>
                <a:gd name="T25" fmla="*/ 14 h 16"/>
                <a:gd name="T26" fmla="*/ 18 w 42"/>
                <a:gd name="T27" fmla="*/ 14 h 16"/>
                <a:gd name="T28" fmla="*/ 25 w 42"/>
                <a:gd name="T29" fmla="*/ 12 h 16"/>
                <a:gd name="T30" fmla="*/ 28 w 42"/>
                <a:gd name="T31" fmla="*/ 14 h 16"/>
                <a:gd name="T32" fmla="*/ 34 w 42"/>
                <a:gd name="T33" fmla="*/ 13 h 16"/>
                <a:gd name="T34" fmla="*/ 33 w 42"/>
                <a:gd name="T35" fmla="*/ 12 h 16"/>
                <a:gd name="T36" fmla="*/ 37 w 42"/>
                <a:gd name="T37" fmla="*/ 12 h 16"/>
                <a:gd name="T38" fmla="*/ 39 w 42"/>
                <a:gd name="T39" fmla="*/ 11 h 16"/>
                <a:gd name="T40" fmla="*/ 40 w 42"/>
                <a:gd name="T41" fmla="*/ 9 h 16"/>
                <a:gd name="T42" fmla="*/ 39 w 42"/>
                <a:gd name="T43" fmla="*/ 9 h 16"/>
                <a:gd name="T44" fmla="*/ 42 w 42"/>
                <a:gd name="T45" fmla="*/ 6 h 16"/>
                <a:gd name="T46" fmla="*/ 34 w 42"/>
                <a:gd name="T47" fmla="*/ 4 h 16"/>
                <a:gd name="T48" fmla="*/ 34 w 42"/>
                <a:gd name="T49" fmla="*/ 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42" h="16">
                  <a:moveTo>
                    <a:pt x="34" y="4"/>
                  </a:moveTo>
                  <a:cubicBezTo>
                    <a:pt x="32" y="3"/>
                    <a:pt x="31" y="4"/>
                    <a:pt x="29" y="3"/>
                  </a:cubicBezTo>
                  <a:cubicBezTo>
                    <a:pt x="29" y="3"/>
                    <a:pt x="24" y="0"/>
                    <a:pt x="23" y="0"/>
                  </a:cubicBezTo>
                  <a:cubicBezTo>
                    <a:pt x="23" y="0"/>
                    <a:pt x="24" y="1"/>
                    <a:pt x="22" y="2"/>
                  </a:cubicBezTo>
                  <a:cubicBezTo>
                    <a:pt x="20" y="2"/>
                    <a:pt x="22" y="5"/>
                    <a:pt x="20" y="6"/>
                  </a:cubicBezTo>
                  <a:cubicBezTo>
                    <a:pt x="19" y="6"/>
                    <a:pt x="12" y="1"/>
                    <a:pt x="11" y="1"/>
                  </a:cubicBezTo>
                  <a:cubicBezTo>
                    <a:pt x="9" y="0"/>
                    <a:pt x="4" y="1"/>
                    <a:pt x="4" y="3"/>
                  </a:cubicBezTo>
                  <a:cubicBezTo>
                    <a:pt x="4" y="5"/>
                    <a:pt x="0" y="4"/>
                    <a:pt x="2" y="6"/>
                  </a:cubicBezTo>
                  <a:cubicBezTo>
                    <a:pt x="3" y="7"/>
                    <a:pt x="0" y="9"/>
                    <a:pt x="1" y="10"/>
                  </a:cubicBezTo>
                  <a:cubicBezTo>
                    <a:pt x="3" y="12"/>
                    <a:pt x="6" y="13"/>
                    <a:pt x="9" y="14"/>
                  </a:cubicBezTo>
                  <a:cubicBezTo>
                    <a:pt x="10" y="15"/>
                    <a:pt x="12" y="16"/>
                    <a:pt x="13" y="15"/>
                  </a:cubicBezTo>
                  <a:cubicBezTo>
                    <a:pt x="14" y="15"/>
                    <a:pt x="14" y="12"/>
                    <a:pt x="15" y="13"/>
                  </a:cubicBezTo>
                  <a:cubicBezTo>
                    <a:pt x="15" y="13"/>
                    <a:pt x="15" y="14"/>
                    <a:pt x="16" y="14"/>
                  </a:cubicBezTo>
                  <a:cubicBezTo>
                    <a:pt x="17" y="14"/>
                    <a:pt x="18" y="14"/>
                    <a:pt x="18" y="14"/>
                  </a:cubicBezTo>
                  <a:cubicBezTo>
                    <a:pt x="20" y="13"/>
                    <a:pt x="22" y="13"/>
                    <a:pt x="25" y="12"/>
                  </a:cubicBezTo>
                  <a:cubicBezTo>
                    <a:pt x="27" y="12"/>
                    <a:pt x="27" y="14"/>
                    <a:pt x="28" y="14"/>
                  </a:cubicBezTo>
                  <a:cubicBezTo>
                    <a:pt x="29" y="14"/>
                    <a:pt x="34" y="13"/>
                    <a:pt x="34" y="13"/>
                  </a:cubicBezTo>
                  <a:cubicBezTo>
                    <a:pt x="34" y="13"/>
                    <a:pt x="33" y="12"/>
                    <a:pt x="33" y="12"/>
                  </a:cubicBezTo>
                  <a:cubicBezTo>
                    <a:pt x="33" y="11"/>
                    <a:pt x="36" y="12"/>
                    <a:pt x="37" y="12"/>
                  </a:cubicBezTo>
                  <a:cubicBezTo>
                    <a:pt x="37" y="12"/>
                    <a:pt x="39" y="12"/>
                    <a:pt x="39" y="11"/>
                  </a:cubicBezTo>
                  <a:cubicBezTo>
                    <a:pt x="39" y="10"/>
                    <a:pt x="40" y="9"/>
                    <a:pt x="40" y="9"/>
                  </a:cubicBezTo>
                  <a:cubicBezTo>
                    <a:pt x="40" y="9"/>
                    <a:pt x="40" y="9"/>
                    <a:pt x="39" y="9"/>
                  </a:cubicBezTo>
                  <a:cubicBezTo>
                    <a:pt x="39" y="8"/>
                    <a:pt x="42" y="7"/>
                    <a:pt x="42" y="6"/>
                  </a:cubicBezTo>
                  <a:cubicBezTo>
                    <a:pt x="41" y="5"/>
                    <a:pt x="36" y="4"/>
                    <a:pt x="34" y="4"/>
                  </a:cubicBezTo>
                  <a:cubicBezTo>
                    <a:pt x="32" y="3"/>
                    <a:pt x="36" y="4"/>
                    <a:pt x="34" y="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8" name="Freeform 417">
              <a:extLst>
                <a:ext uri="{FF2B5EF4-FFF2-40B4-BE49-F238E27FC236}">
                  <a16:creationId xmlns:a16="http://schemas.microsoft.com/office/drawing/2014/main" id="{0EF8F89E-16F9-D4B3-74D1-8A48FB981383}"/>
                </a:ext>
              </a:extLst>
            </p:cNvPr>
            <p:cNvSpPr>
              <a:spLocks/>
            </p:cNvSpPr>
            <p:nvPr/>
          </p:nvSpPr>
          <p:spPr bwMode="auto">
            <a:xfrm>
              <a:off x="18222495" y="4570124"/>
              <a:ext cx="73248" cy="76452"/>
            </a:xfrm>
            <a:custGeom>
              <a:avLst/>
              <a:gdLst>
                <a:gd name="T0" fmla="*/ 7 w 8"/>
                <a:gd name="T1" fmla="*/ 6 h 8"/>
                <a:gd name="T2" fmla="*/ 4 w 8"/>
                <a:gd name="T3" fmla="*/ 0 h 8"/>
                <a:gd name="T4" fmla="*/ 6 w 8"/>
                <a:gd name="T5" fmla="*/ 2 h 8"/>
                <a:gd name="T6" fmla="*/ 7 w 8"/>
                <a:gd name="T7" fmla="*/ 6 h 8"/>
                <a:gd name="T8" fmla="*/ 7 w 8"/>
                <a:gd name="T9" fmla="*/ 6 h 8"/>
              </a:gdLst>
              <a:ahLst/>
              <a:cxnLst>
                <a:cxn ang="0">
                  <a:pos x="T0" y="T1"/>
                </a:cxn>
                <a:cxn ang="0">
                  <a:pos x="T2" y="T3"/>
                </a:cxn>
                <a:cxn ang="0">
                  <a:pos x="T4" y="T5"/>
                </a:cxn>
                <a:cxn ang="0">
                  <a:pos x="T6" y="T7"/>
                </a:cxn>
                <a:cxn ang="0">
                  <a:pos x="T8" y="T9"/>
                </a:cxn>
              </a:cxnLst>
              <a:rect l="0" t="0" r="r" b="b"/>
              <a:pathLst>
                <a:path w="8" h="8">
                  <a:moveTo>
                    <a:pt x="7" y="6"/>
                  </a:moveTo>
                  <a:cubicBezTo>
                    <a:pt x="6" y="7"/>
                    <a:pt x="0" y="1"/>
                    <a:pt x="4" y="0"/>
                  </a:cubicBezTo>
                  <a:cubicBezTo>
                    <a:pt x="5" y="0"/>
                    <a:pt x="8" y="0"/>
                    <a:pt x="6" y="2"/>
                  </a:cubicBezTo>
                  <a:cubicBezTo>
                    <a:pt x="3" y="4"/>
                    <a:pt x="7" y="4"/>
                    <a:pt x="7" y="6"/>
                  </a:cubicBezTo>
                  <a:cubicBezTo>
                    <a:pt x="6" y="8"/>
                    <a:pt x="7" y="5"/>
                    <a:pt x="7" y="6"/>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9" name="Freeform 418">
              <a:extLst>
                <a:ext uri="{FF2B5EF4-FFF2-40B4-BE49-F238E27FC236}">
                  <a16:creationId xmlns:a16="http://schemas.microsoft.com/office/drawing/2014/main" id="{775BEE2E-8B58-027E-FD22-BBBA4C21BA8E}"/>
                </a:ext>
              </a:extLst>
            </p:cNvPr>
            <p:cNvSpPr>
              <a:spLocks/>
            </p:cNvSpPr>
            <p:nvPr/>
          </p:nvSpPr>
          <p:spPr bwMode="auto">
            <a:xfrm>
              <a:off x="19445425" y="5076623"/>
              <a:ext cx="101909" cy="57338"/>
            </a:xfrm>
            <a:custGeom>
              <a:avLst/>
              <a:gdLst>
                <a:gd name="T0" fmla="*/ 3 w 11"/>
                <a:gd name="T1" fmla="*/ 4 h 6"/>
                <a:gd name="T2" fmla="*/ 1 w 11"/>
                <a:gd name="T3" fmla="*/ 1 h 6"/>
                <a:gd name="T4" fmla="*/ 6 w 11"/>
                <a:gd name="T5" fmla="*/ 1 h 6"/>
                <a:gd name="T6" fmla="*/ 3 w 11"/>
                <a:gd name="T7" fmla="*/ 4 h 6"/>
                <a:gd name="T8" fmla="*/ 3 w 11"/>
                <a:gd name="T9" fmla="*/ 4 h 6"/>
              </a:gdLst>
              <a:ahLst/>
              <a:cxnLst>
                <a:cxn ang="0">
                  <a:pos x="T0" y="T1"/>
                </a:cxn>
                <a:cxn ang="0">
                  <a:pos x="T2" y="T3"/>
                </a:cxn>
                <a:cxn ang="0">
                  <a:pos x="T4" y="T5"/>
                </a:cxn>
                <a:cxn ang="0">
                  <a:pos x="T6" y="T7"/>
                </a:cxn>
                <a:cxn ang="0">
                  <a:pos x="T8" y="T9"/>
                </a:cxn>
              </a:cxnLst>
              <a:rect l="0" t="0" r="r" b="b"/>
              <a:pathLst>
                <a:path w="11" h="6">
                  <a:moveTo>
                    <a:pt x="3" y="4"/>
                  </a:moveTo>
                  <a:cubicBezTo>
                    <a:pt x="1" y="3"/>
                    <a:pt x="0" y="3"/>
                    <a:pt x="1" y="1"/>
                  </a:cubicBezTo>
                  <a:cubicBezTo>
                    <a:pt x="2" y="0"/>
                    <a:pt x="4" y="1"/>
                    <a:pt x="6" y="1"/>
                  </a:cubicBezTo>
                  <a:cubicBezTo>
                    <a:pt x="11" y="2"/>
                    <a:pt x="6" y="6"/>
                    <a:pt x="3" y="4"/>
                  </a:cubicBezTo>
                  <a:cubicBezTo>
                    <a:pt x="2" y="3"/>
                    <a:pt x="4" y="5"/>
                    <a:pt x="3" y="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0" name="Freeform 419">
              <a:extLst>
                <a:ext uri="{FF2B5EF4-FFF2-40B4-BE49-F238E27FC236}">
                  <a16:creationId xmlns:a16="http://schemas.microsoft.com/office/drawing/2014/main" id="{1D5313CE-88E1-8088-3136-8FE6E422237D}"/>
                </a:ext>
              </a:extLst>
            </p:cNvPr>
            <p:cNvSpPr>
              <a:spLocks/>
            </p:cNvSpPr>
            <p:nvPr/>
          </p:nvSpPr>
          <p:spPr bwMode="auto">
            <a:xfrm>
              <a:off x="19247970" y="5898496"/>
              <a:ext cx="57323" cy="47785"/>
            </a:xfrm>
            <a:custGeom>
              <a:avLst/>
              <a:gdLst>
                <a:gd name="T0" fmla="*/ 5 w 6"/>
                <a:gd name="T1" fmla="*/ 2 h 5"/>
                <a:gd name="T2" fmla="*/ 5 w 6"/>
                <a:gd name="T3" fmla="*/ 1 h 5"/>
                <a:gd name="T4" fmla="*/ 2 w 6"/>
                <a:gd name="T5" fmla="*/ 1 h 5"/>
                <a:gd name="T6" fmla="*/ 1 w 6"/>
                <a:gd name="T7" fmla="*/ 3 h 5"/>
                <a:gd name="T8" fmla="*/ 0 w 6"/>
                <a:gd name="T9" fmla="*/ 4 h 5"/>
                <a:gd name="T10" fmla="*/ 5 w 6"/>
                <a:gd name="T11" fmla="*/ 2 h 5"/>
                <a:gd name="T12" fmla="*/ 5 w 6"/>
                <a:gd name="T13" fmla="*/ 2 h 5"/>
              </a:gdLst>
              <a:ahLst/>
              <a:cxnLst>
                <a:cxn ang="0">
                  <a:pos x="T0" y="T1"/>
                </a:cxn>
                <a:cxn ang="0">
                  <a:pos x="T2" y="T3"/>
                </a:cxn>
                <a:cxn ang="0">
                  <a:pos x="T4" y="T5"/>
                </a:cxn>
                <a:cxn ang="0">
                  <a:pos x="T6" y="T7"/>
                </a:cxn>
                <a:cxn ang="0">
                  <a:pos x="T8" y="T9"/>
                </a:cxn>
                <a:cxn ang="0">
                  <a:pos x="T10" y="T11"/>
                </a:cxn>
                <a:cxn ang="0">
                  <a:pos x="T12" y="T13"/>
                </a:cxn>
              </a:cxnLst>
              <a:rect l="0" t="0" r="r" b="b"/>
              <a:pathLst>
                <a:path w="6" h="5">
                  <a:moveTo>
                    <a:pt x="5" y="2"/>
                  </a:moveTo>
                  <a:cubicBezTo>
                    <a:pt x="6" y="2"/>
                    <a:pt x="5" y="1"/>
                    <a:pt x="5" y="1"/>
                  </a:cubicBezTo>
                  <a:cubicBezTo>
                    <a:pt x="4" y="0"/>
                    <a:pt x="3" y="1"/>
                    <a:pt x="2" y="1"/>
                  </a:cubicBezTo>
                  <a:cubicBezTo>
                    <a:pt x="1" y="1"/>
                    <a:pt x="0" y="2"/>
                    <a:pt x="1" y="3"/>
                  </a:cubicBezTo>
                  <a:cubicBezTo>
                    <a:pt x="1" y="3"/>
                    <a:pt x="0" y="5"/>
                    <a:pt x="0" y="4"/>
                  </a:cubicBezTo>
                  <a:cubicBezTo>
                    <a:pt x="0" y="4"/>
                    <a:pt x="5" y="2"/>
                    <a:pt x="5" y="2"/>
                  </a:cubicBezTo>
                  <a:cubicBezTo>
                    <a:pt x="6" y="2"/>
                    <a:pt x="3" y="3"/>
                    <a:pt x="5" y="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1" name="Freeform 420">
              <a:extLst>
                <a:ext uri="{FF2B5EF4-FFF2-40B4-BE49-F238E27FC236}">
                  <a16:creationId xmlns:a16="http://schemas.microsoft.com/office/drawing/2014/main" id="{8EF6690E-3D61-7AAB-1863-FD38580D2BFB}"/>
                </a:ext>
              </a:extLst>
            </p:cNvPr>
            <p:cNvSpPr>
              <a:spLocks/>
            </p:cNvSpPr>
            <p:nvPr/>
          </p:nvSpPr>
          <p:spPr bwMode="auto">
            <a:xfrm>
              <a:off x="18005931" y="6172454"/>
              <a:ext cx="47770" cy="25484"/>
            </a:xfrm>
            <a:custGeom>
              <a:avLst/>
              <a:gdLst>
                <a:gd name="T0" fmla="*/ 3 w 5"/>
                <a:gd name="T1" fmla="*/ 3 h 3"/>
                <a:gd name="T2" fmla="*/ 3 w 5"/>
                <a:gd name="T3" fmla="*/ 0 h 3"/>
                <a:gd name="T4" fmla="*/ 3 w 5"/>
                <a:gd name="T5" fmla="*/ 3 h 3"/>
              </a:gdLst>
              <a:ahLst/>
              <a:cxnLst>
                <a:cxn ang="0">
                  <a:pos x="T0" y="T1"/>
                </a:cxn>
                <a:cxn ang="0">
                  <a:pos x="T2" y="T3"/>
                </a:cxn>
                <a:cxn ang="0">
                  <a:pos x="T4" y="T5"/>
                </a:cxn>
              </a:cxnLst>
              <a:rect l="0" t="0" r="r" b="b"/>
              <a:pathLst>
                <a:path w="5" h="3">
                  <a:moveTo>
                    <a:pt x="3" y="3"/>
                  </a:moveTo>
                  <a:cubicBezTo>
                    <a:pt x="1" y="3"/>
                    <a:pt x="0" y="1"/>
                    <a:pt x="3" y="0"/>
                  </a:cubicBezTo>
                  <a:cubicBezTo>
                    <a:pt x="5" y="0"/>
                    <a:pt x="4" y="3"/>
                    <a:pt x="3" y="3"/>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2" name="Freeform 421">
              <a:extLst>
                <a:ext uri="{FF2B5EF4-FFF2-40B4-BE49-F238E27FC236}">
                  <a16:creationId xmlns:a16="http://schemas.microsoft.com/office/drawing/2014/main" id="{E256AD4D-9D15-46E2-DC9A-CAD3A02B4BF2}"/>
                </a:ext>
              </a:extLst>
            </p:cNvPr>
            <p:cNvSpPr>
              <a:spLocks/>
            </p:cNvSpPr>
            <p:nvPr/>
          </p:nvSpPr>
          <p:spPr bwMode="auto">
            <a:xfrm>
              <a:off x="18846696" y="6452780"/>
              <a:ext cx="47770" cy="44598"/>
            </a:xfrm>
            <a:custGeom>
              <a:avLst/>
              <a:gdLst>
                <a:gd name="T0" fmla="*/ 5 w 5"/>
                <a:gd name="T1" fmla="*/ 1 h 5"/>
                <a:gd name="T2" fmla="*/ 1 w 5"/>
                <a:gd name="T3" fmla="*/ 5 h 5"/>
                <a:gd name="T4" fmla="*/ 4 w 5"/>
                <a:gd name="T5" fmla="*/ 3 h 5"/>
                <a:gd name="T6" fmla="*/ 5 w 5"/>
                <a:gd name="T7" fmla="*/ 1 h 5"/>
              </a:gdLst>
              <a:ahLst/>
              <a:cxnLst>
                <a:cxn ang="0">
                  <a:pos x="T0" y="T1"/>
                </a:cxn>
                <a:cxn ang="0">
                  <a:pos x="T2" y="T3"/>
                </a:cxn>
                <a:cxn ang="0">
                  <a:pos x="T4" y="T5"/>
                </a:cxn>
                <a:cxn ang="0">
                  <a:pos x="T6" y="T7"/>
                </a:cxn>
              </a:cxnLst>
              <a:rect l="0" t="0" r="r" b="b"/>
              <a:pathLst>
                <a:path w="5" h="5">
                  <a:moveTo>
                    <a:pt x="5" y="1"/>
                  </a:moveTo>
                  <a:cubicBezTo>
                    <a:pt x="5" y="1"/>
                    <a:pt x="0" y="5"/>
                    <a:pt x="1" y="5"/>
                  </a:cubicBezTo>
                  <a:cubicBezTo>
                    <a:pt x="2" y="5"/>
                    <a:pt x="4" y="3"/>
                    <a:pt x="4" y="3"/>
                  </a:cubicBezTo>
                  <a:cubicBezTo>
                    <a:pt x="5" y="2"/>
                    <a:pt x="5" y="0"/>
                    <a:pt x="5"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3" name="Freeform 422">
              <a:extLst>
                <a:ext uri="{FF2B5EF4-FFF2-40B4-BE49-F238E27FC236}">
                  <a16:creationId xmlns:a16="http://schemas.microsoft.com/office/drawing/2014/main" id="{4DFBF5BB-411D-24CB-027B-05A832AD6C1B}"/>
                </a:ext>
              </a:extLst>
            </p:cNvPr>
            <p:cNvSpPr>
              <a:spLocks/>
            </p:cNvSpPr>
            <p:nvPr/>
          </p:nvSpPr>
          <p:spPr bwMode="auto">
            <a:xfrm>
              <a:off x="18818035" y="6526047"/>
              <a:ext cx="19109" cy="9556"/>
            </a:xfrm>
            <a:custGeom>
              <a:avLst/>
              <a:gdLst>
                <a:gd name="T0" fmla="*/ 1 w 2"/>
                <a:gd name="T1" fmla="*/ 0 h 1"/>
                <a:gd name="T2" fmla="*/ 1 w 2"/>
                <a:gd name="T3" fmla="*/ 1 h 1"/>
                <a:gd name="T4" fmla="*/ 1 w 2"/>
                <a:gd name="T5" fmla="*/ 0 h 1"/>
              </a:gdLst>
              <a:ahLst/>
              <a:cxnLst>
                <a:cxn ang="0">
                  <a:pos x="T0" y="T1"/>
                </a:cxn>
                <a:cxn ang="0">
                  <a:pos x="T2" y="T3"/>
                </a:cxn>
                <a:cxn ang="0">
                  <a:pos x="T4" y="T5"/>
                </a:cxn>
              </a:cxnLst>
              <a:rect l="0" t="0" r="r" b="b"/>
              <a:pathLst>
                <a:path w="2" h="1">
                  <a:moveTo>
                    <a:pt x="1" y="0"/>
                  </a:moveTo>
                  <a:cubicBezTo>
                    <a:pt x="1" y="0"/>
                    <a:pt x="0" y="1"/>
                    <a:pt x="1" y="1"/>
                  </a:cubicBezTo>
                  <a:cubicBezTo>
                    <a:pt x="1" y="1"/>
                    <a:pt x="2" y="0"/>
                    <a:pt x="1"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4" name="Freeform 423">
              <a:extLst>
                <a:ext uri="{FF2B5EF4-FFF2-40B4-BE49-F238E27FC236}">
                  <a16:creationId xmlns:a16="http://schemas.microsoft.com/office/drawing/2014/main" id="{2131AAB1-BDF5-17C7-19C1-325105653143}"/>
                </a:ext>
              </a:extLst>
            </p:cNvPr>
            <p:cNvSpPr>
              <a:spLocks/>
            </p:cNvSpPr>
            <p:nvPr/>
          </p:nvSpPr>
          <p:spPr bwMode="auto">
            <a:xfrm>
              <a:off x="18687463" y="6675768"/>
              <a:ext cx="28662" cy="9556"/>
            </a:xfrm>
            <a:custGeom>
              <a:avLst/>
              <a:gdLst>
                <a:gd name="T0" fmla="*/ 2 w 3"/>
                <a:gd name="T1" fmla="*/ 0 h 1"/>
                <a:gd name="T2" fmla="*/ 1 w 3"/>
                <a:gd name="T3" fmla="*/ 1 h 1"/>
                <a:gd name="T4" fmla="*/ 2 w 3"/>
                <a:gd name="T5" fmla="*/ 0 h 1"/>
              </a:gdLst>
              <a:ahLst/>
              <a:cxnLst>
                <a:cxn ang="0">
                  <a:pos x="T0" y="T1"/>
                </a:cxn>
                <a:cxn ang="0">
                  <a:pos x="T2" y="T3"/>
                </a:cxn>
                <a:cxn ang="0">
                  <a:pos x="T4" y="T5"/>
                </a:cxn>
              </a:cxnLst>
              <a:rect l="0" t="0" r="r" b="b"/>
              <a:pathLst>
                <a:path w="3" h="1">
                  <a:moveTo>
                    <a:pt x="2" y="0"/>
                  </a:moveTo>
                  <a:cubicBezTo>
                    <a:pt x="2" y="0"/>
                    <a:pt x="0" y="1"/>
                    <a:pt x="1" y="1"/>
                  </a:cubicBezTo>
                  <a:cubicBezTo>
                    <a:pt x="1" y="1"/>
                    <a:pt x="3" y="0"/>
                    <a:pt x="2"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5" name="Freeform 424">
              <a:extLst>
                <a:ext uri="{FF2B5EF4-FFF2-40B4-BE49-F238E27FC236}">
                  <a16:creationId xmlns:a16="http://schemas.microsoft.com/office/drawing/2014/main" id="{E564CBB5-7ED0-23E1-5A88-8C64F7811375}"/>
                </a:ext>
              </a:extLst>
            </p:cNvPr>
            <p:cNvSpPr>
              <a:spLocks/>
            </p:cNvSpPr>
            <p:nvPr/>
          </p:nvSpPr>
          <p:spPr bwMode="auto">
            <a:xfrm>
              <a:off x="18575996" y="6723551"/>
              <a:ext cx="66879" cy="38227"/>
            </a:xfrm>
            <a:custGeom>
              <a:avLst/>
              <a:gdLst>
                <a:gd name="T0" fmla="*/ 6 w 7"/>
                <a:gd name="T1" fmla="*/ 0 h 4"/>
                <a:gd name="T2" fmla="*/ 1 w 7"/>
                <a:gd name="T3" fmla="*/ 3 h 4"/>
                <a:gd name="T4" fmla="*/ 6 w 7"/>
                <a:gd name="T5" fmla="*/ 0 h 4"/>
              </a:gdLst>
              <a:ahLst/>
              <a:cxnLst>
                <a:cxn ang="0">
                  <a:pos x="T0" y="T1"/>
                </a:cxn>
                <a:cxn ang="0">
                  <a:pos x="T2" y="T3"/>
                </a:cxn>
                <a:cxn ang="0">
                  <a:pos x="T4" y="T5"/>
                </a:cxn>
              </a:cxnLst>
              <a:rect l="0" t="0" r="r" b="b"/>
              <a:pathLst>
                <a:path w="7" h="4">
                  <a:moveTo>
                    <a:pt x="6" y="0"/>
                  </a:moveTo>
                  <a:cubicBezTo>
                    <a:pt x="5" y="0"/>
                    <a:pt x="0" y="2"/>
                    <a:pt x="1" y="3"/>
                  </a:cubicBezTo>
                  <a:cubicBezTo>
                    <a:pt x="2" y="4"/>
                    <a:pt x="7" y="0"/>
                    <a:pt x="6"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6" name="Freeform 425">
              <a:extLst>
                <a:ext uri="{FF2B5EF4-FFF2-40B4-BE49-F238E27FC236}">
                  <a16:creationId xmlns:a16="http://schemas.microsoft.com/office/drawing/2014/main" id="{208AA4E1-0A1E-1B8B-D45B-643B20F9F269}"/>
                </a:ext>
              </a:extLst>
            </p:cNvPr>
            <p:cNvSpPr>
              <a:spLocks/>
            </p:cNvSpPr>
            <p:nvPr/>
          </p:nvSpPr>
          <p:spPr bwMode="auto">
            <a:xfrm>
              <a:off x="18502748" y="6761778"/>
              <a:ext cx="54139" cy="35042"/>
            </a:xfrm>
            <a:custGeom>
              <a:avLst/>
              <a:gdLst>
                <a:gd name="T0" fmla="*/ 5 w 6"/>
                <a:gd name="T1" fmla="*/ 0 h 4"/>
                <a:gd name="T2" fmla="*/ 1 w 6"/>
                <a:gd name="T3" fmla="*/ 3 h 4"/>
                <a:gd name="T4" fmla="*/ 5 w 6"/>
                <a:gd name="T5" fmla="*/ 0 h 4"/>
                <a:gd name="T6" fmla="*/ 5 w 6"/>
                <a:gd name="T7" fmla="*/ 0 h 4"/>
              </a:gdLst>
              <a:ahLst/>
              <a:cxnLst>
                <a:cxn ang="0">
                  <a:pos x="T0" y="T1"/>
                </a:cxn>
                <a:cxn ang="0">
                  <a:pos x="T2" y="T3"/>
                </a:cxn>
                <a:cxn ang="0">
                  <a:pos x="T4" y="T5"/>
                </a:cxn>
                <a:cxn ang="0">
                  <a:pos x="T6" y="T7"/>
                </a:cxn>
              </a:cxnLst>
              <a:rect l="0" t="0" r="r" b="b"/>
              <a:pathLst>
                <a:path w="6" h="4">
                  <a:moveTo>
                    <a:pt x="5" y="0"/>
                  </a:moveTo>
                  <a:cubicBezTo>
                    <a:pt x="5" y="0"/>
                    <a:pt x="0" y="2"/>
                    <a:pt x="1" y="3"/>
                  </a:cubicBezTo>
                  <a:cubicBezTo>
                    <a:pt x="2" y="4"/>
                    <a:pt x="5" y="0"/>
                    <a:pt x="5" y="0"/>
                  </a:cubicBezTo>
                  <a:cubicBezTo>
                    <a:pt x="5" y="0"/>
                    <a:pt x="6" y="0"/>
                    <a:pt x="5"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7" name="Freeform 426">
              <a:extLst>
                <a:ext uri="{FF2B5EF4-FFF2-40B4-BE49-F238E27FC236}">
                  <a16:creationId xmlns:a16="http://schemas.microsoft.com/office/drawing/2014/main" id="{1D5300F5-EE22-BD2D-91B9-9D451B788B80}"/>
                </a:ext>
              </a:extLst>
            </p:cNvPr>
            <p:cNvSpPr>
              <a:spLocks/>
            </p:cNvSpPr>
            <p:nvPr/>
          </p:nvSpPr>
          <p:spPr bwMode="auto">
            <a:xfrm>
              <a:off x="18454978" y="6790447"/>
              <a:ext cx="47770" cy="44598"/>
            </a:xfrm>
            <a:custGeom>
              <a:avLst/>
              <a:gdLst>
                <a:gd name="T0" fmla="*/ 4 w 5"/>
                <a:gd name="T1" fmla="*/ 0 h 5"/>
                <a:gd name="T2" fmla="*/ 0 w 5"/>
                <a:gd name="T3" fmla="*/ 4 h 5"/>
                <a:gd name="T4" fmla="*/ 4 w 5"/>
                <a:gd name="T5" fmla="*/ 0 h 5"/>
                <a:gd name="T6" fmla="*/ 4 w 5"/>
                <a:gd name="T7" fmla="*/ 0 h 5"/>
              </a:gdLst>
              <a:ahLst/>
              <a:cxnLst>
                <a:cxn ang="0">
                  <a:pos x="T0" y="T1"/>
                </a:cxn>
                <a:cxn ang="0">
                  <a:pos x="T2" y="T3"/>
                </a:cxn>
                <a:cxn ang="0">
                  <a:pos x="T4" y="T5"/>
                </a:cxn>
                <a:cxn ang="0">
                  <a:pos x="T6" y="T7"/>
                </a:cxn>
              </a:cxnLst>
              <a:rect l="0" t="0" r="r" b="b"/>
              <a:pathLst>
                <a:path w="5" h="5">
                  <a:moveTo>
                    <a:pt x="4" y="0"/>
                  </a:moveTo>
                  <a:cubicBezTo>
                    <a:pt x="4" y="0"/>
                    <a:pt x="0" y="4"/>
                    <a:pt x="0" y="4"/>
                  </a:cubicBezTo>
                  <a:cubicBezTo>
                    <a:pt x="2" y="5"/>
                    <a:pt x="4" y="0"/>
                    <a:pt x="4" y="0"/>
                  </a:cubicBezTo>
                  <a:cubicBezTo>
                    <a:pt x="4" y="0"/>
                    <a:pt x="5" y="0"/>
                    <a:pt x="4"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8" name="Freeform 427">
              <a:extLst>
                <a:ext uri="{FF2B5EF4-FFF2-40B4-BE49-F238E27FC236}">
                  <a16:creationId xmlns:a16="http://schemas.microsoft.com/office/drawing/2014/main" id="{AE0F698B-0E62-0EB8-B2B2-419D2F600BE6}"/>
                </a:ext>
              </a:extLst>
            </p:cNvPr>
            <p:cNvSpPr>
              <a:spLocks/>
            </p:cNvSpPr>
            <p:nvPr/>
          </p:nvSpPr>
          <p:spPr bwMode="auto">
            <a:xfrm>
              <a:off x="18445422" y="6854158"/>
              <a:ext cx="9553" cy="9556"/>
            </a:xfrm>
            <a:custGeom>
              <a:avLst/>
              <a:gdLst>
                <a:gd name="T0" fmla="*/ 1 w 1"/>
                <a:gd name="T1" fmla="*/ 0 h 1"/>
                <a:gd name="T2" fmla="*/ 1 w 1"/>
                <a:gd name="T3" fmla="*/ 1 h 1"/>
                <a:gd name="T4" fmla="*/ 1 w 1"/>
                <a:gd name="T5" fmla="*/ 0 h 1"/>
              </a:gdLst>
              <a:ahLst/>
              <a:cxnLst>
                <a:cxn ang="0">
                  <a:pos x="T0" y="T1"/>
                </a:cxn>
                <a:cxn ang="0">
                  <a:pos x="T2" y="T3"/>
                </a:cxn>
                <a:cxn ang="0">
                  <a:pos x="T4" y="T5"/>
                </a:cxn>
              </a:cxnLst>
              <a:rect l="0" t="0" r="r" b="b"/>
              <a:pathLst>
                <a:path w="1" h="1">
                  <a:moveTo>
                    <a:pt x="1" y="0"/>
                  </a:moveTo>
                  <a:cubicBezTo>
                    <a:pt x="0" y="0"/>
                    <a:pt x="0" y="1"/>
                    <a:pt x="1" y="1"/>
                  </a:cubicBezTo>
                  <a:cubicBezTo>
                    <a:pt x="1" y="1"/>
                    <a:pt x="1" y="0"/>
                    <a:pt x="1"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9" name="Freeform 428">
              <a:extLst>
                <a:ext uri="{FF2B5EF4-FFF2-40B4-BE49-F238E27FC236}">
                  <a16:creationId xmlns:a16="http://schemas.microsoft.com/office/drawing/2014/main" id="{59DA8EC5-1999-56E5-0FFE-881342C51D19}"/>
                </a:ext>
              </a:extLst>
            </p:cNvPr>
            <p:cNvSpPr>
              <a:spLocks/>
            </p:cNvSpPr>
            <p:nvPr/>
          </p:nvSpPr>
          <p:spPr bwMode="auto">
            <a:xfrm>
              <a:off x="18397652" y="6815931"/>
              <a:ext cx="47770" cy="38227"/>
            </a:xfrm>
            <a:custGeom>
              <a:avLst/>
              <a:gdLst>
                <a:gd name="T0" fmla="*/ 4 w 5"/>
                <a:gd name="T1" fmla="*/ 1 h 4"/>
                <a:gd name="T2" fmla="*/ 0 w 5"/>
                <a:gd name="T3" fmla="*/ 4 h 4"/>
                <a:gd name="T4" fmla="*/ 4 w 5"/>
                <a:gd name="T5" fmla="*/ 1 h 4"/>
                <a:gd name="T6" fmla="*/ 4 w 5"/>
                <a:gd name="T7" fmla="*/ 1 h 4"/>
              </a:gdLst>
              <a:ahLst/>
              <a:cxnLst>
                <a:cxn ang="0">
                  <a:pos x="T0" y="T1"/>
                </a:cxn>
                <a:cxn ang="0">
                  <a:pos x="T2" y="T3"/>
                </a:cxn>
                <a:cxn ang="0">
                  <a:pos x="T4" y="T5"/>
                </a:cxn>
                <a:cxn ang="0">
                  <a:pos x="T6" y="T7"/>
                </a:cxn>
              </a:cxnLst>
              <a:rect l="0" t="0" r="r" b="b"/>
              <a:pathLst>
                <a:path w="5" h="4">
                  <a:moveTo>
                    <a:pt x="4" y="1"/>
                  </a:moveTo>
                  <a:cubicBezTo>
                    <a:pt x="2" y="2"/>
                    <a:pt x="0" y="3"/>
                    <a:pt x="0" y="4"/>
                  </a:cubicBezTo>
                  <a:cubicBezTo>
                    <a:pt x="0" y="4"/>
                    <a:pt x="4" y="1"/>
                    <a:pt x="4" y="1"/>
                  </a:cubicBezTo>
                  <a:cubicBezTo>
                    <a:pt x="3" y="1"/>
                    <a:pt x="5" y="0"/>
                    <a:pt x="4"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0" name="Freeform 429">
              <a:extLst>
                <a:ext uri="{FF2B5EF4-FFF2-40B4-BE49-F238E27FC236}">
                  <a16:creationId xmlns:a16="http://schemas.microsoft.com/office/drawing/2014/main" id="{62B7627C-0030-A45C-4F9C-165F7BACC9B1}"/>
                </a:ext>
              </a:extLst>
            </p:cNvPr>
            <p:cNvSpPr>
              <a:spLocks/>
            </p:cNvSpPr>
            <p:nvPr/>
          </p:nvSpPr>
          <p:spPr bwMode="auto">
            <a:xfrm>
              <a:off x="18053701" y="7163156"/>
              <a:ext cx="19109" cy="28669"/>
            </a:xfrm>
            <a:custGeom>
              <a:avLst/>
              <a:gdLst>
                <a:gd name="T0" fmla="*/ 1 w 2"/>
                <a:gd name="T1" fmla="*/ 0 h 3"/>
                <a:gd name="T2" fmla="*/ 1 w 2"/>
                <a:gd name="T3" fmla="*/ 3 h 3"/>
                <a:gd name="T4" fmla="*/ 1 w 2"/>
                <a:gd name="T5" fmla="*/ 0 h 3"/>
              </a:gdLst>
              <a:ahLst/>
              <a:cxnLst>
                <a:cxn ang="0">
                  <a:pos x="T0" y="T1"/>
                </a:cxn>
                <a:cxn ang="0">
                  <a:pos x="T2" y="T3"/>
                </a:cxn>
                <a:cxn ang="0">
                  <a:pos x="T4" y="T5"/>
                </a:cxn>
              </a:cxnLst>
              <a:rect l="0" t="0" r="r" b="b"/>
              <a:pathLst>
                <a:path w="2" h="3">
                  <a:moveTo>
                    <a:pt x="1" y="0"/>
                  </a:moveTo>
                  <a:cubicBezTo>
                    <a:pt x="1" y="0"/>
                    <a:pt x="0" y="3"/>
                    <a:pt x="1" y="3"/>
                  </a:cubicBezTo>
                  <a:cubicBezTo>
                    <a:pt x="2" y="3"/>
                    <a:pt x="2" y="0"/>
                    <a:pt x="1"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grpSp>
          <p:nvGrpSpPr>
            <p:cNvPr id="31" name="Group 30">
              <a:extLst>
                <a:ext uri="{FF2B5EF4-FFF2-40B4-BE49-F238E27FC236}">
                  <a16:creationId xmlns:a16="http://schemas.microsoft.com/office/drawing/2014/main" id="{6C5D2231-0E94-7F8C-031A-8B55E2DCE94C}"/>
                </a:ext>
              </a:extLst>
            </p:cNvPr>
            <p:cNvGrpSpPr/>
            <p:nvPr/>
          </p:nvGrpSpPr>
          <p:grpSpPr>
            <a:xfrm>
              <a:off x="17709756" y="6761778"/>
              <a:ext cx="697449" cy="662593"/>
              <a:chOff x="5961121" y="2686387"/>
              <a:chExt cx="288233" cy="273757"/>
            </a:xfrm>
            <a:grpFill/>
          </p:grpSpPr>
          <p:sp>
            <p:nvSpPr>
              <p:cNvPr id="396" name="Freeform 430">
                <a:extLst>
                  <a:ext uri="{FF2B5EF4-FFF2-40B4-BE49-F238E27FC236}">
                    <a16:creationId xmlns:a16="http://schemas.microsoft.com/office/drawing/2014/main" id="{C1B6594F-8249-9A18-FFD0-0FF97AFC8A60}"/>
                  </a:ext>
                </a:extLst>
              </p:cNvPr>
              <p:cNvSpPr>
                <a:spLocks/>
              </p:cNvSpPr>
              <p:nvPr/>
            </p:nvSpPr>
            <p:spPr bwMode="auto">
              <a:xfrm>
                <a:off x="6130902" y="2686387"/>
                <a:ext cx="118452" cy="100026"/>
              </a:xfrm>
              <a:custGeom>
                <a:avLst/>
                <a:gdLst>
                  <a:gd name="T0" fmla="*/ 28 w 31"/>
                  <a:gd name="T1" fmla="*/ 10 h 26"/>
                  <a:gd name="T2" fmla="*/ 29 w 31"/>
                  <a:gd name="T3" fmla="*/ 7 h 26"/>
                  <a:gd name="T4" fmla="*/ 27 w 31"/>
                  <a:gd name="T5" fmla="*/ 10 h 26"/>
                  <a:gd name="T6" fmla="*/ 20 w 31"/>
                  <a:gd name="T7" fmla="*/ 8 h 26"/>
                  <a:gd name="T8" fmla="*/ 11 w 31"/>
                  <a:gd name="T9" fmla="*/ 1 h 26"/>
                  <a:gd name="T10" fmla="*/ 11 w 31"/>
                  <a:gd name="T11" fmla="*/ 5 h 26"/>
                  <a:gd name="T12" fmla="*/ 9 w 31"/>
                  <a:gd name="T13" fmla="*/ 11 h 26"/>
                  <a:gd name="T14" fmla="*/ 7 w 31"/>
                  <a:gd name="T15" fmla="*/ 14 h 26"/>
                  <a:gd name="T16" fmla="*/ 4 w 31"/>
                  <a:gd name="T17" fmla="*/ 14 h 26"/>
                  <a:gd name="T18" fmla="*/ 5 w 31"/>
                  <a:gd name="T19" fmla="*/ 16 h 26"/>
                  <a:gd name="T20" fmla="*/ 1 w 31"/>
                  <a:gd name="T21" fmla="*/ 18 h 26"/>
                  <a:gd name="T22" fmla="*/ 2 w 31"/>
                  <a:gd name="T23" fmla="*/ 23 h 26"/>
                  <a:gd name="T24" fmla="*/ 4 w 31"/>
                  <a:gd name="T25" fmla="*/ 25 h 26"/>
                  <a:gd name="T26" fmla="*/ 6 w 31"/>
                  <a:gd name="T27" fmla="*/ 23 h 26"/>
                  <a:gd name="T28" fmla="*/ 7 w 31"/>
                  <a:gd name="T29" fmla="*/ 23 h 26"/>
                  <a:gd name="T30" fmla="*/ 4 w 31"/>
                  <a:gd name="T31" fmla="*/ 20 h 26"/>
                  <a:gd name="T32" fmla="*/ 7 w 31"/>
                  <a:gd name="T33" fmla="*/ 19 h 26"/>
                  <a:gd name="T34" fmla="*/ 12 w 31"/>
                  <a:gd name="T35" fmla="*/ 18 h 26"/>
                  <a:gd name="T36" fmla="*/ 17 w 31"/>
                  <a:gd name="T37" fmla="*/ 21 h 26"/>
                  <a:gd name="T38" fmla="*/ 21 w 31"/>
                  <a:gd name="T39" fmla="*/ 16 h 26"/>
                  <a:gd name="T40" fmla="*/ 31 w 31"/>
                  <a:gd name="T41" fmla="*/ 14 h 26"/>
                  <a:gd name="T42" fmla="*/ 29 w 31"/>
                  <a:gd name="T43" fmla="*/ 12 h 26"/>
                  <a:gd name="T44" fmla="*/ 28 w 31"/>
                  <a:gd name="T45" fmla="*/ 10 h 26"/>
                  <a:gd name="T46" fmla="*/ 28 w 31"/>
                  <a:gd name="T47" fmla="*/ 10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1" h="26">
                    <a:moveTo>
                      <a:pt x="28" y="10"/>
                    </a:moveTo>
                    <a:cubicBezTo>
                      <a:pt x="28" y="10"/>
                      <a:pt x="29" y="8"/>
                      <a:pt x="29" y="7"/>
                    </a:cubicBezTo>
                    <a:cubicBezTo>
                      <a:pt x="29" y="8"/>
                      <a:pt x="27" y="10"/>
                      <a:pt x="27" y="10"/>
                    </a:cubicBezTo>
                    <a:cubicBezTo>
                      <a:pt x="25" y="10"/>
                      <a:pt x="21" y="9"/>
                      <a:pt x="20" y="8"/>
                    </a:cubicBezTo>
                    <a:cubicBezTo>
                      <a:pt x="17" y="7"/>
                      <a:pt x="15" y="2"/>
                      <a:pt x="11" y="1"/>
                    </a:cubicBezTo>
                    <a:cubicBezTo>
                      <a:pt x="9" y="0"/>
                      <a:pt x="10" y="4"/>
                      <a:pt x="11" y="5"/>
                    </a:cubicBezTo>
                    <a:cubicBezTo>
                      <a:pt x="11" y="7"/>
                      <a:pt x="10" y="9"/>
                      <a:pt x="9" y="11"/>
                    </a:cubicBezTo>
                    <a:cubicBezTo>
                      <a:pt x="8" y="12"/>
                      <a:pt x="10" y="15"/>
                      <a:pt x="7" y="14"/>
                    </a:cubicBezTo>
                    <a:cubicBezTo>
                      <a:pt x="7" y="14"/>
                      <a:pt x="5" y="13"/>
                      <a:pt x="4" y="14"/>
                    </a:cubicBezTo>
                    <a:cubicBezTo>
                      <a:pt x="4" y="15"/>
                      <a:pt x="5" y="16"/>
                      <a:pt x="5" y="16"/>
                    </a:cubicBezTo>
                    <a:cubicBezTo>
                      <a:pt x="5" y="16"/>
                      <a:pt x="2" y="18"/>
                      <a:pt x="1" y="18"/>
                    </a:cubicBezTo>
                    <a:cubicBezTo>
                      <a:pt x="0" y="20"/>
                      <a:pt x="3" y="21"/>
                      <a:pt x="2" y="23"/>
                    </a:cubicBezTo>
                    <a:cubicBezTo>
                      <a:pt x="1" y="24"/>
                      <a:pt x="3" y="26"/>
                      <a:pt x="4" y="25"/>
                    </a:cubicBezTo>
                    <a:cubicBezTo>
                      <a:pt x="5" y="24"/>
                      <a:pt x="5" y="23"/>
                      <a:pt x="6" y="23"/>
                    </a:cubicBezTo>
                    <a:cubicBezTo>
                      <a:pt x="6" y="23"/>
                      <a:pt x="7" y="24"/>
                      <a:pt x="7" y="23"/>
                    </a:cubicBezTo>
                    <a:cubicBezTo>
                      <a:pt x="7" y="22"/>
                      <a:pt x="5" y="21"/>
                      <a:pt x="4" y="20"/>
                    </a:cubicBezTo>
                    <a:cubicBezTo>
                      <a:pt x="3" y="18"/>
                      <a:pt x="7" y="19"/>
                      <a:pt x="7" y="19"/>
                    </a:cubicBezTo>
                    <a:cubicBezTo>
                      <a:pt x="9" y="19"/>
                      <a:pt x="10" y="17"/>
                      <a:pt x="12" y="18"/>
                    </a:cubicBezTo>
                    <a:cubicBezTo>
                      <a:pt x="14" y="19"/>
                      <a:pt x="15" y="20"/>
                      <a:pt x="17" y="21"/>
                    </a:cubicBezTo>
                    <a:cubicBezTo>
                      <a:pt x="20" y="23"/>
                      <a:pt x="19" y="17"/>
                      <a:pt x="21" y="16"/>
                    </a:cubicBezTo>
                    <a:cubicBezTo>
                      <a:pt x="21" y="16"/>
                      <a:pt x="31" y="16"/>
                      <a:pt x="31" y="14"/>
                    </a:cubicBezTo>
                    <a:cubicBezTo>
                      <a:pt x="30" y="13"/>
                      <a:pt x="27" y="15"/>
                      <a:pt x="29" y="12"/>
                    </a:cubicBezTo>
                    <a:cubicBezTo>
                      <a:pt x="30" y="11"/>
                      <a:pt x="27" y="12"/>
                      <a:pt x="28" y="10"/>
                    </a:cubicBezTo>
                    <a:cubicBezTo>
                      <a:pt x="29" y="7"/>
                      <a:pt x="28" y="11"/>
                      <a:pt x="28" y="1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97" name="Freeform 431">
                <a:extLst>
                  <a:ext uri="{FF2B5EF4-FFF2-40B4-BE49-F238E27FC236}">
                    <a16:creationId xmlns:a16="http://schemas.microsoft.com/office/drawing/2014/main" id="{699F6814-0FEC-289C-0145-5D7C144D37B5}"/>
                  </a:ext>
                </a:extLst>
              </p:cNvPr>
              <p:cNvSpPr>
                <a:spLocks/>
              </p:cNvSpPr>
              <p:nvPr/>
            </p:nvSpPr>
            <p:spPr bwMode="auto">
              <a:xfrm>
                <a:off x="5961121" y="2778517"/>
                <a:ext cx="215847" cy="181627"/>
              </a:xfrm>
              <a:custGeom>
                <a:avLst/>
                <a:gdLst>
                  <a:gd name="T0" fmla="*/ 52 w 56"/>
                  <a:gd name="T1" fmla="*/ 1 h 47"/>
                  <a:gd name="T2" fmla="*/ 51 w 56"/>
                  <a:gd name="T3" fmla="*/ 1 h 47"/>
                  <a:gd name="T4" fmla="*/ 52 w 56"/>
                  <a:gd name="T5" fmla="*/ 3 h 47"/>
                  <a:gd name="T6" fmla="*/ 49 w 56"/>
                  <a:gd name="T7" fmla="*/ 3 h 47"/>
                  <a:gd name="T8" fmla="*/ 47 w 56"/>
                  <a:gd name="T9" fmla="*/ 5 h 47"/>
                  <a:gd name="T10" fmla="*/ 45 w 56"/>
                  <a:gd name="T11" fmla="*/ 6 h 47"/>
                  <a:gd name="T12" fmla="*/ 46 w 56"/>
                  <a:gd name="T13" fmla="*/ 7 h 47"/>
                  <a:gd name="T14" fmla="*/ 46 w 56"/>
                  <a:gd name="T15" fmla="*/ 10 h 47"/>
                  <a:gd name="T16" fmla="*/ 46 w 56"/>
                  <a:gd name="T17" fmla="*/ 13 h 47"/>
                  <a:gd name="T18" fmla="*/ 41 w 56"/>
                  <a:gd name="T19" fmla="*/ 22 h 47"/>
                  <a:gd name="T20" fmla="*/ 36 w 56"/>
                  <a:gd name="T21" fmla="*/ 27 h 47"/>
                  <a:gd name="T22" fmla="*/ 31 w 56"/>
                  <a:gd name="T23" fmla="*/ 27 h 47"/>
                  <a:gd name="T24" fmla="*/ 32 w 56"/>
                  <a:gd name="T25" fmla="*/ 24 h 47"/>
                  <a:gd name="T26" fmla="*/ 30 w 56"/>
                  <a:gd name="T27" fmla="*/ 25 h 47"/>
                  <a:gd name="T28" fmla="*/ 29 w 56"/>
                  <a:gd name="T29" fmla="*/ 27 h 47"/>
                  <a:gd name="T30" fmla="*/ 25 w 56"/>
                  <a:gd name="T31" fmla="*/ 33 h 47"/>
                  <a:gd name="T32" fmla="*/ 25 w 56"/>
                  <a:gd name="T33" fmla="*/ 34 h 47"/>
                  <a:gd name="T34" fmla="*/ 23 w 56"/>
                  <a:gd name="T35" fmla="*/ 36 h 47"/>
                  <a:gd name="T36" fmla="*/ 21 w 56"/>
                  <a:gd name="T37" fmla="*/ 35 h 47"/>
                  <a:gd name="T38" fmla="*/ 17 w 56"/>
                  <a:gd name="T39" fmla="*/ 35 h 47"/>
                  <a:gd name="T40" fmla="*/ 9 w 56"/>
                  <a:gd name="T41" fmla="*/ 36 h 47"/>
                  <a:gd name="T42" fmla="*/ 2 w 56"/>
                  <a:gd name="T43" fmla="*/ 42 h 47"/>
                  <a:gd name="T44" fmla="*/ 1 w 56"/>
                  <a:gd name="T45" fmla="*/ 44 h 47"/>
                  <a:gd name="T46" fmla="*/ 3 w 56"/>
                  <a:gd name="T47" fmla="*/ 43 h 47"/>
                  <a:gd name="T48" fmla="*/ 5 w 56"/>
                  <a:gd name="T49" fmla="*/ 44 h 47"/>
                  <a:gd name="T50" fmla="*/ 22 w 56"/>
                  <a:gd name="T51" fmla="*/ 40 h 47"/>
                  <a:gd name="T52" fmla="*/ 21 w 56"/>
                  <a:gd name="T53" fmla="*/ 43 h 47"/>
                  <a:gd name="T54" fmla="*/ 24 w 56"/>
                  <a:gd name="T55" fmla="*/ 47 h 47"/>
                  <a:gd name="T56" fmla="*/ 27 w 56"/>
                  <a:gd name="T57" fmla="*/ 44 h 47"/>
                  <a:gd name="T58" fmla="*/ 30 w 56"/>
                  <a:gd name="T59" fmla="*/ 43 h 47"/>
                  <a:gd name="T60" fmla="*/ 31 w 56"/>
                  <a:gd name="T61" fmla="*/ 40 h 47"/>
                  <a:gd name="T62" fmla="*/ 38 w 56"/>
                  <a:gd name="T63" fmla="*/ 39 h 47"/>
                  <a:gd name="T64" fmla="*/ 41 w 56"/>
                  <a:gd name="T65" fmla="*/ 40 h 47"/>
                  <a:gd name="T66" fmla="*/ 43 w 56"/>
                  <a:gd name="T67" fmla="*/ 37 h 47"/>
                  <a:gd name="T68" fmla="*/ 45 w 56"/>
                  <a:gd name="T69" fmla="*/ 35 h 47"/>
                  <a:gd name="T70" fmla="*/ 46 w 56"/>
                  <a:gd name="T71" fmla="*/ 38 h 47"/>
                  <a:gd name="T72" fmla="*/ 48 w 56"/>
                  <a:gd name="T73" fmla="*/ 37 h 47"/>
                  <a:gd name="T74" fmla="*/ 49 w 56"/>
                  <a:gd name="T75" fmla="*/ 35 h 47"/>
                  <a:gd name="T76" fmla="*/ 49 w 56"/>
                  <a:gd name="T77" fmla="*/ 32 h 47"/>
                  <a:gd name="T78" fmla="*/ 51 w 56"/>
                  <a:gd name="T79" fmla="*/ 26 h 47"/>
                  <a:gd name="T80" fmla="*/ 51 w 56"/>
                  <a:gd name="T81" fmla="*/ 19 h 47"/>
                  <a:gd name="T82" fmla="*/ 53 w 56"/>
                  <a:gd name="T83" fmla="*/ 19 h 47"/>
                  <a:gd name="T84" fmla="*/ 55 w 56"/>
                  <a:gd name="T85" fmla="*/ 17 h 47"/>
                  <a:gd name="T86" fmla="*/ 55 w 56"/>
                  <a:gd name="T87" fmla="*/ 9 h 47"/>
                  <a:gd name="T88" fmla="*/ 52 w 56"/>
                  <a:gd name="T89" fmla="*/ 1 h 47"/>
                  <a:gd name="T90" fmla="*/ 52 w 56"/>
                  <a:gd name="T91" fmla="*/ 1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56" h="47">
                    <a:moveTo>
                      <a:pt x="52" y="1"/>
                    </a:moveTo>
                    <a:cubicBezTo>
                      <a:pt x="51" y="1"/>
                      <a:pt x="51" y="0"/>
                      <a:pt x="51" y="1"/>
                    </a:cubicBezTo>
                    <a:cubicBezTo>
                      <a:pt x="49" y="2"/>
                      <a:pt x="51" y="2"/>
                      <a:pt x="52" y="3"/>
                    </a:cubicBezTo>
                    <a:cubicBezTo>
                      <a:pt x="53" y="4"/>
                      <a:pt x="50" y="5"/>
                      <a:pt x="49" y="3"/>
                    </a:cubicBezTo>
                    <a:cubicBezTo>
                      <a:pt x="48" y="1"/>
                      <a:pt x="47" y="4"/>
                      <a:pt x="47" y="5"/>
                    </a:cubicBezTo>
                    <a:cubicBezTo>
                      <a:pt x="46" y="5"/>
                      <a:pt x="45" y="6"/>
                      <a:pt x="45" y="6"/>
                    </a:cubicBezTo>
                    <a:cubicBezTo>
                      <a:pt x="45" y="8"/>
                      <a:pt x="46" y="7"/>
                      <a:pt x="46" y="7"/>
                    </a:cubicBezTo>
                    <a:cubicBezTo>
                      <a:pt x="46" y="8"/>
                      <a:pt x="46" y="9"/>
                      <a:pt x="46" y="10"/>
                    </a:cubicBezTo>
                    <a:cubicBezTo>
                      <a:pt x="46" y="11"/>
                      <a:pt x="47" y="11"/>
                      <a:pt x="46" y="13"/>
                    </a:cubicBezTo>
                    <a:cubicBezTo>
                      <a:pt x="44" y="16"/>
                      <a:pt x="43" y="19"/>
                      <a:pt x="41" y="22"/>
                    </a:cubicBezTo>
                    <a:cubicBezTo>
                      <a:pt x="40" y="23"/>
                      <a:pt x="37" y="27"/>
                      <a:pt x="36" y="27"/>
                    </a:cubicBezTo>
                    <a:cubicBezTo>
                      <a:pt x="34" y="27"/>
                      <a:pt x="32" y="28"/>
                      <a:pt x="31" y="27"/>
                    </a:cubicBezTo>
                    <a:cubicBezTo>
                      <a:pt x="30" y="26"/>
                      <a:pt x="32" y="25"/>
                      <a:pt x="32" y="24"/>
                    </a:cubicBezTo>
                    <a:cubicBezTo>
                      <a:pt x="33" y="23"/>
                      <a:pt x="30" y="25"/>
                      <a:pt x="30" y="25"/>
                    </a:cubicBezTo>
                    <a:cubicBezTo>
                      <a:pt x="29" y="26"/>
                      <a:pt x="29" y="26"/>
                      <a:pt x="29" y="27"/>
                    </a:cubicBezTo>
                    <a:cubicBezTo>
                      <a:pt x="29" y="30"/>
                      <a:pt x="26" y="31"/>
                      <a:pt x="25" y="33"/>
                    </a:cubicBezTo>
                    <a:cubicBezTo>
                      <a:pt x="25" y="33"/>
                      <a:pt x="25" y="34"/>
                      <a:pt x="25" y="34"/>
                    </a:cubicBezTo>
                    <a:cubicBezTo>
                      <a:pt x="25" y="35"/>
                      <a:pt x="23" y="36"/>
                      <a:pt x="23" y="36"/>
                    </a:cubicBezTo>
                    <a:cubicBezTo>
                      <a:pt x="22" y="36"/>
                      <a:pt x="23" y="35"/>
                      <a:pt x="21" y="35"/>
                    </a:cubicBezTo>
                    <a:cubicBezTo>
                      <a:pt x="20" y="35"/>
                      <a:pt x="19" y="35"/>
                      <a:pt x="17" y="35"/>
                    </a:cubicBezTo>
                    <a:cubicBezTo>
                      <a:pt x="14" y="36"/>
                      <a:pt x="12" y="35"/>
                      <a:pt x="9" y="36"/>
                    </a:cubicBezTo>
                    <a:cubicBezTo>
                      <a:pt x="7" y="38"/>
                      <a:pt x="4" y="40"/>
                      <a:pt x="2" y="42"/>
                    </a:cubicBezTo>
                    <a:cubicBezTo>
                      <a:pt x="0" y="42"/>
                      <a:pt x="0" y="45"/>
                      <a:pt x="1" y="44"/>
                    </a:cubicBezTo>
                    <a:cubicBezTo>
                      <a:pt x="2" y="44"/>
                      <a:pt x="2" y="43"/>
                      <a:pt x="3" y="43"/>
                    </a:cubicBezTo>
                    <a:cubicBezTo>
                      <a:pt x="4" y="44"/>
                      <a:pt x="5" y="45"/>
                      <a:pt x="5" y="44"/>
                    </a:cubicBezTo>
                    <a:cubicBezTo>
                      <a:pt x="10" y="43"/>
                      <a:pt x="17" y="39"/>
                      <a:pt x="22" y="40"/>
                    </a:cubicBezTo>
                    <a:cubicBezTo>
                      <a:pt x="23" y="41"/>
                      <a:pt x="21" y="43"/>
                      <a:pt x="21" y="43"/>
                    </a:cubicBezTo>
                    <a:cubicBezTo>
                      <a:pt x="22" y="44"/>
                      <a:pt x="23" y="47"/>
                      <a:pt x="24" y="47"/>
                    </a:cubicBezTo>
                    <a:cubicBezTo>
                      <a:pt x="25" y="46"/>
                      <a:pt x="26" y="45"/>
                      <a:pt x="27" y="44"/>
                    </a:cubicBezTo>
                    <a:cubicBezTo>
                      <a:pt x="28" y="42"/>
                      <a:pt x="28" y="43"/>
                      <a:pt x="30" y="43"/>
                    </a:cubicBezTo>
                    <a:cubicBezTo>
                      <a:pt x="29" y="43"/>
                      <a:pt x="28" y="35"/>
                      <a:pt x="31" y="40"/>
                    </a:cubicBezTo>
                    <a:cubicBezTo>
                      <a:pt x="32" y="42"/>
                      <a:pt x="37" y="40"/>
                      <a:pt x="38" y="39"/>
                    </a:cubicBezTo>
                    <a:cubicBezTo>
                      <a:pt x="40" y="36"/>
                      <a:pt x="40" y="42"/>
                      <a:pt x="41" y="40"/>
                    </a:cubicBezTo>
                    <a:cubicBezTo>
                      <a:pt x="41" y="39"/>
                      <a:pt x="42" y="37"/>
                      <a:pt x="43" y="37"/>
                    </a:cubicBezTo>
                    <a:cubicBezTo>
                      <a:pt x="44" y="36"/>
                      <a:pt x="44" y="37"/>
                      <a:pt x="45" y="35"/>
                    </a:cubicBezTo>
                    <a:cubicBezTo>
                      <a:pt x="45" y="35"/>
                      <a:pt x="45" y="39"/>
                      <a:pt x="46" y="38"/>
                    </a:cubicBezTo>
                    <a:cubicBezTo>
                      <a:pt x="46" y="38"/>
                      <a:pt x="47" y="38"/>
                      <a:pt x="48" y="37"/>
                    </a:cubicBezTo>
                    <a:cubicBezTo>
                      <a:pt x="49" y="37"/>
                      <a:pt x="48" y="36"/>
                      <a:pt x="49" y="35"/>
                    </a:cubicBezTo>
                    <a:cubicBezTo>
                      <a:pt x="51" y="34"/>
                      <a:pt x="51" y="34"/>
                      <a:pt x="49" y="32"/>
                    </a:cubicBezTo>
                    <a:cubicBezTo>
                      <a:pt x="48" y="31"/>
                      <a:pt x="51" y="28"/>
                      <a:pt x="51" y="26"/>
                    </a:cubicBezTo>
                    <a:cubicBezTo>
                      <a:pt x="52" y="24"/>
                      <a:pt x="50" y="21"/>
                      <a:pt x="51" y="19"/>
                    </a:cubicBezTo>
                    <a:cubicBezTo>
                      <a:pt x="52" y="18"/>
                      <a:pt x="52" y="19"/>
                      <a:pt x="53" y="19"/>
                    </a:cubicBezTo>
                    <a:cubicBezTo>
                      <a:pt x="54" y="19"/>
                      <a:pt x="55" y="17"/>
                      <a:pt x="55" y="17"/>
                    </a:cubicBezTo>
                    <a:cubicBezTo>
                      <a:pt x="56" y="14"/>
                      <a:pt x="56" y="11"/>
                      <a:pt x="55" y="9"/>
                    </a:cubicBezTo>
                    <a:cubicBezTo>
                      <a:pt x="55" y="8"/>
                      <a:pt x="52" y="1"/>
                      <a:pt x="52" y="1"/>
                    </a:cubicBezTo>
                    <a:cubicBezTo>
                      <a:pt x="52" y="1"/>
                      <a:pt x="52" y="1"/>
                      <a:pt x="52"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grpSp>
        <p:sp>
          <p:nvSpPr>
            <p:cNvPr id="32" name="Freeform 432">
              <a:extLst>
                <a:ext uri="{FF2B5EF4-FFF2-40B4-BE49-F238E27FC236}">
                  <a16:creationId xmlns:a16="http://schemas.microsoft.com/office/drawing/2014/main" id="{2F40607F-4474-7BB6-19C0-3C99CC8DD36D}"/>
                </a:ext>
              </a:extLst>
            </p:cNvPr>
            <p:cNvSpPr>
              <a:spLocks/>
            </p:cNvSpPr>
            <p:nvPr/>
          </p:nvSpPr>
          <p:spPr bwMode="auto">
            <a:xfrm>
              <a:off x="17884911" y="7370216"/>
              <a:ext cx="19109" cy="25484"/>
            </a:xfrm>
            <a:custGeom>
              <a:avLst/>
              <a:gdLst>
                <a:gd name="T0" fmla="*/ 2 w 2"/>
                <a:gd name="T1" fmla="*/ 0 h 3"/>
                <a:gd name="T2" fmla="*/ 0 w 2"/>
                <a:gd name="T3" fmla="*/ 1 h 3"/>
                <a:gd name="T4" fmla="*/ 2 w 2"/>
                <a:gd name="T5" fmla="*/ 0 h 3"/>
              </a:gdLst>
              <a:ahLst/>
              <a:cxnLst>
                <a:cxn ang="0">
                  <a:pos x="T0" y="T1"/>
                </a:cxn>
                <a:cxn ang="0">
                  <a:pos x="T2" y="T3"/>
                </a:cxn>
                <a:cxn ang="0">
                  <a:pos x="T4" y="T5"/>
                </a:cxn>
              </a:cxnLst>
              <a:rect l="0" t="0" r="r" b="b"/>
              <a:pathLst>
                <a:path w="2" h="3">
                  <a:moveTo>
                    <a:pt x="2" y="0"/>
                  </a:moveTo>
                  <a:cubicBezTo>
                    <a:pt x="2" y="0"/>
                    <a:pt x="0" y="1"/>
                    <a:pt x="0" y="1"/>
                  </a:cubicBezTo>
                  <a:cubicBezTo>
                    <a:pt x="1" y="3"/>
                    <a:pt x="2" y="1"/>
                    <a:pt x="2"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3" name="Freeform 433">
              <a:extLst>
                <a:ext uri="{FF2B5EF4-FFF2-40B4-BE49-F238E27FC236}">
                  <a16:creationId xmlns:a16="http://schemas.microsoft.com/office/drawing/2014/main" id="{F0A56054-93A5-B7B8-544E-7A885F9381F7}"/>
                </a:ext>
              </a:extLst>
            </p:cNvPr>
            <p:cNvSpPr>
              <a:spLocks/>
            </p:cNvSpPr>
            <p:nvPr/>
          </p:nvSpPr>
          <p:spPr bwMode="auto">
            <a:xfrm>
              <a:off x="17773446" y="7370216"/>
              <a:ext cx="121018" cy="92380"/>
            </a:xfrm>
            <a:custGeom>
              <a:avLst/>
              <a:gdLst>
                <a:gd name="T0" fmla="*/ 11 w 13"/>
                <a:gd name="T1" fmla="*/ 2 h 10"/>
                <a:gd name="T2" fmla="*/ 7 w 13"/>
                <a:gd name="T3" fmla="*/ 2 h 10"/>
                <a:gd name="T4" fmla="*/ 5 w 13"/>
                <a:gd name="T5" fmla="*/ 3 h 10"/>
                <a:gd name="T6" fmla="*/ 3 w 13"/>
                <a:gd name="T7" fmla="*/ 4 h 10"/>
                <a:gd name="T8" fmla="*/ 0 w 13"/>
                <a:gd name="T9" fmla="*/ 6 h 10"/>
                <a:gd name="T10" fmla="*/ 3 w 13"/>
                <a:gd name="T11" fmla="*/ 9 h 10"/>
                <a:gd name="T12" fmla="*/ 6 w 13"/>
                <a:gd name="T13" fmla="*/ 6 h 10"/>
                <a:gd name="T14" fmla="*/ 10 w 13"/>
                <a:gd name="T15" fmla="*/ 6 h 10"/>
                <a:gd name="T16" fmla="*/ 11 w 13"/>
                <a:gd name="T17" fmla="*/ 2 h 10"/>
                <a:gd name="T18" fmla="*/ 11 w 13"/>
                <a:gd name="T19" fmla="*/ 2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 h="10">
                  <a:moveTo>
                    <a:pt x="11" y="2"/>
                  </a:moveTo>
                  <a:cubicBezTo>
                    <a:pt x="9" y="2"/>
                    <a:pt x="9" y="0"/>
                    <a:pt x="7" y="2"/>
                  </a:cubicBezTo>
                  <a:cubicBezTo>
                    <a:pt x="6" y="2"/>
                    <a:pt x="5" y="4"/>
                    <a:pt x="5" y="3"/>
                  </a:cubicBezTo>
                  <a:cubicBezTo>
                    <a:pt x="4" y="2"/>
                    <a:pt x="3" y="4"/>
                    <a:pt x="3" y="4"/>
                  </a:cubicBezTo>
                  <a:cubicBezTo>
                    <a:pt x="2" y="6"/>
                    <a:pt x="1" y="5"/>
                    <a:pt x="0" y="6"/>
                  </a:cubicBezTo>
                  <a:cubicBezTo>
                    <a:pt x="0" y="5"/>
                    <a:pt x="2" y="9"/>
                    <a:pt x="3" y="9"/>
                  </a:cubicBezTo>
                  <a:cubicBezTo>
                    <a:pt x="3" y="10"/>
                    <a:pt x="5" y="6"/>
                    <a:pt x="6" y="6"/>
                  </a:cubicBezTo>
                  <a:cubicBezTo>
                    <a:pt x="7" y="6"/>
                    <a:pt x="9" y="7"/>
                    <a:pt x="10" y="6"/>
                  </a:cubicBezTo>
                  <a:cubicBezTo>
                    <a:pt x="11" y="6"/>
                    <a:pt x="13" y="3"/>
                    <a:pt x="11" y="2"/>
                  </a:cubicBezTo>
                  <a:cubicBezTo>
                    <a:pt x="10" y="2"/>
                    <a:pt x="11" y="2"/>
                    <a:pt x="11" y="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4" name="Freeform 434">
              <a:extLst>
                <a:ext uri="{FF2B5EF4-FFF2-40B4-BE49-F238E27FC236}">
                  <a16:creationId xmlns:a16="http://schemas.microsoft.com/office/drawing/2014/main" id="{05D99711-E475-D2AB-5DB0-B8BC68B5625A}"/>
                </a:ext>
              </a:extLst>
            </p:cNvPr>
            <p:cNvSpPr>
              <a:spLocks/>
            </p:cNvSpPr>
            <p:nvPr/>
          </p:nvSpPr>
          <p:spPr bwMode="auto">
            <a:xfrm>
              <a:off x="17652427" y="7405258"/>
              <a:ext cx="101909" cy="149721"/>
            </a:xfrm>
            <a:custGeom>
              <a:avLst/>
              <a:gdLst>
                <a:gd name="T0" fmla="*/ 7 w 11"/>
                <a:gd name="T1" fmla="*/ 0 h 16"/>
                <a:gd name="T2" fmla="*/ 2 w 11"/>
                <a:gd name="T3" fmla="*/ 2 h 16"/>
                <a:gd name="T4" fmla="*/ 0 w 11"/>
                <a:gd name="T5" fmla="*/ 6 h 16"/>
                <a:gd name="T6" fmla="*/ 2 w 11"/>
                <a:gd name="T7" fmla="*/ 6 h 16"/>
                <a:gd name="T8" fmla="*/ 3 w 11"/>
                <a:gd name="T9" fmla="*/ 4 h 16"/>
                <a:gd name="T10" fmla="*/ 4 w 11"/>
                <a:gd name="T11" fmla="*/ 5 h 16"/>
                <a:gd name="T12" fmla="*/ 3 w 11"/>
                <a:gd name="T13" fmla="*/ 10 h 16"/>
                <a:gd name="T14" fmla="*/ 3 w 11"/>
                <a:gd name="T15" fmla="*/ 11 h 16"/>
                <a:gd name="T16" fmla="*/ 3 w 11"/>
                <a:gd name="T17" fmla="*/ 13 h 16"/>
                <a:gd name="T18" fmla="*/ 5 w 11"/>
                <a:gd name="T19" fmla="*/ 12 h 16"/>
                <a:gd name="T20" fmla="*/ 6 w 11"/>
                <a:gd name="T21" fmla="*/ 15 h 16"/>
                <a:gd name="T22" fmla="*/ 8 w 11"/>
                <a:gd name="T23" fmla="*/ 12 h 16"/>
                <a:gd name="T24" fmla="*/ 11 w 11"/>
                <a:gd name="T25" fmla="*/ 7 h 16"/>
                <a:gd name="T26" fmla="*/ 10 w 11"/>
                <a:gd name="T27" fmla="*/ 2 h 16"/>
                <a:gd name="T28" fmla="*/ 7 w 11"/>
                <a:gd name="T29" fmla="*/ 0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 h="16">
                  <a:moveTo>
                    <a:pt x="7" y="0"/>
                  </a:moveTo>
                  <a:cubicBezTo>
                    <a:pt x="5" y="0"/>
                    <a:pt x="3" y="1"/>
                    <a:pt x="2" y="2"/>
                  </a:cubicBezTo>
                  <a:cubicBezTo>
                    <a:pt x="0" y="3"/>
                    <a:pt x="0" y="4"/>
                    <a:pt x="0" y="6"/>
                  </a:cubicBezTo>
                  <a:cubicBezTo>
                    <a:pt x="0" y="5"/>
                    <a:pt x="3" y="5"/>
                    <a:pt x="2" y="6"/>
                  </a:cubicBezTo>
                  <a:cubicBezTo>
                    <a:pt x="3" y="5"/>
                    <a:pt x="2" y="4"/>
                    <a:pt x="3" y="4"/>
                  </a:cubicBezTo>
                  <a:cubicBezTo>
                    <a:pt x="3" y="4"/>
                    <a:pt x="4" y="4"/>
                    <a:pt x="4" y="5"/>
                  </a:cubicBezTo>
                  <a:cubicBezTo>
                    <a:pt x="4" y="7"/>
                    <a:pt x="4" y="8"/>
                    <a:pt x="3" y="10"/>
                  </a:cubicBezTo>
                  <a:cubicBezTo>
                    <a:pt x="2" y="11"/>
                    <a:pt x="3" y="11"/>
                    <a:pt x="3" y="11"/>
                  </a:cubicBezTo>
                  <a:cubicBezTo>
                    <a:pt x="3" y="12"/>
                    <a:pt x="3" y="13"/>
                    <a:pt x="3" y="13"/>
                  </a:cubicBezTo>
                  <a:cubicBezTo>
                    <a:pt x="3" y="16"/>
                    <a:pt x="5" y="12"/>
                    <a:pt x="5" y="12"/>
                  </a:cubicBezTo>
                  <a:cubicBezTo>
                    <a:pt x="5" y="12"/>
                    <a:pt x="5" y="15"/>
                    <a:pt x="6" y="15"/>
                  </a:cubicBezTo>
                  <a:cubicBezTo>
                    <a:pt x="6" y="16"/>
                    <a:pt x="8" y="13"/>
                    <a:pt x="8" y="12"/>
                  </a:cubicBezTo>
                  <a:cubicBezTo>
                    <a:pt x="10" y="10"/>
                    <a:pt x="10" y="8"/>
                    <a:pt x="11" y="7"/>
                  </a:cubicBezTo>
                  <a:cubicBezTo>
                    <a:pt x="11" y="5"/>
                    <a:pt x="10" y="4"/>
                    <a:pt x="10" y="2"/>
                  </a:cubicBezTo>
                  <a:cubicBezTo>
                    <a:pt x="10" y="0"/>
                    <a:pt x="7" y="2"/>
                    <a:pt x="7"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5" name="Freeform 435">
              <a:extLst>
                <a:ext uri="{FF2B5EF4-FFF2-40B4-BE49-F238E27FC236}">
                  <a16:creationId xmlns:a16="http://schemas.microsoft.com/office/drawing/2014/main" id="{0B574B15-3273-2A7F-7F62-234510EAE419}"/>
                </a:ext>
              </a:extLst>
            </p:cNvPr>
            <p:cNvSpPr>
              <a:spLocks/>
            </p:cNvSpPr>
            <p:nvPr/>
          </p:nvSpPr>
          <p:spPr bwMode="auto">
            <a:xfrm>
              <a:off x="17550518" y="7771599"/>
              <a:ext cx="35033" cy="28669"/>
            </a:xfrm>
            <a:custGeom>
              <a:avLst/>
              <a:gdLst>
                <a:gd name="T0" fmla="*/ 4 w 4"/>
                <a:gd name="T1" fmla="*/ 0 h 3"/>
                <a:gd name="T2" fmla="*/ 1 w 4"/>
                <a:gd name="T3" fmla="*/ 3 h 3"/>
                <a:gd name="T4" fmla="*/ 4 w 4"/>
                <a:gd name="T5" fmla="*/ 0 h 3"/>
              </a:gdLst>
              <a:ahLst/>
              <a:cxnLst>
                <a:cxn ang="0">
                  <a:pos x="T0" y="T1"/>
                </a:cxn>
                <a:cxn ang="0">
                  <a:pos x="T2" y="T3"/>
                </a:cxn>
                <a:cxn ang="0">
                  <a:pos x="T4" y="T5"/>
                </a:cxn>
              </a:cxnLst>
              <a:rect l="0" t="0" r="r" b="b"/>
              <a:pathLst>
                <a:path w="4" h="3">
                  <a:moveTo>
                    <a:pt x="4" y="0"/>
                  </a:moveTo>
                  <a:cubicBezTo>
                    <a:pt x="3" y="0"/>
                    <a:pt x="0" y="1"/>
                    <a:pt x="1" y="3"/>
                  </a:cubicBezTo>
                  <a:cubicBezTo>
                    <a:pt x="1" y="3"/>
                    <a:pt x="4" y="0"/>
                    <a:pt x="4"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6" name="Freeform 436">
              <a:extLst>
                <a:ext uri="{FF2B5EF4-FFF2-40B4-BE49-F238E27FC236}">
                  <a16:creationId xmlns:a16="http://schemas.microsoft.com/office/drawing/2014/main" id="{C93908C1-9170-FBAA-0DF3-D63422AAB1F5}"/>
                </a:ext>
              </a:extLst>
            </p:cNvPr>
            <p:cNvSpPr>
              <a:spLocks/>
            </p:cNvSpPr>
            <p:nvPr/>
          </p:nvSpPr>
          <p:spPr bwMode="auto">
            <a:xfrm>
              <a:off x="17633319" y="7679216"/>
              <a:ext cx="19109" cy="15928"/>
            </a:xfrm>
            <a:custGeom>
              <a:avLst/>
              <a:gdLst>
                <a:gd name="T0" fmla="*/ 2 w 2"/>
                <a:gd name="T1" fmla="*/ 0 h 2"/>
                <a:gd name="T2" fmla="*/ 0 w 2"/>
                <a:gd name="T3" fmla="*/ 1 h 2"/>
                <a:gd name="T4" fmla="*/ 2 w 2"/>
                <a:gd name="T5" fmla="*/ 0 h 2"/>
              </a:gdLst>
              <a:ahLst/>
              <a:cxnLst>
                <a:cxn ang="0">
                  <a:pos x="T0" y="T1"/>
                </a:cxn>
                <a:cxn ang="0">
                  <a:pos x="T2" y="T3"/>
                </a:cxn>
                <a:cxn ang="0">
                  <a:pos x="T4" y="T5"/>
                </a:cxn>
              </a:cxnLst>
              <a:rect l="0" t="0" r="r" b="b"/>
              <a:pathLst>
                <a:path w="2" h="2">
                  <a:moveTo>
                    <a:pt x="2" y="0"/>
                  </a:moveTo>
                  <a:cubicBezTo>
                    <a:pt x="1" y="0"/>
                    <a:pt x="0" y="1"/>
                    <a:pt x="0" y="1"/>
                  </a:cubicBezTo>
                  <a:cubicBezTo>
                    <a:pt x="0" y="2"/>
                    <a:pt x="2" y="0"/>
                    <a:pt x="2"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7" name="Freeform 437">
              <a:extLst>
                <a:ext uri="{FF2B5EF4-FFF2-40B4-BE49-F238E27FC236}">
                  <a16:creationId xmlns:a16="http://schemas.microsoft.com/office/drawing/2014/main" id="{B8E77881-F08D-CB4A-2316-DE2630250037}"/>
                </a:ext>
              </a:extLst>
            </p:cNvPr>
            <p:cNvSpPr>
              <a:spLocks/>
            </p:cNvSpPr>
            <p:nvPr/>
          </p:nvSpPr>
          <p:spPr bwMode="auto">
            <a:xfrm>
              <a:off x="17381727" y="7873535"/>
              <a:ext cx="19109" cy="9556"/>
            </a:xfrm>
            <a:custGeom>
              <a:avLst/>
              <a:gdLst>
                <a:gd name="T0" fmla="*/ 2 w 2"/>
                <a:gd name="T1" fmla="*/ 0 h 1"/>
                <a:gd name="T2" fmla="*/ 1 w 2"/>
                <a:gd name="T3" fmla="*/ 1 h 1"/>
                <a:gd name="T4" fmla="*/ 2 w 2"/>
                <a:gd name="T5" fmla="*/ 0 h 1"/>
              </a:gdLst>
              <a:ahLst/>
              <a:cxnLst>
                <a:cxn ang="0">
                  <a:pos x="T0" y="T1"/>
                </a:cxn>
                <a:cxn ang="0">
                  <a:pos x="T2" y="T3"/>
                </a:cxn>
                <a:cxn ang="0">
                  <a:pos x="T4" y="T5"/>
                </a:cxn>
              </a:cxnLst>
              <a:rect l="0" t="0" r="r" b="b"/>
              <a:pathLst>
                <a:path w="2" h="1">
                  <a:moveTo>
                    <a:pt x="2" y="0"/>
                  </a:moveTo>
                  <a:cubicBezTo>
                    <a:pt x="1" y="0"/>
                    <a:pt x="0" y="1"/>
                    <a:pt x="1" y="1"/>
                  </a:cubicBezTo>
                  <a:cubicBezTo>
                    <a:pt x="2" y="1"/>
                    <a:pt x="2" y="0"/>
                    <a:pt x="2"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8" name="Freeform 438">
              <a:extLst>
                <a:ext uri="{FF2B5EF4-FFF2-40B4-BE49-F238E27FC236}">
                  <a16:creationId xmlns:a16="http://schemas.microsoft.com/office/drawing/2014/main" id="{A3CC88B8-5129-B75D-C610-32EDA3D1EA55}"/>
                </a:ext>
              </a:extLst>
            </p:cNvPr>
            <p:cNvSpPr>
              <a:spLocks/>
            </p:cNvSpPr>
            <p:nvPr/>
          </p:nvSpPr>
          <p:spPr bwMode="auto">
            <a:xfrm>
              <a:off x="17203386" y="7838493"/>
              <a:ext cx="111465" cy="156092"/>
            </a:xfrm>
            <a:custGeom>
              <a:avLst/>
              <a:gdLst>
                <a:gd name="T0" fmla="*/ 8 w 12"/>
                <a:gd name="T1" fmla="*/ 1 h 17"/>
                <a:gd name="T2" fmla="*/ 0 w 12"/>
                <a:gd name="T3" fmla="*/ 8 h 17"/>
                <a:gd name="T4" fmla="*/ 1 w 12"/>
                <a:gd name="T5" fmla="*/ 14 h 17"/>
                <a:gd name="T6" fmla="*/ 3 w 12"/>
                <a:gd name="T7" fmla="*/ 17 h 17"/>
                <a:gd name="T8" fmla="*/ 8 w 12"/>
                <a:gd name="T9" fmla="*/ 1 h 17"/>
                <a:gd name="T10" fmla="*/ 8 w 12"/>
                <a:gd name="T11" fmla="*/ 1 h 17"/>
              </a:gdLst>
              <a:ahLst/>
              <a:cxnLst>
                <a:cxn ang="0">
                  <a:pos x="T0" y="T1"/>
                </a:cxn>
                <a:cxn ang="0">
                  <a:pos x="T2" y="T3"/>
                </a:cxn>
                <a:cxn ang="0">
                  <a:pos x="T4" y="T5"/>
                </a:cxn>
                <a:cxn ang="0">
                  <a:pos x="T6" y="T7"/>
                </a:cxn>
                <a:cxn ang="0">
                  <a:pos x="T8" y="T9"/>
                </a:cxn>
                <a:cxn ang="0">
                  <a:pos x="T10" y="T11"/>
                </a:cxn>
              </a:cxnLst>
              <a:rect l="0" t="0" r="r" b="b"/>
              <a:pathLst>
                <a:path w="12" h="17">
                  <a:moveTo>
                    <a:pt x="8" y="1"/>
                  </a:moveTo>
                  <a:cubicBezTo>
                    <a:pt x="5" y="0"/>
                    <a:pt x="1" y="6"/>
                    <a:pt x="0" y="8"/>
                  </a:cubicBezTo>
                  <a:cubicBezTo>
                    <a:pt x="0" y="10"/>
                    <a:pt x="0" y="12"/>
                    <a:pt x="1" y="14"/>
                  </a:cubicBezTo>
                  <a:cubicBezTo>
                    <a:pt x="1" y="14"/>
                    <a:pt x="3" y="17"/>
                    <a:pt x="3" y="17"/>
                  </a:cubicBezTo>
                  <a:cubicBezTo>
                    <a:pt x="4" y="15"/>
                    <a:pt x="12" y="2"/>
                    <a:pt x="8" y="1"/>
                  </a:cubicBezTo>
                  <a:cubicBezTo>
                    <a:pt x="7" y="1"/>
                    <a:pt x="9" y="1"/>
                    <a:pt x="8"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9" name="Freeform 439">
              <a:extLst>
                <a:ext uri="{FF2B5EF4-FFF2-40B4-BE49-F238E27FC236}">
                  <a16:creationId xmlns:a16="http://schemas.microsoft.com/office/drawing/2014/main" id="{A6046E28-716A-FC0A-8D18-BB2ACCC0AD56}"/>
                </a:ext>
              </a:extLst>
            </p:cNvPr>
            <p:cNvSpPr>
              <a:spLocks/>
            </p:cNvSpPr>
            <p:nvPr/>
          </p:nvSpPr>
          <p:spPr bwMode="auto">
            <a:xfrm>
              <a:off x="16652429" y="8099708"/>
              <a:ext cx="130574" cy="92380"/>
            </a:xfrm>
            <a:custGeom>
              <a:avLst/>
              <a:gdLst>
                <a:gd name="T0" fmla="*/ 13 w 14"/>
                <a:gd name="T1" fmla="*/ 1 h 10"/>
                <a:gd name="T2" fmla="*/ 9 w 14"/>
                <a:gd name="T3" fmla="*/ 0 h 10"/>
                <a:gd name="T4" fmla="*/ 4 w 14"/>
                <a:gd name="T5" fmla="*/ 2 h 10"/>
                <a:gd name="T6" fmla="*/ 4 w 14"/>
                <a:gd name="T7" fmla="*/ 9 h 10"/>
                <a:gd name="T8" fmla="*/ 11 w 14"/>
                <a:gd name="T9" fmla="*/ 6 h 10"/>
                <a:gd name="T10" fmla="*/ 13 w 14"/>
                <a:gd name="T11" fmla="*/ 1 h 10"/>
              </a:gdLst>
              <a:ahLst/>
              <a:cxnLst>
                <a:cxn ang="0">
                  <a:pos x="T0" y="T1"/>
                </a:cxn>
                <a:cxn ang="0">
                  <a:pos x="T2" y="T3"/>
                </a:cxn>
                <a:cxn ang="0">
                  <a:pos x="T4" y="T5"/>
                </a:cxn>
                <a:cxn ang="0">
                  <a:pos x="T6" y="T7"/>
                </a:cxn>
                <a:cxn ang="0">
                  <a:pos x="T8" y="T9"/>
                </a:cxn>
                <a:cxn ang="0">
                  <a:pos x="T10" y="T11"/>
                </a:cxn>
              </a:cxnLst>
              <a:rect l="0" t="0" r="r" b="b"/>
              <a:pathLst>
                <a:path w="14" h="10">
                  <a:moveTo>
                    <a:pt x="13" y="1"/>
                  </a:moveTo>
                  <a:cubicBezTo>
                    <a:pt x="12" y="1"/>
                    <a:pt x="11" y="0"/>
                    <a:pt x="9" y="0"/>
                  </a:cubicBezTo>
                  <a:cubicBezTo>
                    <a:pt x="7" y="0"/>
                    <a:pt x="6" y="1"/>
                    <a:pt x="4" y="2"/>
                  </a:cubicBezTo>
                  <a:cubicBezTo>
                    <a:pt x="2" y="4"/>
                    <a:pt x="0" y="7"/>
                    <a:pt x="4" y="9"/>
                  </a:cubicBezTo>
                  <a:cubicBezTo>
                    <a:pt x="6" y="10"/>
                    <a:pt x="10" y="8"/>
                    <a:pt x="11" y="6"/>
                  </a:cubicBezTo>
                  <a:cubicBezTo>
                    <a:pt x="11" y="5"/>
                    <a:pt x="14" y="1"/>
                    <a:pt x="13"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40" name="Freeform 440">
              <a:extLst>
                <a:ext uri="{FF2B5EF4-FFF2-40B4-BE49-F238E27FC236}">
                  <a16:creationId xmlns:a16="http://schemas.microsoft.com/office/drawing/2014/main" id="{748E36EB-3AD1-F1AD-D27C-23880E34647F}"/>
                </a:ext>
              </a:extLst>
            </p:cNvPr>
            <p:cNvSpPr>
              <a:spLocks/>
            </p:cNvSpPr>
            <p:nvPr/>
          </p:nvSpPr>
          <p:spPr bwMode="auto">
            <a:xfrm>
              <a:off x="17184277" y="8163419"/>
              <a:ext cx="187897" cy="264400"/>
            </a:xfrm>
            <a:custGeom>
              <a:avLst/>
              <a:gdLst>
                <a:gd name="T0" fmla="*/ 12 w 20"/>
                <a:gd name="T1" fmla="*/ 2 h 28"/>
                <a:gd name="T2" fmla="*/ 9 w 20"/>
                <a:gd name="T3" fmla="*/ 2 h 28"/>
                <a:gd name="T4" fmla="*/ 4 w 20"/>
                <a:gd name="T5" fmla="*/ 3 h 28"/>
                <a:gd name="T6" fmla="*/ 3 w 20"/>
                <a:gd name="T7" fmla="*/ 11 h 28"/>
                <a:gd name="T8" fmla="*/ 3 w 20"/>
                <a:gd name="T9" fmla="*/ 13 h 28"/>
                <a:gd name="T10" fmla="*/ 0 w 20"/>
                <a:gd name="T11" fmla="*/ 13 h 28"/>
                <a:gd name="T12" fmla="*/ 3 w 20"/>
                <a:gd name="T13" fmla="*/ 22 h 28"/>
                <a:gd name="T14" fmla="*/ 5 w 20"/>
                <a:gd name="T15" fmla="*/ 20 h 28"/>
                <a:gd name="T16" fmla="*/ 7 w 20"/>
                <a:gd name="T17" fmla="*/ 22 h 28"/>
                <a:gd name="T18" fmla="*/ 4 w 20"/>
                <a:gd name="T19" fmla="*/ 23 h 28"/>
                <a:gd name="T20" fmla="*/ 8 w 20"/>
                <a:gd name="T21" fmla="*/ 26 h 28"/>
                <a:gd name="T22" fmla="*/ 11 w 20"/>
                <a:gd name="T23" fmla="*/ 25 h 28"/>
                <a:gd name="T24" fmla="*/ 15 w 20"/>
                <a:gd name="T25" fmla="*/ 28 h 28"/>
                <a:gd name="T26" fmla="*/ 14 w 20"/>
                <a:gd name="T27" fmla="*/ 25 h 28"/>
                <a:gd name="T28" fmla="*/ 17 w 20"/>
                <a:gd name="T29" fmla="*/ 24 h 28"/>
                <a:gd name="T30" fmla="*/ 10 w 20"/>
                <a:gd name="T31" fmla="*/ 22 h 28"/>
                <a:gd name="T32" fmla="*/ 9 w 20"/>
                <a:gd name="T33" fmla="*/ 16 h 28"/>
                <a:gd name="T34" fmla="*/ 12 w 20"/>
                <a:gd name="T35" fmla="*/ 12 h 28"/>
                <a:gd name="T36" fmla="*/ 13 w 20"/>
                <a:gd name="T37" fmla="*/ 7 h 28"/>
                <a:gd name="T38" fmla="*/ 12 w 20"/>
                <a:gd name="T39" fmla="*/ 2 h 28"/>
                <a:gd name="T40" fmla="*/ 12 w 20"/>
                <a:gd name="T41" fmla="*/ 2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0" h="28">
                  <a:moveTo>
                    <a:pt x="12" y="2"/>
                  </a:moveTo>
                  <a:cubicBezTo>
                    <a:pt x="10" y="1"/>
                    <a:pt x="11" y="5"/>
                    <a:pt x="9" y="2"/>
                  </a:cubicBezTo>
                  <a:cubicBezTo>
                    <a:pt x="8" y="0"/>
                    <a:pt x="4" y="1"/>
                    <a:pt x="4" y="3"/>
                  </a:cubicBezTo>
                  <a:cubicBezTo>
                    <a:pt x="3" y="6"/>
                    <a:pt x="4" y="8"/>
                    <a:pt x="3" y="11"/>
                  </a:cubicBezTo>
                  <a:cubicBezTo>
                    <a:pt x="3" y="12"/>
                    <a:pt x="3" y="13"/>
                    <a:pt x="3" y="13"/>
                  </a:cubicBezTo>
                  <a:cubicBezTo>
                    <a:pt x="2" y="14"/>
                    <a:pt x="0" y="13"/>
                    <a:pt x="0" y="13"/>
                  </a:cubicBezTo>
                  <a:cubicBezTo>
                    <a:pt x="0" y="13"/>
                    <a:pt x="2" y="22"/>
                    <a:pt x="3" y="22"/>
                  </a:cubicBezTo>
                  <a:cubicBezTo>
                    <a:pt x="3" y="22"/>
                    <a:pt x="4" y="19"/>
                    <a:pt x="5" y="20"/>
                  </a:cubicBezTo>
                  <a:cubicBezTo>
                    <a:pt x="5" y="20"/>
                    <a:pt x="7" y="21"/>
                    <a:pt x="7" y="22"/>
                  </a:cubicBezTo>
                  <a:cubicBezTo>
                    <a:pt x="7" y="23"/>
                    <a:pt x="4" y="21"/>
                    <a:pt x="4" y="23"/>
                  </a:cubicBezTo>
                  <a:cubicBezTo>
                    <a:pt x="4" y="25"/>
                    <a:pt x="6" y="27"/>
                    <a:pt x="8" y="26"/>
                  </a:cubicBezTo>
                  <a:cubicBezTo>
                    <a:pt x="9" y="26"/>
                    <a:pt x="10" y="24"/>
                    <a:pt x="11" y="25"/>
                  </a:cubicBezTo>
                  <a:cubicBezTo>
                    <a:pt x="11" y="25"/>
                    <a:pt x="15" y="28"/>
                    <a:pt x="15" y="28"/>
                  </a:cubicBezTo>
                  <a:cubicBezTo>
                    <a:pt x="16" y="27"/>
                    <a:pt x="13" y="26"/>
                    <a:pt x="14" y="25"/>
                  </a:cubicBezTo>
                  <a:cubicBezTo>
                    <a:pt x="13" y="26"/>
                    <a:pt x="20" y="28"/>
                    <a:pt x="17" y="24"/>
                  </a:cubicBezTo>
                  <a:cubicBezTo>
                    <a:pt x="15" y="22"/>
                    <a:pt x="11" y="25"/>
                    <a:pt x="10" y="22"/>
                  </a:cubicBezTo>
                  <a:cubicBezTo>
                    <a:pt x="9" y="20"/>
                    <a:pt x="9" y="19"/>
                    <a:pt x="9" y="16"/>
                  </a:cubicBezTo>
                  <a:cubicBezTo>
                    <a:pt x="9" y="14"/>
                    <a:pt x="11" y="14"/>
                    <a:pt x="12" y="12"/>
                  </a:cubicBezTo>
                  <a:cubicBezTo>
                    <a:pt x="14" y="10"/>
                    <a:pt x="14" y="9"/>
                    <a:pt x="13" y="7"/>
                  </a:cubicBezTo>
                  <a:cubicBezTo>
                    <a:pt x="13" y="7"/>
                    <a:pt x="13" y="2"/>
                    <a:pt x="12" y="2"/>
                  </a:cubicBezTo>
                  <a:cubicBezTo>
                    <a:pt x="11" y="2"/>
                    <a:pt x="13" y="2"/>
                    <a:pt x="12" y="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41" name="Freeform 441">
              <a:extLst>
                <a:ext uri="{FF2B5EF4-FFF2-40B4-BE49-F238E27FC236}">
                  <a16:creationId xmlns:a16="http://schemas.microsoft.com/office/drawing/2014/main" id="{C86ABE7D-BF9F-0BDE-411E-F922CED86B58}"/>
                </a:ext>
              </a:extLst>
            </p:cNvPr>
            <p:cNvSpPr>
              <a:spLocks/>
            </p:cNvSpPr>
            <p:nvPr/>
          </p:nvSpPr>
          <p:spPr bwMode="auto">
            <a:xfrm>
              <a:off x="17343512" y="8389592"/>
              <a:ext cx="57323" cy="73269"/>
            </a:xfrm>
            <a:custGeom>
              <a:avLst/>
              <a:gdLst>
                <a:gd name="T0" fmla="*/ 3 w 6"/>
                <a:gd name="T1" fmla="*/ 1 h 8"/>
                <a:gd name="T2" fmla="*/ 1 w 6"/>
                <a:gd name="T3" fmla="*/ 1 h 8"/>
                <a:gd name="T4" fmla="*/ 0 w 6"/>
                <a:gd name="T5" fmla="*/ 3 h 8"/>
                <a:gd name="T6" fmla="*/ 2 w 6"/>
                <a:gd name="T7" fmla="*/ 6 h 8"/>
                <a:gd name="T8" fmla="*/ 5 w 6"/>
                <a:gd name="T9" fmla="*/ 7 h 8"/>
                <a:gd name="T10" fmla="*/ 4 w 6"/>
                <a:gd name="T11" fmla="*/ 4 h 8"/>
                <a:gd name="T12" fmla="*/ 3 w 6"/>
                <a:gd name="T13" fmla="*/ 1 h 8"/>
                <a:gd name="T14" fmla="*/ 3 w 6"/>
                <a:gd name="T15" fmla="*/ 1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8">
                  <a:moveTo>
                    <a:pt x="3" y="1"/>
                  </a:moveTo>
                  <a:cubicBezTo>
                    <a:pt x="3" y="1"/>
                    <a:pt x="2" y="0"/>
                    <a:pt x="1" y="1"/>
                  </a:cubicBezTo>
                  <a:cubicBezTo>
                    <a:pt x="1" y="2"/>
                    <a:pt x="0" y="2"/>
                    <a:pt x="0" y="3"/>
                  </a:cubicBezTo>
                  <a:cubicBezTo>
                    <a:pt x="1" y="4"/>
                    <a:pt x="0" y="5"/>
                    <a:pt x="2" y="6"/>
                  </a:cubicBezTo>
                  <a:cubicBezTo>
                    <a:pt x="2" y="6"/>
                    <a:pt x="6" y="8"/>
                    <a:pt x="5" y="7"/>
                  </a:cubicBezTo>
                  <a:cubicBezTo>
                    <a:pt x="5" y="6"/>
                    <a:pt x="5" y="5"/>
                    <a:pt x="4" y="4"/>
                  </a:cubicBezTo>
                  <a:cubicBezTo>
                    <a:pt x="2" y="4"/>
                    <a:pt x="2" y="1"/>
                    <a:pt x="3" y="1"/>
                  </a:cubicBezTo>
                  <a:cubicBezTo>
                    <a:pt x="2" y="1"/>
                    <a:pt x="4" y="1"/>
                    <a:pt x="3"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42" name="Freeform 442">
              <a:extLst>
                <a:ext uri="{FF2B5EF4-FFF2-40B4-BE49-F238E27FC236}">
                  <a16:creationId xmlns:a16="http://schemas.microsoft.com/office/drawing/2014/main" id="{8CB13C5C-3A93-6E02-BC9F-AF9A7E806C8B}"/>
                </a:ext>
              </a:extLst>
            </p:cNvPr>
            <p:cNvSpPr>
              <a:spLocks/>
            </p:cNvSpPr>
            <p:nvPr/>
          </p:nvSpPr>
          <p:spPr bwMode="auto">
            <a:xfrm>
              <a:off x="17381727" y="8453303"/>
              <a:ext cx="92356" cy="124237"/>
            </a:xfrm>
            <a:custGeom>
              <a:avLst/>
              <a:gdLst>
                <a:gd name="T0" fmla="*/ 4 w 10"/>
                <a:gd name="T1" fmla="*/ 0 h 13"/>
                <a:gd name="T2" fmla="*/ 2 w 10"/>
                <a:gd name="T3" fmla="*/ 1 h 13"/>
                <a:gd name="T4" fmla="*/ 4 w 10"/>
                <a:gd name="T5" fmla="*/ 4 h 13"/>
                <a:gd name="T6" fmla="*/ 4 w 10"/>
                <a:gd name="T7" fmla="*/ 9 h 13"/>
                <a:gd name="T8" fmla="*/ 5 w 10"/>
                <a:gd name="T9" fmla="*/ 13 h 13"/>
                <a:gd name="T10" fmla="*/ 5 w 10"/>
                <a:gd name="T11" fmla="*/ 11 h 13"/>
                <a:gd name="T12" fmla="*/ 9 w 10"/>
                <a:gd name="T13" fmla="*/ 8 h 13"/>
                <a:gd name="T14" fmla="*/ 8 w 10"/>
                <a:gd name="T15" fmla="*/ 6 h 13"/>
                <a:gd name="T16" fmla="*/ 9 w 10"/>
                <a:gd name="T17" fmla="*/ 5 h 13"/>
                <a:gd name="T18" fmla="*/ 7 w 10"/>
                <a:gd name="T19" fmla="*/ 1 h 13"/>
                <a:gd name="T20" fmla="*/ 4 w 10"/>
                <a:gd name="T21"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13">
                  <a:moveTo>
                    <a:pt x="4" y="0"/>
                  </a:moveTo>
                  <a:cubicBezTo>
                    <a:pt x="3" y="0"/>
                    <a:pt x="4" y="0"/>
                    <a:pt x="2" y="1"/>
                  </a:cubicBezTo>
                  <a:cubicBezTo>
                    <a:pt x="1" y="2"/>
                    <a:pt x="3" y="3"/>
                    <a:pt x="4" y="4"/>
                  </a:cubicBezTo>
                  <a:cubicBezTo>
                    <a:pt x="5" y="6"/>
                    <a:pt x="0" y="7"/>
                    <a:pt x="4" y="9"/>
                  </a:cubicBezTo>
                  <a:cubicBezTo>
                    <a:pt x="5" y="10"/>
                    <a:pt x="3" y="12"/>
                    <a:pt x="5" y="13"/>
                  </a:cubicBezTo>
                  <a:cubicBezTo>
                    <a:pt x="6" y="13"/>
                    <a:pt x="6" y="12"/>
                    <a:pt x="5" y="11"/>
                  </a:cubicBezTo>
                  <a:cubicBezTo>
                    <a:pt x="3" y="5"/>
                    <a:pt x="9" y="10"/>
                    <a:pt x="9" y="8"/>
                  </a:cubicBezTo>
                  <a:cubicBezTo>
                    <a:pt x="9" y="7"/>
                    <a:pt x="7" y="6"/>
                    <a:pt x="8" y="6"/>
                  </a:cubicBezTo>
                  <a:cubicBezTo>
                    <a:pt x="8" y="5"/>
                    <a:pt x="10" y="6"/>
                    <a:pt x="9" y="5"/>
                  </a:cubicBezTo>
                  <a:cubicBezTo>
                    <a:pt x="8" y="4"/>
                    <a:pt x="6" y="3"/>
                    <a:pt x="7" y="1"/>
                  </a:cubicBezTo>
                  <a:cubicBezTo>
                    <a:pt x="7" y="0"/>
                    <a:pt x="5" y="0"/>
                    <a:pt x="4"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43" name="Freeform 443">
              <a:extLst>
                <a:ext uri="{FF2B5EF4-FFF2-40B4-BE49-F238E27FC236}">
                  <a16:creationId xmlns:a16="http://schemas.microsoft.com/office/drawing/2014/main" id="{DB29049B-F425-5828-3C18-F114DAD04C6F}"/>
                </a:ext>
              </a:extLst>
            </p:cNvPr>
            <p:cNvSpPr>
              <a:spLocks/>
            </p:cNvSpPr>
            <p:nvPr/>
          </p:nvSpPr>
          <p:spPr bwMode="auto">
            <a:xfrm>
              <a:off x="17212936" y="8399150"/>
              <a:ext cx="57323" cy="73269"/>
            </a:xfrm>
            <a:custGeom>
              <a:avLst/>
              <a:gdLst>
                <a:gd name="T0" fmla="*/ 6 w 6"/>
                <a:gd name="T1" fmla="*/ 5 h 8"/>
                <a:gd name="T2" fmla="*/ 0 w 6"/>
                <a:gd name="T3" fmla="*/ 2 h 8"/>
                <a:gd name="T4" fmla="*/ 3 w 6"/>
                <a:gd name="T5" fmla="*/ 6 h 8"/>
                <a:gd name="T6" fmla="*/ 6 w 6"/>
                <a:gd name="T7" fmla="*/ 5 h 8"/>
                <a:gd name="T8" fmla="*/ 6 w 6"/>
                <a:gd name="T9" fmla="*/ 5 h 8"/>
              </a:gdLst>
              <a:ahLst/>
              <a:cxnLst>
                <a:cxn ang="0">
                  <a:pos x="T0" y="T1"/>
                </a:cxn>
                <a:cxn ang="0">
                  <a:pos x="T2" y="T3"/>
                </a:cxn>
                <a:cxn ang="0">
                  <a:pos x="T4" y="T5"/>
                </a:cxn>
                <a:cxn ang="0">
                  <a:pos x="T6" y="T7"/>
                </a:cxn>
                <a:cxn ang="0">
                  <a:pos x="T8" y="T9"/>
                </a:cxn>
              </a:cxnLst>
              <a:rect l="0" t="0" r="r" b="b"/>
              <a:pathLst>
                <a:path w="6" h="8">
                  <a:moveTo>
                    <a:pt x="6" y="5"/>
                  </a:moveTo>
                  <a:cubicBezTo>
                    <a:pt x="5" y="4"/>
                    <a:pt x="3" y="0"/>
                    <a:pt x="0" y="2"/>
                  </a:cubicBezTo>
                  <a:cubicBezTo>
                    <a:pt x="0" y="2"/>
                    <a:pt x="3" y="5"/>
                    <a:pt x="3" y="6"/>
                  </a:cubicBezTo>
                  <a:cubicBezTo>
                    <a:pt x="3" y="8"/>
                    <a:pt x="6" y="8"/>
                    <a:pt x="6" y="5"/>
                  </a:cubicBezTo>
                  <a:cubicBezTo>
                    <a:pt x="6" y="5"/>
                    <a:pt x="6" y="6"/>
                    <a:pt x="6" y="5"/>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44" name="Freeform 444">
              <a:extLst>
                <a:ext uri="{FF2B5EF4-FFF2-40B4-BE49-F238E27FC236}">
                  <a16:creationId xmlns:a16="http://schemas.microsoft.com/office/drawing/2014/main" id="{A2DFF93E-8A13-7515-D590-5215BE9C6F15}"/>
                </a:ext>
              </a:extLst>
            </p:cNvPr>
            <p:cNvSpPr>
              <a:spLocks/>
            </p:cNvSpPr>
            <p:nvPr/>
          </p:nvSpPr>
          <p:spPr bwMode="auto">
            <a:xfrm>
              <a:off x="17279818" y="8472417"/>
              <a:ext cx="82803" cy="95566"/>
            </a:xfrm>
            <a:custGeom>
              <a:avLst/>
              <a:gdLst>
                <a:gd name="T0" fmla="*/ 3 w 9"/>
                <a:gd name="T1" fmla="*/ 2 h 10"/>
                <a:gd name="T2" fmla="*/ 0 w 9"/>
                <a:gd name="T3" fmla="*/ 2 h 10"/>
                <a:gd name="T4" fmla="*/ 2 w 9"/>
                <a:gd name="T5" fmla="*/ 4 h 10"/>
                <a:gd name="T6" fmla="*/ 1 w 9"/>
                <a:gd name="T7" fmla="*/ 9 h 10"/>
                <a:gd name="T8" fmla="*/ 6 w 9"/>
                <a:gd name="T9" fmla="*/ 6 h 10"/>
                <a:gd name="T10" fmla="*/ 3 w 9"/>
                <a:gd name="T11" fmla="*/ 2 h 10"/>
                <a:gd name="T12" fmla="*/ 3 w 9"/>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9" h="10">
                  <a:moveTo>
                    <a:pt x="3" y="2"/>
                  </a:moveTo>
                  <a:cubicBezTo>
                    <a:pt x="2" y="1"/>
                    <a:pt x="1" y="1"/>
                    <a:pt x="0" y="2"/>
                  </a:cubicBezTo>
                  <a:cubicBezTo>
                    <a:pt x="0" y="3"/>
                    <a:pt x="2" y="3"/>
                    <a:pt x="2" y="4"/>
                  </a:cubicBezTo>
                  <a:cubicBezTo>
                    <a:pt x="3" y="5"/>
                    <a:pt x="0" y="8"/>
                    <a:pt x="1" y="9"/>
                  </a:cubicBezTo>
                  <a:cubicBezTo>
                    <a:pt x="1" y="10"/>
                    <a:pt x="5" y="6"/>
                    <a:pt x="6" y="6"/>
                  </a:cubicBezTo>
                  <a:cubicBezTo>
                    <a:pt x="9" y="6"/>
                    <a:pt x="3" y="2"/>
                    <a:pt x="3" y="2"/>
                  </a:cubicBezTo>
                  <a:cubicBezTo>
                    <a:pt x="1" y="0"/>
                    <a:pt x="3" y="2"/>
                    <a:pt x="3" y="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45" name="Freeform 445">
              <a:extLst>
                <a:ext uri="{FF2B5EF4-FFF2-40B4-BE49-F238E27FC236}">
                  <a16:creationId xmlns:a16="http://schemas.microsoft.com/office/drawing/2014/main" id="{5FBFAFDD-FA3D-2411-72A5-15B7D3395723}"/>
                </a:ext>
              </a:extLst>
            </p:cNvPr>
            <p:cNvSpPr>
              <a:spLocks/>
            </p:cNvSpPr>
            <p:nvPr/>
          </p:nvSpPr>
          <p:spPr bwMode="auto">
            <a:xfrm>
              <a:off x="17298926" y="8529755"/>
              <a:ext cx="63695" cy="101936"/>
            </a:xfrm>
            <a:custGeom>
              <a:avLst/>
              <a:gdLst>
                <a:gd name="T0" fmla="*/ 6 w 7"/>
                <a:gd name="T1" fmla="*/ 1 h 11"/>
                <a:gd name="T2" fmla="*/ 3 w 7"/>
                <a:gd name="T3" fmla="*/ 5 h 11"/>
                <a:gd name="T4" fmla="*/ 3 w 7"/>
                <a:gd name="T5" fmla="*/ 9 h 11"/>
                <a:gd name="T6" fmla="*/ 5 w 7"/>
                <a:gd name="T7" fmla="*/ 6 h 11"/>
                <a:gd name="T8" fmla="*/ 6 w 7"/>
                <a:gd name="T9" fmla="*/ 1 h 11"/>
                <a:gd name="T10" fmla="*/ 6 w 7"/>
                <a:gd name="T11" fmla="*/ 1 h 11"/>
              </a:gdLst>
              <a:ahLst/>
              <a:cxnLst>
                <a:cxn ang="0">
                  <a:pos x="T0" y="T1"/>
                </a:cxn>
                <a:cxn ang="0">
                  <a:pos x="T2" y="T3"/>
                </a:cxn>
                <a:cxn ang="0">
                  <a:pos x="T4" y="T5"/>
                </a:cxn>
                <a:cxn ang="0">
                  <a:pos x="T6" y="T7"/>
                </a:cxn>
                <a:cxn ang="0">
                  <a:pos x="T8" y="T9"/>
                </a:cxn>
                <a:cxn ang="0">
                  <a:pos x="T10" y="T11"/>
                </a:cxn>
              </a:cxnLst>
              <a:rect l="0" t="0" r="r" b="b"/>
              <a:pathLst>
                <a:path w="7" h="11">
                  <a:moveTo>
                    <a:pt x="6" y="1"/>
                  </a:moveTo>
                  <a:cubicBezTo>
                    <a:pt x="3" y="1"/>
                    <a:pt x="4" y="4"/>
                    <a:pt x="3" y="5"/>
                  </a:cubicBezTo>
                  <a:cubicBezTo>
                    <a:pt x="0" y="7"/>
                    <a:pt x="1" y="7"/>
                    <a:pt x="3" y="9"/>
                  </a:cubicBezTo>
                  <a:cubicBezTo>
                    <a:pt x="6" y="11"/>
                    <a:pt x="4" y="8"/>
                    <a:pt x="5" y="6"/>
                  </a:cubicBezTo>
                  <a:cubicBezTo>
                    <a:pt x="5" y="6"/>
                    <a:pt x="7" y="0"/>
                    <a:pt x="6" y="1"/>
                  </a:cubicBezTo>
                  <a:cubicBezTo>
                    <a:pt x="5" y="1"/>
                    <a:pt x="6" y="0"/>
                    <a:pt x="6"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46" name="Freeform 446">
              <a:extLst>
                <a:ext uri="{FF2B5EF4-FFF2-40B4-BE49-F238E27FC236}">
                  <a16:creationId xmlns:a16="http://schemas.microsoft.com/office/drawing/2014/main" id="{671594DC-F6C6-AE2C-A88A-D7F10F9E6274}"/>
                </a:ext>
              </a:extLst>
            </p:cNvPr>
            <p:cNvSpPr>
              <a:spLocks/>
            </p:cNvSpPr>
            <p:nvPr/>
          </p:nvSpPr>
          <p:spPr bwMode="auto">
            <a:xfrm>
              <a:off x="17353063" y="8520200"/>
              <a:ext cx="38217" cy="73269"/>
            </a:xfrm>
            <a:custGeom>
              <a:avLst/>
              <a:gdLst>
                <a:gd name="T0" fmla="*/ 3 w 4"/>
                <a:gd name="T1" fmla="*/ 1 h 8"/>
                <a:gd name="T2" fmla="*/ 0 w 4"/>
                <a:gd name="T3" fmla="*/ 8 h 8"/>
                <a:gd name="T4" fmla="*/ 3 w 4"/>
                <a:gd name="T5" fmla="*/ 5 h 8"/>
                <a:gd name="T6" fmla="*/ 3 w 4"/>
                <a:gd name="T7" fmla="*/ 1 h 8"/>
                <a:gd name="T8" fmla="*/ 3 w 4"/>
                <a:gd name="T9" fmla="*/ 1 h 8"/>
              </a:gdLst>
              <a:ahLst/>
              <a:cxnLst>
                <a:cxn ang="0">
                  <a:pos x="T0" y="T1"/>
                </a:cxn>
                <a:cxn ang="0">
                  <a:pos x="T2" y="T3"/>
                </a:cxn>
                <a:cxn ang="0">
                  <a:pos x="T4" y="T5"/>
                </a:cxn>
                <a:cxn ang="0">
                  <a:pos x="T6" y="T7"/>
                </a:cxn>
                <a:cxn ang="0">
                  <a:pos x="T8" y="T9"/>
                </a:cxn>
              </a:cxnLst>
              <a:rect l="0" t="0" r="r" b="b"/>
              <a:pathLst>
                <a:path w="4" h="8">
                  <a:moveTo>
                    <a:pt x="3" y="1"/>
                  </a:moveTo>
                  <a:cubicBezTo>
                    <a:pt x="2" y="1"/>
                    <a:pt x="0" y="7"/>
                    <a:pt x="0" y="8"/>
                  </a:cubicBezTo>
                  <a:cubicBezTo>
                    <a:pt x="0" y="8"/>
                    <a:pt x="2" y="6"/>
                    <a:pt x="3" y="5"/>
                  </a:cubicBezTo>
                  <a:cubicBezTo>
                    <a:pt x="3" y="5"/>
                    <a:pt x="4" y="0"/>
                    <a:pt x="3" y="1"/>
                  </a:cubicBezTo>
                  <a:cubicBezTo>
                    <a:pt x="2" y="1"/>
                    <a:pt x="3" y="1"/>
                    <a:pt x="3"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47" name="Freeform 447">
              <a:extLst>
                <a:ext uri="{FF2B5EF4-FFF2-40B4-BE49-F238E27FC236}">
                  <a16:creationId xmlns:a16="http://schemas.microsoft.com/office/drawing/2014/main" id="{D96BAD54-3BF9-AE1A-EECC-595E2849B8E1}"/>
                </a:ext>
              </a:extLst>
            </p:cNvPr>
            <p:cNvSpPr>
              <a:spLocks/>
            </p:cNvSpPr>
            <p:nvPr/>
          </p:nvSpPr>
          <p:spPr bwMode="auto">
            <a:xfrm>
              <a:off x="17372174" y="8567983"/>
              <a:ext cx="57323" cy="35042"/>
            </a:xfrm>
            <a:custGeom>
              <a:avLst/>
              <a:gdLst>
                <a:gd name="T0" fmla="*/ 1 w 6"/>
                <a:gd name="T1" fmla="*/ 1 h 4"/>
                <a:gd name="T2" fmla="*/ 3 w 6"/>
                <a:gd name="T3" fmla="*/ 3 h 4"/>
                <a:gd name="T4" fmla="*/ 1 w 6"/>
                <a:gd name="T5" fmla="*/ 1 h 4"/>
                <a:gd name="T6" fmla="*/ 1 w 6"/>
                <a:gd name="T7" fmla="*/ 1 h 4"/>
              </a:gdLst>
              <a:ahLst/>
              <a:cxnLst>
                <a:cxn ang="0">
                  <a:pos x="T0" y="T1"/>
                </a:cxn>
                <a:cxn ang="0">
                  <a:pos x="T2" y="T3"/>
                </a:cxn>
                <a:cxn ang="0">
                  <a:pos x="T4" y="T5"/>
                </a:cxn>
                <a:cxn ang="0">
                  <a:pos x="T6" y="T7"/>
                </a:cxn>
              </a:cxnLst>
              <a:rect l="0" t="0" r="r" b="b"/>
              <a:pathLst>
                <a:path w="6" h="4">
                  <a:moveTo>
                    <a:pt x="1" y="1"/>
                  </a:moveTo>
                  <a:cubicBezTo>
                    <a:pt x="0" y="3"/>
                    <a:pt x="1" y="4"/>
                    <a:pt x="3" y="3"/>
                  </a:cubicBezTo>
                  <a:cubicBezTo>
                    <a:pt x="6" y="3"/>
                    <a:pt x="2" y="0"/>
                    <a:pt x="1" y="1"/>
                  </a:cubicBezTo>
                  <a:cubicBezTo>
                    <a:pt x="1" y="2"/>
                    <a:pt x="2" y="1"/>
                    <a:pt x="1"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48" name="Freeform 448">
              <a:extLst>
                <a:ext uri="{FF2B5EF4-FFF2-40B4-BE49-F238E27FC236}">
                  <a16:creationId xmlns:a16="http://schemas.microsoft.com/office/drawing/2014/main" id="{27118C22-C389-DE57-2707-4F67503D97C2}"/>
                </a:ext>
              </a:extLst>
            </p:cNvPr>
            <p:cNvSpPr>
              <a:spLocks/>
            </p:cNvSpPr>
            <p:nvPr/>
          </p:nvSpPr>
          <p:spPr bwMode="auto">
            <a:xfrm>
              <a:off x="17372174" y="8593469"/>
              <a:ext cx="130574" cy="197506"/>
            </a:xfrm>
            <a:custGeom>
              <a:avLst/>
              <a:gdLst>
                <a:gd name="T0" fmla="*/ 10 w 14"/>
                <a:gd name="T1" fmla="*/ 0 h 21"/>
                <a:gd name="T2" fmla="*/ 9 w 14"/>
                <a:gd name="T3" fmla="*/ 2 h 21"/>
                <a:gd name="T4" fmla="*/ 7 w 14"/>
                <a:gd name="T5" fmla="*/ 4 h 21"/>
                <a:gd name="T6" fmla="*/ 3 w 14"/>
                <a:gd name="T7" fmla="*/ 6 h 21"/>
                <a:gd name="T8" fmla="*/ 2 w 14"/>
                <a:gd name="T9" fmla="*/ 11 h 21"/>
                <a:gd name="T10" fmla="*/ 2 w 14"/>
                <a:gd name="T11" fmla="*/ 14 h 21"/>
                <a:gd name="T12" fmla="*/ 3 w 14"/>
                <a:gd name="T13" fmla="*/ 18 h 21"/>
                <a:gd name="T14" fmla="*/ 8 w 14"/>
                <a:gd name="T15" fmla="*/ 19 h 21"/>
                <a:gd name="T16" fmla="*/ 8 w 14"/>
                <a:gd name="T17" fmla="*/ 16 h 21"/>
                <a:gd name="T18" fmla="*/ 10 w 14"/>
                <a:gd name="T19" fmla="*/ 12 h 21"/>
                <a:gd name="T20" fmla="*/ 12 w 14"/>
                <a:gd name="T21" fmla="*/ 17 h 21"/>
                <a:gd name="T22" fmla="*/ 13 w 14"/>
                <a:gd name="T23" fmla="*/ 14 h 21"/>
                <a:gd name="T24" fmla="*/ 13 w 14"/>
                <a:gd name="T25" fmla="*/ 10 h 21"/>
                <a:gd name="T26" fmla="*/ 10 w 14"/>
                <a:gd name="T27" fmla="*/ 0 h 21"/>
                <a:gd name="T28" fmla="*/ 10 w 14"/>
                <a:gd name="T29"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4" h="21">
                  <a:moveTo>
                    <a:pt x="10" y="0"/>
                  </a:moveTo>
                  <a:cubicBezTo>
                    <a:pt x="9" y="0"/>
                    <a:pt x="9" y="1"/>
                    <a:pt x="9" y="2"/>
                  </a:cubicBezTo>
                  <a:cubicBezTo>
                    <a:pt x="9" y="3"/>
                    <a:pt x="9" y="3"/>
                    <a:pt x="7" y="4"/>
                  </a:cubicBezTo>
                  <a:cubicBezTo>
                    <a:pt x="6" y="4"/>
                    <a:pt x="4" y="6"/>
                    <a:pt x="3" y="6"/>
                  </a:cubicBezTo>
                  <a:cubicBezTo>
                    <a:pt x="1" y="9"/>
                    <a:pt x="0" y="9"/>
                    <a:pt x="2" y="11"/>
                  </a:cubicBezTo>
                  <a:cubicBezTo>
                    <a:pt x="3" y="12"/>
                    <a:pt x="2" y="13"/>
                    <a:pt x="2" y="14"/>
                  </a:cubicBezTo>
                  <a:cubicBezTo>
                    <a:pt x="1" y="16"/>
                    <a:pt x="2" y="17"/>
                    <a:pt x="3" y="18"/>
                  </a:cubicBezTo>
                  <a:cubicBezTo>
                    <a:pt x="5" y="19"/>
                    <a:pt x="7" y="19"/>
                    <a:pt x="8" y="19"/>
                  </a:cubicBezTo>
                  <a:cubicBezTo>
                    <a:pt x="11" y="21"/>
                    <a:pt x="9" y="18"/>
                    <a:pt x="8" y="16"/>
                  </a:cubicBezTo>
                  <a:cubicBezTo>
                    <a:pt x="8" y="16"/>
                    <a:pt x="8" y="12"/>
                    <a:pt x="10" y="12"/>
                  </a:cubicBezTo>
                  <a:cubicBezTo>
                    <a:pt x="11" y="12"/>
                    <a:pt x="11" y="17"/>
                    <a:pt x="12" y="17"/>
                  </a:cubicBezTo>
                  <a:cubicBezTo>
                    <a:pt x="12" y="17"/>
                    <a:pt x="13" y="14"/>
                    <a:pt x="13" y="14"/>
                  </a:cubicBezTo>
                  <a:cubicBezTo>
                    <a:pt x="14" y="12"/>
                    <a:pt x="14" y="11"/>
                    <a:pt x="13" y="10"/>
                  </a:cubicBezTo>
                  <a:cubicBezTo>
                    <a:pt x="13" y="7"/>
                    <a:pt x="13" y="1"/>
                    <a:pt x="10" y="0"/>
                  </a:cubicBezTo>
                  <a:cubicBezTo>
                    <a:pt x="9" y="0"/>
                    <a:pt x="10" y="1"/>
                    <a:pt x="10"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49" name="Freeform 449">
              <a:extLst>
                <a:ext uri="{FF2B5EF4-FFF2-40B4-BE49-F238E27FC236}">
                  <a16:creationId xmlns:a16="http://schemas.microsoft.com/office/drawing/2014/main" id="{886570D9-6A05-4496-FFA4-1DE655E26EEE}"/>
                </a:ext>
              </a:extLst>
            </p:cNvPr>
            <p:cNvSpPr>
              <a:spLocks/>
            </p:cNvSpPr>
            <p:nvPr/>
          </p:nvSpPr>
          <p:spPr bwMode="auto">
            <a:xfrm>
              <a:off x="17289371" y="8631694"/>
              <a:ext cx="111465" cy="95566"/>
            </a:xfrm>
            <a:custGeom>
              <a:avLst/>
              <a:gdLst>
                <a:gd name="T0" fmla="*/ 8 w 12"/>
                <a:gd name="T1" fmla="*/ 1 h 10"/>
                <a:gd name="T2" fmla="*/ 2 w 12"/>
                <a:gd name="T3" fmla="*/ 4 h 10"/>
                <a:gd name="T4" fmla="*/ 0 w 12"/>
                <a:gd name="T5" fmla="*/ 10 h 10"/>
                <a:gd name="T6" fmla="*/ 2 w 12"/>
                <a:gd name="T7" fmla="*/ 6 h 10"/>
                <a:gd name="T8" fmla="*/ 4 w 12"/>
                <a:gd name="T9" fmla="*/ 6 h 10"/>
                <a:gd name="T10" fmla="*/ 6 w 12"/>
                <a:gd name="T11" fmla="*/ 7 h 10"/>
                <a:gd name="T12" fmla="*/ 8 w 12"/>
                <a:gd name="T13" fmla="*/ 7 h 10"/>
                <a:gd name="T14" fmla="*/ 8 w 12"/>
                <a:gd name="T15" fmla="*/ 5 h 10"/>
                <a:gd name="T16" fmla="*/ 8 w 12"/>
                <a:gd name="T17" fmla="*/ 1 h 10"/>
                <a:gd name="T18" fmla="*/ 8 w 12"/>
                <a:gd name="T19" fmla="*/ 1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 h="10">
                  <a:moveTo>
                    <a:pt x="8" y="1"/>
                  </a:moveTo>
                  <a:cubicBezTo>
                    <a:pt x="6" y="0"/>
                    <a:pt x="5" y="4"/>
                    <a:pt x="2" y="4"/>
                  </a:cubicBezTo>
                  <a:cubicBezTo>
                    <a:pt x="0" y="5"/>
                    <a:pt x="0" y="9"/>
                    <a:pt x="0" y="10"/>
                  </a:cubicBezTo>
                  <a:cubicBezTo>
                    <a:pt x="1" y="9"/>
                    <a:pt x="1" y="7"/>
                    <a:pt x="2" y="6"/>
                  </a:cubicBezTo>
                  <a:cubicBezTo>
                    <a:pt x="2" y="6"/>
                    <a:pt x="4" y="5"/>
                    <a:pt x="4" y="6"/>
                  </a:cubicBezTo>
                  <a:cubicBezTo>
                    <a:pt x="4" y="7"/>
                    <a:pt x="6" y="7"/>
                    <a:pt x="6" y="7"/>
                  </a:cubicBezTo>
                  <a:cubicBezTo>
                    <a:pt x="7" y="7"/>
                    <a:pt x="7" y="8"/>
                    <a:pt x="8" y="7"/>
                  </a:cubicBezTo>
                  <a:cubicBezTo>
                    <a:pt x="8" y="7"/>
                    <a:pt x="8" y="5"/>
                    <a:pt x="8" y="5"/>
                  </a:cubicBezTo>
                  <a:cubicBezTo>
                    <a:pt x="9" y="3"/>
                    <a:pt x="11" y="2"/>
                    <a:pt x="8" y="1"/>
                  </a:cubicBezTo>
                  <a:cubicBezTo>
                    <a:pt x="7" y="1"/>
                    <a:pt x="12" y="3"/>
                    <a:pt x="8"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50" name="Freeform 450">
              <a:extLst>
                <a:ext uri="{FF2B5EF4-FFF2-40B4-BE49-F238E27FC236}">
                  <a16:creationId xmlns:a16="http://schemas.microsoft.com/office/drawing/2014/main" id="{EB29DF23-CDCC-41CD-BCEE-835ACF8D4DEE}"/>
                </a:ext>
              </a:extLst>
            </p:cNvPr>
            <p:cNvSpPr>
              <a:spLocks/>
            </p:cNvSpPr>
            <p:nvPr/>
          </p:nvSpPr>
          <p:spPr bwMode="auto">
            <a:xfrm>
              <a:off x="17063256" y="8539313"/>
              <a:ext cx="111465" cy="111494"/>
            </a:xfrm>
            <a:custGeom>
              <a:avLst/>
              <a:gdLst>
                <a:gd name="T0" fmla="*/ 11 w 12"/>
                <a:gd name="T1" fmla="*/ 0 h 12"/>
                <a:gd name="T2" fmla="*/ 6 w 12"/>
                <a:gd name="T3" fmla="*/ 6 h 12"/>
                <a:gd name="T4" fmla="*/ 0 w 12"/>
                <a:gd name="T5" fmla="*/ 12 h 12"/>
                <a:gd name="T6" fmla="*/ 4 w 12"/>
                <a:gd name="T7" fmla="*/ 10 h 12"/>
                <a:gd name="T8" fmla="*/ 8 w 12"/>
                <a:gd name="T9" fmla="*/ 7 h 12"/>
                <a:gd name="T10" fmla="*/ 10 w 12"/>
                <a:gd name="T11" fmla="*/ 3 h 12"/>
                <a:gd name="T12" fmla="*/ 11 w 12"/>
                <a:gd name="T13" fmla="*/ 0 h 12"/>
              </a:gdLst>
              <a:ahLst/>
              <a:cxnLst>
                <a:cxn ang="0">
                  <a:pos x="T0" y="T1"/>
                </a:cxn>
                <a:cxn ang="0">
                  <a:pos x="T2" y="T3"/>
                </a:cxn>
                <a:cxn ang="0">
                  <a:pos x="T4" y="T5"/>
                </a:cxn>
                <a:cxn ang="0">
                  <a:pos x="T6" y="T7"/>
                </a:cxn>
                <a:cxn ang="0">
                  <a:pos x="T8" y="T9"/>
                </a:cxn>
                <a:cxn ang="0">
                  <a:pos x="T10" y="T11"/>
                </a:cxn>
                <a:cxn ang="0">
                  <a:pos x="T12" y="T13"/>
                </a:cxn>
              </a:cxnLst>
              <a:rect l="0" t="0" r="r" b="b"/>
              <a:pathLst>
                <a:path w="12" h="12">
                  <a:moveTo>
                    <a:pt x="11" y="0"/>
                  </a:moveTo>
                  <a:cubicBezTo>
                    <a:pt x="9" y="1"/>
                    <a:pt x="7" y="4"/>
                    <a:pt x="6" y="6"/>
                  </a:cubicBezTo>
                  <a:cubicBezTo>
                    <a:pt x="5" y="7"/>
                    <a:pt x="0" y="10"/>
                    <a:pt x="0" y="12"/>
                  </a:cubicBezTo>
                  <a:cubicBezTo>
                    <a:pt x="0" y="12"/>
                    <a:pt x="3" y="11"/>
                    <a:pt x="4" y="10"/>
                  </a:cubicBezTo>
                  <a:cubicBezTo>
                    <a:pt x="5" y="10"/>
                    <a:pt x="7" y="8"/>
                    <a:pt x="8" y="7"/>
                  </a:cubicBezTo>
                  <a:cubicBezTo>
                    <a:pt x="8" y="5"/>
                    <a:pt x="9" y="4"/>
                    <a:pt x="10" y="3"/>
                  </a:cubicBezTo>
                  <a:cubicBezTo>
                    <a:pt x="11" y="3"/>
                    <a:pt x="12" y="0"/>
                    <a:pt x="11"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51" name="Freeform 451">
              <a:extLst>
                <a:ext uri="{FF2B5EF4-FFF2-40B4-BE49-F238E27FC236}">
                  <a16:creationId xmlns:a16="http://schemas.microsoft.com/office/drawing/2014/main" id="{911D5190-9CF0-9B9D-C200-DB76CB81E3DF}"/>
                </a:ext>
              </a:extLst>
            </p:cNvPr>
            <p:cNvSpPr>
              <a:spLocks/>
            </p:cNvSpPr>
            <p:nvPr/>
          </p:nvSpPr>
          <p:spPr bwMode="auto">
            <a:xfrm>
              <a:off x="17391283" y="8399150"/>
              <a:ext cx="19109" cy="9556"/>
            </a:xfrm>
            <a:custGeom>
              <a:avLst/>
              <a:gdLst>
                <a:gd name="T0" fmla="*/ 0 w 2"/>
                <a:gd name="T1" fmla="*/ 1 h 1"/>
                <a:gd name="T2" fmla="*/ 1 w 2"/>
                <a:gd name="T3" fmla="*/ 0 h 1"/>
                <a:gd name="T4" fmla="*/ 0 w 2"/>
                <a:gd name="T5" fmla="*/ 1 h 1"/>
              </a:gdLst>
              <a:ahLst/>
              <a:cxnLst>
                <a:cxn ang="0">
                  <a:pos x="T0" y="T1"/>
                </a:cxn>
                <a:cxn ang="0">
                  <a:pos x="T2" y="T3"/>
                </a:cxn>
                <a:cxn ang="0">
                  <a:pos x="T4" y="T5"/>
                </a:cxn>
              </a:cxnLst>
              <a:rect l="0" t="0" r="r" b="b"/>
              <a:pathLst>
                <a:path w="2" h="1">
                  <a:moveTo>
                    <a:pt x="0" y="1"/>
                  </a:moveTo>
                  <a:cubicBezTo>
                    <a:pt x="1" y="1"/>
                    <a:pt x="2" y="0"/>
                    <a:pt x="1" y="0"/>
                  </a:cubicBezTo>
                  <a:cubicBezTo>
                    <a:pt x="0" y="0"/>
                    <a:pt x="0" y="1"/>
                    <a:pt x="0"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52" name="Freeform 452">
              <a:extLst>
                <a:ext uri="{FF2B5EF4-FFF2-40B4-BE49-F238E27FC236}">
                  <a16:creationId xmlns:a16="http://schemas.microsoft.com/office/drawing/2014/main" id="{BF2057F7-FE04-944C-C5BD-39AD4D744B28}"/>
                </a:ext>
              </a:extLst>
            </p:cNvPr>
            <p:cNvSpPr>
              <a:spLocks/>
            </p:cNvSpPr>
            <p:nvPr/>
          </p:nvSpPr>
          <p:spPr bwMode="auto">
            <a:xfrm>
              <a:off x="16037776" y="8781415"/>
              <a:ext cx="522294" cy="544729"/>
            </a:xfrm>
            <a:custGeom>
              <a:avLst/>
              <a:gdLst>
                <a:gd name="T0" fmla="*/ 12 w 56"/>
                <a:gd name="T1" fmla="*/ 3 h 58"/>
                <a:gd name="T2" fmla="*/ 4 w 56"/>
                <a:gd name="T3" fmla="*/ 2 h 58"/>
                <a:gd name="T4" fmla="*/ 2 w 56"/>
                <a:gd name="T5" fmla="*/ 3 h 58"/>
                <a:gd name="T6" fmla="*/ 6 w 56"/>
                <a:gd name="T7" fmla="*/ 9 h 58"/>
                <a:gd name="T8" fmla="*/ 11 w 56"/>
                <a:gd name="T9" fmla="*/ 13 h 58"/>
                <a:gd name="T10" fmla="*/ 13 w 56"/>
                <a:gd name="T11" fmla="*/ 17 h 58"/>
                <a:gd name="T12" fmla="*/ 17 w 56"/>
                <a:gd name="T13" fmla="*/ 19 h 58"/>
                <a:gd name="T14" fmla="*/ 20 w 56"/>
                <a:gd name="T15" fmla="*/ 26 h 58"/>
                <a:gd name="T16" fmla="*/ 22 w 56"/>
                <a:gd name="T17" fmla="*/ 28 h 58"/>
                <a:gd name="T18" fmla="*/ 26 w 56"/>
                <a:gd name="T19" fmla="*/ 33 h 58"/>
                <a:gd name="T20" fmla="*/ 30 w 56"/>
                <a:gd name="T21" fmla="*/ 42 h 58"/>
                <a:gd name="T22" fmla="*/ 41 w 56"/>
                <a:gd name="T23" fmla="*/ 52 h 58"/>
                <a:gd name="T24" fmla="*/ 46 w 56"/>
                <a:gd name="T25" fmla="*/ 57 h 58"/>
                <a:gd name="T26" fmla="*/ 54 w 56"/>
                <a:gd name="T27" fmla="*/ 57 h 58"/>
                <a:gd name="T28" fmla="*/ 54 w 56"/>
                <a:gd name="T29" fmla="*/ 46 h 58"/>
                <a:gd name="T30" fmla="*/ 55 w 56"/>
                <a:gd name="T31" fmla="*/ 44 h 58"/>
                <a:gd name="T32" fmla="*/ 52 w 56"/>
                <a:gd name="T33" fmla="*/ 41 h 58"/>
                <a:gd name="T34" fmla="*/ 50 w 56"/>
                <a:gd name="T35" fmla="*/ 40 h 58"/>
                <a:gd name="T36" fmla="*/ 48 w 56"/>
                <a:gd name="T37" fmla="*/ 42 h 58"/>
                <a:gd name="T38" fmla="*/ 48 w 56"/>
                <a:gd name="T39" fmla="*/ 38 h 58"/>
                <a:gd name="T40" fmla="*/ 47 w 56"/>
                <a:gd name="T41" fmla="*/ 36 h 58"/>
                <a:gd name="T42" fmla="*/ 44 w 56"/>
                <a:gd name="T43" fmla="*/ 34 h 58"/>
                <a:gd name="T44" fmla="*/ 42 w 56"/>
                <a:gd name="T45" fmla="*/ 30 h 58"/>
                <a:gd name="T46" fmla="*/ 42 w 56"/>
                <a:gd name="T47" fmla="*/ 29 h 58"/>
                <a:gd name="T48" fmla="*/ 43 w 56"/>
                <a:gd name="T49" fmla="*/ 28 h 58"/>
                <a:gd name="T50" fmla="*/ 38 w 56"/>
                <a:gd name="T51" fmla="*/ 27 h 58"/>
                <a:gd name="T52" fmla="*/ 38 w 56"/>
                <a:gd name="T53" fmla="*/ 25 h 58"/>
                <a:gd name="T54" fmla="*/ 36 w 56"/>
                <a:gd name="T55" fmla="*/ 24 h 58"/>
                <a:gd name="T56" fmla="*/ 37 w 56"/>
                <a:gd name="T57" fmla="*/ 23 h 58"/>
                <a:gd name="T58" fmla="*/ 35 w 56"/>
                <a:gd name="T59" fmla="*/ 22 h 58"/>
                <a:gd name="T60" fmla="*/ 34 w 56"/>
                <a:gd name="T61" fmla="*/ 21 h 58"/>
                <a:gd name="T62" fmla="*/ 31 w 56"/>
                <a:gd name="T63" fmla="*/ 19 h 58"/>
                <a:gd name="T64" fmla="*/ 30 w 56"/>
                <a:gd name="T65" fmla="*/ 19 h 58"/>
                <a:gd name="T66" fmla="*/ 25 w 56"/>
                <a:gd name="T67" fmla="*/ 16 h 58"/>
                <a:gd name="T68" fmla="*/ 21 w 56"/>
                <a:gd name="T69" fmla="*/ 11 h 58"/>
                <a:gd name="T70" fmla="*/ 16 w 56"/>
                <a:gd name="T71" fmla="*/ 7 h 58"/>
                <a:gd name="T72" fmla="*/ 12 w 56"/>
                <a:gd name="T73" fmla="*/ 3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56" h="58">
                  <a:moveTo>
                    <a:pt x="12" y="3"/>
                  </a:moveTo>
                  <a:cubicBezTo>
                    <a:pt x="9" y="3"/>
                    <a:pt x="7" y="3"/>
                    <a:pt x="4" y="2"/>
                  </a:cubicBezTo>
                  <a:cubicBezTo>
                    <a:pt x="2" y="1"/>
                    <a:pt x="0" y="0"/>
                    <a:pt x="2" y="3"/>
                  </a:cubicBezTo>
                  <a:cubicBezTo>
                    <a:pt x="3" y="5"/>
                    <a:pt x="4" y="8"/>
                    <a:pt x="6" y="9"/>
                  </a:cubicBezTo>
                  <a:cubicBezTo>
                    <a:pt x="8" y="10"/>
                    <a:pt x="10" y="11"/>
                    <a:pt x="11" y="13"/>
                  </a:cubicBezTo>
                  <a:cubicBezTo>
                    <a:pt x="12" y="14"/>
                    <a:pt x="12" y="16"/>
                    <a:pt x="13" y="17"/>
                  </a:cubicBezTo>
                  <a:cubicBezTo>
                    <a:pt x="15" y="18"/>
                    <a:pt x="16" y="18"/>
                    <a:pt x="17" y="19"/>
                  </a:cubicBezTo>
                  <a:cubicBezTo>
                    <a:pt x="19" y="21"/>
                    <a:pt x="19" y="24"/>
                    <a:pt x="20" y="26"/>
                  </a:cubicBezTo>
                  <a:cubicBezTo>
                    <a:pt x="21" y="27"/>
                    <a:pt x="22" y="28"/>
                    <a:pt x="22" y="28"/>
                  </a:cubicBezTo>
                  <a:cubicBezTo>
                    <a:pt x="24" y="30"/>
                    <a:pt x="25" y="31"/>
                    <a:pt x="26" y="33"/>
                  </a:cubicBezTo>
                  <a:cubicBezTo>
                    <a:pt x="28" y="36"/>
                    <a:pt x="28" y="39"/>
                    <a:pt x="30" y="42"/>
                  </a:cubicBezTo>
                  <a:cubicBezTo>
                    <a:pt x="34" y="45"/>
                    <a:pt x="37" y="49"/>
                    <a:pt x="41" y="52"/>
                  </a:cubicBezTo>
                  <a:cubicBezTo>
                    <a:pt x="43" y="54"/>
                    <a:pt x="44" y="55"/>
                    <a:pt x="46" y="57"/>
                  </a:cubicBezTo>
                  <a:cubicBezTo>
                    <a:pt x="47" y="57"/>
                    <a:pt x="53" y="58"/>
                    <a:pt x="54" y="57"/>
                  </a:cubicBezTo>
                  <a:cubicBezTo>
                    <a:pt x="55" y="56"/>
                    <a:pt x="53" y="48"/>
                    <a:pt x="54" y="46"/>
                  </a:cubicBezTo>
                  <a:cubicBezTo>
                    <a:pt x="54" y="45"/>
                    <a:pt x="56" y="45"/>
                    <a:pt x="55" y="44"/>
                  </a:cubicBezTo>
                  <a:cubicBezTo>
                    <a:pt x="54" y="43"/>
                    <a:pt x="53" y="42"/>
                    <a:pt x="52" y="41"/>
                  </a:cubicBezTo>
                  <a:cubicBezTo>
                    <a:pt x="52" y="41"/>
                    <a:pt x="51" y="40"/>
                    <a:pt x="50" y="40"/>
                  </a:cubicBezTo>
                  <a:cubicBezTo>
                    <a:pt x="49" y="40"/>
                    <a:pt x="49" y="42"/>
                    <a:pt x="48" y="42"/>
                  </a:cubicBezTo>
                  <a:cubicBezTo>
                    <a:pt x="49" y="42"/>
                    <a:pt x="48" y="38"/>
                    <a:pt x="48" y="38"/>
                  </a:cubicBezTo>
                  <a:cubicBezTo>
                    <a:pt x="47" y="37"/>
                    <a:pt x="47" y="37"/>
                    <a:pt x="47" y="36"/>
                  </a:cubicBezTo>
                  <a:cubicBezTo>
                    <a:pt x="47" y="35"/>
                    <a:pt x="45" y="34"/>
                    <a:pt x="44" y="34"/>
                  </a:cubicBezTo>
                  <a:cubicBezTo>
                    <a:pt x="43" y="33"/>
                    <a:pt x="41" y="32"/>
                    <a:pt x="42" y="30"/>
                  </a:cubicBezTo>
                  <a:cubicBezTo>
                    <a:pt x="42" y="30"/>
                    <a:pt x="41" y="29"/>
                    <a:pt x="42" y="29"/>
                  </a:cubicBezTo>
                  <a:cubicBezTo>
                    <a:pt x="42" y="28"/>
                    <a:pt x="43" y="29"/>
                    <a:pt x="43" y="28"/>
                  </a:cubicBezTo>
                  <a:cubicBezTo>
                    <a:pt x="44" y="26"/>
                    <a:pt x="38" y="26"/>
                    <a:pt x="38" y="27"/>
                  </a:cubicBezTo>
                  <a:cubicBezTo>
                    <a:pt x="38" y="26"/>
                    <a:pt x="42" y="25"/>
                    <a:pt x="38" y="25"/>
                  </a:cubicBezTo>
                  <a:cubicBezTo>
                    <a:pt x="37" y="25"/>
                    <a:pt x="36" y="24"/>
                    <a:pt x="36" y="24"/>
                  </a:cubicBezTo>
                  <a:cubicBezTo>
                    <a:pt x="36" y="23"/>
                    <a:pt x="37" y="23"/>
                    <a:pt x="37" y="23"/>
                  </a:cubicBezTo>
                  <a:cubicBezTo>
                    <a:pt x="37" y="22"/>
                    <a:pt x="35" y="22"/>
                    <a:pt x="35" y="22"/>
                  </a:cubicBezTo>
                  <a:cubicBezTo>
                    <a:pt x="35" y="22"/>
                    <a:pt x="36" y="21"/>
                    <a:pt x="34" y="21"/>
                  </a:cubicBezTo>
                  <a:cubicBezTo>
                    <a:pt x="33" y="20"/>
                    <a:pt x="32" y="20"/>
                    <a:pt x="31" y="19"/>
                  </a:cubicBezTo>
                  <a:cubicBezTo>
                    <a:pt x="28" y="15"/>
                    <a:pt x="30" y="19"/>
                    <a:pt x="30" y="19"/>
                  </a:cubicBezTo>
                  <a:cubicBezTo>
                    <a:pt x="29" y="19"/>
                    <a:pt x="26" y="16"/>
                    <a:pt x="25" y="16"/>
                  </a:cubicBezTo>
                  <a:cubicBezTo>
                    <a:pt x="24" y="14"/>
                    <a:pt x="23" y="12"/>
                    <a:pt x="21" y="11"/>
                  </a:cubicBezTo>
                  <a:cubicBezTo>
                    <a:pt x="19" y="10"/>
                    <a:pt x="18" y="9"/>
                    <a:pt x="16" y="7"/>
                  </a:cubicBezTo>
                  <a:cubicBezTo>
                    <a:pt x="15" y="6"/>
                    <a:pt x="14" y="3"/>
                    <a:pt x="12" y="3"/>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53" name="Freeform 453">
              <a:extLst>
                <a:ext uri="{FF2B5EF4-FFF2-40B4-BE49-F238E27FC236}">
                  <a16:creationId xmlns:a16="http://schemas.microsoft.com/office/drawing/2014/main" id="{B377EF55-BEC8-FD00-4BBF-B20290D54335}"/>
                </a:ext>
              </a:extLst>
            </p:cNvPr>
            <p:cNvSpPr>
              <a:spLocks/>
            </p:cNvSpPr>
            <p:nvPr/>
          </p:nvSpPr>
          <p:spPr bwMode="auto">
            <a:xfrm>
              <a:off x="16130132" y="8978921"/>
              <a:ext cx="47770" cy="47785"/>
            </a:xfrm>
            <a:custGeom>
              <a:avLst/>
              <a:gdLst>
                <a:gd name="T0" fmla="*/ 4 w 5"/>
                <a:gd name="T1" fmla="*/ 4 h 5"/>
                <a:gd name="T2" fmla="*/ 1 w 5"/>
                <a:gd name="T3" fmla="*/ 0 h 5"/>
                <a:gd name="T4" fmla="*/ 4 w 5"/>
                <a:gd name="T5" fmla="*/ 4 h 5"/>
              </a:gdLst>
              <a:ahLst/>
              <a:cxnLst>
                <a:cxn ang="0">
                  <a:pos x="T0" y="T1"/>
                </a:cxn>
                <a:cxn ang="0">
                  <a:pos x="T2" y="T3"/>
                </a:cxn>
                <a:cxn ang="0">
                  <a:pos x="T4" y="T5"/>
                </a:cxn>
              </a:cxnLst>
              <a:rect l="0" t="0" r="r" b="b"/>
              <a:pathLst>
                <a:path w="5" h="5">
                  <a:moveTo>
                    <a:pt x="4" y="4"/>
                  </a:moveTo>
                  <a:cubicBezTo>
                    <a:pt x="5" y="3"/>
                    <a:pt x="2" y="0"/>
                    <a:pt x="1" y="0"/>
                  </a:cubicBezTo>
                  <a:cubicBezTo>
                    <a:pt x="0" y="1"/>
                    <a:pt x="3" y="5"/>
                    <a:pt x="4" y="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54" name="Freeform 454">
              <a:extLst>
                <a:ext uri="{FF2B5EF4-FFF2-40B4-BE49-F238E27FC236}">
                  <a16:creationId xmlns:a16="http://schemas.microsoft.com/office/drawing/2014/main" id="{ED6D1271-8F13-30EF-105C-3C9E2E7AF53F}"/>
                </a:ext>
              </a:extLst>
            </p:cNvPr>
            <p:cNvSpPr>
              <a:spLocks/>
            </p:cNvSpPr>
            <p:nvPr/>
          </p:nvSpPr>
          <p:spPr bwMode="auto">
            <a:xfrm>
              <a:off x="16197014" y="9090415"/>
              <a:ext cx="44586" cy="47785"/>
            </a:xfrm>
            <a:custGeom>
              <a:avLst/>
              <a:gdLst>
                <a:gd name="T0" fmla="*/ 4 w 5"/>
                <a:gd name="T1" fmla="*/ 4 h 5"/>
                <a:gd name="T2" fmla="*/ 1 w 5"/>
                <a:gd name="T3" fmla="*/ 0 h 5"/>
                <a:gd name="T4" fmla="*/ 4 w 5"/>
                <a:gd name="T5" fmla="*/ 4 h 5"/>
              </a:gdLst>
              <a:ahLst/>
              <a:cxnLst>
                <a:cxn ang="0">
                  <a:pos x="T0" y="T1"/>
                </a:cxn>
                <a:cxn ang="0">
                  <a:pos x="T2" y="T3"/>
                </a:cxn>
                <a:cxn ang="0">
                  <a:pos x="T4" y="T5"/>
                </a:cxn>
              </a:cxnLst>
              <a:rect l="0" t="0" r="r" b="b"/>
              <a:pathLst>
                <a:path w="5" h="5">
                  <a:moveTo>
                    <a:pt x="4" y="4"/>
                  </a:moveTo>
                  <a:cubicBezTo>
                    <a:pt x="5" y="3"/>
                    <a:pt x="2" y="0"/>
                    <a:pt x="1" y="0"/>
                  </a:cubicBezTo>
                  <a:cubicBezTo>
                    <a:pt x="0" y="1"/>
                    <a:pt x="3" y="5"/>
                    <a:pt x="4" y="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55" name="Freeform 455">
              <a:extLst>
                <a:ext uri="{FF2B5EF4-FFF2-40B4-BE49-F238E27FC236}">
                  <a16:creationId xmlns:a16="http://schemas.microsoft.com/office/drawing/2014/main" id="{AB515CF6-EBD2-25F4-5FDA-4BF320BF8A41}"/>
                </a:ext>
              </a:extLst>
            </p:cNvPr>
            <p:cNvSpPr>
              <a:spLocks/>
            </p:cNvSpPr>
            <p:nvPr/>
          </p:nvSpPr>
          <p:spPr bwMode="auto">
            <a:xfrm>
              <a:off x="16512300" y="9119082"/>
              <a:ext cx="66879" cy="66896"/>
            </a:xfrm>
            <a:custGeom>
              <a:avLst/>
              <a:gdLst>
                <a:gd name="T0" fmla="*/ 7 w 7"/>
                <a:gd name="T1" fmla="*/ 7 h 7"/>
                <a:gd name="T2" fmla="*/ 5 w 7"/>
                <a:gd name="T3" fmla="*/ 3 h 7"/>
                <a:gd name="T4" fmla="*/ 0 w 7"/>
                <a:gd name="T5" fmla="*/ 1 h 7"/>
                <a:gd name="T6" fmla="*/ 1 w 7"/>
                <a:gd name="T7" fmla="*/ 3 h 7"/>
                <a:gd name="T8" fmla="*/ 3 w 7"/>
                <a:gd name="T9" fmla="*/ 5 h 7"/>
                <a:gd name="T10" fmla="*/ 7 w 7"/>
                <a:gd name="T11" fmla="*/ 7 h 7"/>
              </a:gdLst>
              <a:ahLst/>
              <a:cxnLst>
                <a:cxn ang="0">
                  <a:pos x="T0" y="T1"/>
                </a:cxn>
                <a:cxn ang="0">
                  <a:pos x="T2" y="T3"/>
                </a:cxn>
                <a:cxn ang="0">
                  <a:pos x="T4" y="T5"/>
                </a:cxn>
                <a:cxn ang="0">
                  <a:pos x="T6" y="T7"/>
                </a:cxn>
                <a:cxn ang="0">
                  <a:pos x="T8" y="T9"/>
                </a:cxn>
                <a:cxn ang="0">
                  <a:pos x="T10" y="T11"/>
                </a:cxn>
              </a:cxnLst>
              <a:rect l="0" t="0" r="r" b="b"/>
              <a:pathLst>
                <a:path w="7" h="7">
                  <a:moveTo>
                    <a:pt x="7" y="7"/>
                  </a:moveTo>
                  <a:cubicBezTo>
                    <a:pt x="7" y="5"/>
                    <a:pt x="5" y="5"/>
                    <a:pt x="5" y="3"/>
                  </a:cubicBezTo>
                  <a:cubicBezTo>
                    <a:pt x="5" y="1"/>
                    <a:pt x="2" y="0"/>
                    <a:pt x="0" y="1"/>
                  </a:cubicBezTo>
                  <a:cubicBezTo>
                    <a:pt x="0" y="2"/>
                    <a:pt x="0" y="3"/>
                    <a:pt x="1" y="3"/>
                  </a:cubicBezTo>
                  <a:cubicBezTo>
                    <a:pt x="3" y="3"/>
                    <a:pt x="2" y="4"/>
                    <a:pt x="3" y="5"/>
                  </a:cubicBezTo>
                  <a:cubicBezTo>
                    <a:pt x="3" y="6"/>
                    <a:pt x="7" y="7"/>
                    <a:pt x="7" y="7"/>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56" name="Freeform 456">
              <a:extLst>
                <a:ext uri="{FF2B5EF4-FFF2-40B4-BE49-F238E27FC236}">
                  <a16:creationId xmlns:a16="http://schemas.microsoft.com/office/drawing/2014/main" id="{5AF367F6-C960-CD54-6A38-B4E5E5D9E179}"/>
                </a:ext>
              </a:extLst>
            </p:cNvPr>
            <p:cNvSpPr>
              <a:spLocks/>
            </p:cNvSpPr>
            <p:nvPr/>
          </p:nvSpPr>
          <p:spPr bwMode="auto">
            <a:xfrm>
              <a:off x="16617396" y="9166867"/>
              <a:ext cx="35033" cy="35042"/>
            </a:xfrm>
            <a:custGeom>
              <a:avLst/>
              <a:gdLst>
                <a:gd name="T0" fmla="*/ 2 w 4"/>
                <a:gd name="T1" fmla="*/ 3 h 4"/>
                <a:gd name="T2" fmla="*/ 2 w 4"/>
                <a:gd name="T3" fmla="*/ 0 h 4"/>
                <a:gd name="T4" fmla="*/ 2 w 4"/>
                <a:gd name="T5" fmla="*/ 3 h 4"/>
                <a:gd name="T6" fmla="*/ 2 w 4"/>
                <a:gd name="T7" fmla="*/ 3 h 4"/>
              </a:gdLst>
              <a:ahLst/>
              <a:cxnLst>
                <a:cxn ang="0">
                  <a:pos x="T0" y="T1"/>
                </a:cxn>
                <a:cxn ang="0">
                  <a:pos x="T2" y="T3"/>
                </a:cxn>
                <a:cxn ang="0">
                  <a:pos x="T4" y="T5"/>
                </a:cxn>
                <a:cxn ang="0">
                  <a:pos x="T6" y="T7"/>
                </a:cxn>
              </a:cxnLst>
              <a:rect l="0" t="0" r="r" b="b"/>
              <a:pathLst>
                <a:path w="4" h="4">
                  <a:moveTo>
                    <a:pt x="2" y="3"/>
                  </a:moveTo>
                  <a:cubicBezTo>
                    <a:pt x="0" y="4"/>
                    <a:pt x="0" y="1"/>
                    <a:pt x="2" y="0"/>
                  </a:cubicBezTo>
                  <a:cubicBezTo>
                    <a:pt x="4" y="0"/>
                    <a:pt x="4" y="3"/>
                    <a:pt x="2" y="3"/>
                  </a:cubicBezTo>
                  <a:cubicBezTo>
                    <a:pt x="1" y="4"/>
                    <a:pt x="3" y="3"/>
                    <a:pt x="2" y="3"/>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57" name="Freeform 457">
              <a:extLst>
                <a:ext uri="{FF2B5EF4-FFF2-40B4-BE49-F238E27FC236}">
                  <a16:creationId xmlns:a16="http://schemas.microsoft.com/office/drawing/2014/main" id="{37D33933-4C56-5CBF-A51E-2C2266BF6FD3}"/>
                </a:ext>
              </a:extLst>
            </p:cNvPr>
            <p:cNvSpPr>
              <a:spLocks/>
            </p:cNvSpPr>
            <p:nvPr/>
          </p:nvSpPr>
          <p:spPr bwMode="auto">
            <a:xfrm>
              <a:off x="16521853" y="9326144"/>
              <a:ext cx="429938" cy="140163"/>
            </a:xfrm>
            <a:custGeom>
              <a:avLst/>
              <a:gdLst>
                <a:gd name="T0" fmla="*/ 9 w 46"/>
                <a:gd name="T1" fmla="*/ 0 h 15"/>
                <a:gd name="T2" fmla="*/ 3 w 46"/>
                <a:gd name="T3" fmla="*/ 0 h 15"/>
                <a:gd name="T4" fmla="*/ 0 w 46"/>
                <a:gd name="T5" fmla="*/ 4 h 15"/>
                <a:gd name="T6" fmla="*/ 5 w 46"/>
                <a:gd name="T7" fmla="*/ 6 h 15"/>
                <a:gd name="T8" fmla="*/ 11 w 46"/>
                <a:gd name="T9" fmla="*/ 9 h 15"/>
                <a:gd name="T10" fmla="*/ 15 w 46"/>
                <a:gd name="T11" fmla="*/ 9 h 15"/>
                <a:gd name="T12" fmla="*/ 24 w 46"/>
                <a:gd name="T13" fmla="*/ 11 h 15"/>
                <a:gd name="T14" fmla="*/ 40 w 46"/>
                <a:gd name="T15" fmla="*/ 13 h 15"/>
                <a:gd name="T16" fmla="*/ 45 w 46"/>
                <a:gd name="T17" fmla="*/ 13 h 15"/>
                <a:gd name="T18" fmla="*/ 43 w 46"/>
                <a:gd name="T19" fmla="*/ 9 h 15"/>
                <a:gd name="T20" fmla="*/ 41 w 46"/>
                <a:gd name="T21" fmla="*/ 9 h 15"/>
                <a:gd name="T22" fmla="*/ 37 w 46"/>
                <a:gd name="T23" fmla="*/ 9 h 15"/>
                <a:gd name="T24" fmla="*/ 35 w 46"/>
                <a:gd name="T25" fmla="*/ 6 h 15"/>
                <a:gd name="T26" fmla="*/ 32 w 46"/>
                <a:gd name="T27" fmla="*/ 4 h 15"/>
                <a:gd name="T28" fmla="*/ 27 w 46"/>
                <a:gd name="T29" fmla="*/ 3 h 15"/>
                <a:gd name="T30" fmla="*/ 25 w 46"/>
                <a:gd name="T31" fmla="*/ 4 h 15"/>
                <a:gd name="T32" fmla="*/ 21 w 46"/>
                <a:gd name="T33" fmla="*/ 5 h 15"/>
                <a:gd name="T34" fmla="*/ 15 w 46"/>
                <a:gd name="T35" fmla="*/ 3 h 15"/>
                <a:gd name="T36" fmla="*/ 11 w 46"/>
                <a:gd name="T37" fmla="*/ 2 h 15"/>
                <a:gd name="T38" fmla="*/ 9 w 46"/>
                <a:gd name="T39" fmla="*/ 0 h 15"/>
                <a:gd name="T40" fmla="*/ 9 w 46"/>
                <a:gd name="T41" fmla="*/ 0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6" h="15">
                  <a:moveTo>
                    <a:pt x="9" y="0"/>
                  </a:moveTo>
                  <a:cubicBezTo>
                    <a:pt x="7" y="1"/>
                    <a:pt x="6" y="0"/>
                    <a:pt x="3" y="0"/>
                  </a:cubicBezTo>
                  <a:cubicBezTo>
                    <a:pt x="3" y="0"/>
                    <a:pt x="0" y="3"/>
                    <a:pt x="0" y="4"/>
                  </a:cubicBezTo>
                  <a:cubicBezTo>
                    <a:pt x="0" y="5"/>
                    <a:pt x="4" y="4"/>
                    <a:pt x="5" y="6"/>
                  </a:cubicBezTo>
                  <a:cubicBezTo>
                    <a:pt x="6" y="8"/>
                    <a:pt x="9" y="8"/>
                    <a:pt x="11" y="9"/>
                  </a:cubicBezTo>
                  <a:cubicBezTo>
                    <a:pt x="13" y="9"/>
                    <a:pt x="14" y="9"/>
                    <a:pt x="15" y="9"/>
                  </a:cubicBezTo>
                  <a:cubicBezTo>
                    <a:pt x="18" y="9"/>
                    <a:pt x="21" y="10"/>
                    <a:pt x="24" y="11"/>
                  </a:cubicBezTo>
                  <a:cubicBezTo>
                    <a:pt x="29" y="12"/>
                    <a:pt x="35" y="11"/>
                    <a:pt x="40" y="13"/>
                  </a:cubicBezTo>
                  <a:cubicBezTo>
                    <a:pt x="41" y="13"/>
                    <a:pt x="44" y="15"/>
                    <a:pt x="45" y="13"/>
                  </a:cubicBezTo>
                  <a:cubicBezTo>
                    <a:pt x="46" y="13"/>
                    <a:pt x="44" y="9"/>
                    <a:pt x="43" y="9"/>
                  </a:cubicBezTo>
                  <a:cubicBezTo>
                    <a:pt x="42" y="8"/>
                    <a:pt x="42" y="9"/>
                    <a:pt x="41" y="9"/>
                  </a:cubicBezTo>
                  <a:cubicBezTo>
                    <a:pt x="39" y="10"/>
                    <a:pt x="38" y="9"/>
                    <a:pt x="37" y="9"/>
                  </a:cubicBezTo>
                  <a:cubicBezTo>
                    <a:pt x="36" y="8"/>
                    <a:pt x="36" y="7"/>
                    <a:pt x="35" y="6"/>
                  </a:cubicBezTo>
                  <a:cubicBezTo>
                    <a:pt x="35" y="5"/>
                    <a:pt x="33" y="5"/>
                    <a:pt x="32" y="4"/>
                  </a:cubicBezTo>
                  <a:cubicBezTo>
                    <a:pt x="31" y="4"/>
                    <a:pt x="28" y="3"/>
                    <a:pt x="27" y="3"/>
                  </a:cubicBezTo>
                  <a:cubicBezTo>
                    <a:pt x="26" y="3"/>
                    <a:pt x="25" y="4"/>
                    <a:pt x="25" y="4"/>
                  </a:cubicBezTo>
                  <a:cubicBezTo>
                    <a:pt x="24" y="5"/>
                    <a:pt x="23" y="5"/>
                    <a:pt x="21" y="5"/>
                  </a:cubicBezTo>
                  <a:cubicBezTo>
                    <a:pt x="19" y="5"/>
                    <a:pt x="17" y="4"/>
                    <a:pt x="15" y="3"/>
                  </a:cubicBezTo>
                  <a:cubicBezTo>
                    <a:pt x="14" y="2"/>
                    <a:pt x="12" y="2"/>
                    <a:pt x="11" y="2"/>
                  </a:cubicBezTo>
                  <a:cubicBezTo>
                    <a:pt x="11" y="2"/>
                    <a:pt x="10" y="0"/>
                    <a:pt x="9" y="0"/>
                  </a:cubicBezTo>
                  <a:cubicBezTo>
                    <a:pt x="8" y="1"/>
                    <a:pt x="10" y="0"/>
                    <a:pt x="9"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58" name="Freeform 458">
              <a:extLst>
                <a:ext uri="{FF2B5EF4-FFF2-40B4-BE49-F238E27FC236}">
                  <a16:creationId xmlns:a16="http://schemas.microsoft.com/office/drawing/2014/main" id="{A458BED1-4738-9522-9828-7A64840A0DCF}"/>
                </a:ext>
              </a:extLst>
            </p:cNvPr>
            <p:cNvSpPr>
              <a:spLocks/>
            </p:cNvSpPr>
            <p:nvPr/>
          </p:nvSpPr>
          <p:spPr bwMode="auto">
            <a:xfrm>
              <a:off x="16840326" y="9361183"/>
              <a:ext cx="73248" cy="28669"/>
            </a:xfrm>
            <a:custGeom>
              <a:avLst/>
              <a:gdLst>
                <a:gd name="T0" fmla="*/ 3 w 8"/>
                <a:gd name="T1" fmla="*/ 3 h 3"/>
                <a:gd name="T2" fmla="*/ 8 w 8"/>
                <a:gd name="T3" fmla="*/ 1 h 3"/>
                <a:gd name="T4" fmla="*/ 3 w 8"/>
                <a:gd name="T5" fmla="*/ 3 h 3"/>
                <a:gd name="T6" fmla="*/ 3 w 8"/>
                <a:gd name="T7" fmla="*/ 3 h 3"/>
              </a:gdLst>
              <a:ahLst/>
              <a:cxnLst>
                <a:cxn ang="0">
                  <a:pos x="T0" y="T1"/>
                </a:cxn>
                <a:cxn ang="0">
                  <a:pos x="T2" y="T3"/>
                </a:cxn>
                <a:cxn ang="0">
                  <a:pos x="T4" y="T5"/>
                </a:cxn>
                <a:cxn ang="0">
                  <a:pos x="T6" y="T7"/>
                </a:cxn>
              </a:cxnLst>
              <a:rect l="0" t="0" r="r" b="b"/>
              <a:pathLst>
                <a:path w="8" h="3">
                  <a:moveTo>
                    <a:pt x="3" y="3"/>
                  </a:moveTo>
                  <a:cubicBezTo>
                    <a:pt x="0" y="2"/>
                    <a:pt x="7" y="0"/>
                    <a:pt x="8" y="1"/>
                  </a:cubicBezTo>
                  <a:cubicBezTo>
                    <a:pt x="8" y="2"/>
                    <a:pt x="4" y="3"/>
                    <a:pt x="3" y="3"/>
                  </a:cubicBezTo>
                  <a:cubicBezTo>
                    <a:pt x="2" y="3"/>
                    <a:pt x="4" y="3"/>
                    <a:pt x="3" y="3"/>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59" name="Freeform 459">
              <a:extLst>
                <a:ext uri="{FF2B5EF4-FFF2-40B4-BE49-F238E27FC236}">
                  <a16:creationId xmlns:a16="http://schemas.microsoft.com/office/drawing/2014/main" id="{AFE602CB-9B2A-415D-7545-A0FBA3A093DF}"/>
                </a:ext>
              </a:extLst>
            </p:cNvPr>
            <p:cNvSpPr>
              <a:spLocks/>
            </p:cNvSpPr>
            <p:nvPr/>
          </p:nvSpPr>
          <p:spPr bwMode="auto">
            <a:xfrm>
              <a:off x="16942236" y="9428080"/>
              <a:ext cx="57323" cy="38227"/>
            </a:xfrm>
            <a:custGeom>
              <a:avLst/>
              <a:gdLst>
                <a:gd name="T0" fmla="*/ 3 w 6"/>
                <a:gd name="T1" fmla="*/ 0 h 4"/>
                <a:gd name="T2" fmla="*/ 1 w 6"/>
                <a:gd name="T3" fmla="*/ 1 h 4"/>
                <a:gd name="T4" fmla="*/ 3 w 6"/>
                <a:gd name="T5" fmla="*/ 4 h 4"/>
                <a:gd name="T6" fmla="*/ 3 w 6"/>
                <a:gd name="T7" fmla="*/ 0 h 4"/>
              </a:gdLst>
              <a:ahLst/>
              <a:cxnLst>
                <a:cxn ang="0">
                  <a:pos x="T0" y="T1"/>
                </a:cxn>
                <a:cxn ang="0">
                  <a:pos x="T2" y="T3"/>
                </a:cxn>
                <a:cxn ang="0">
                  <a:pos x="T4" y="T5"/>
                </a:cxn>
                <a:cxn ang="0">
                  <a:pos x="T6" y="T7"/>
                </a:cxn>
              </a:cxnLst>
              <a:rect l="0" t="0" r="r" b="b"/>
              <a:pathLst>
                <a:path w="6" h="4">
                  <a:moveTo>
                    <a:pt x="3" y="0"/>
                  </a:moveTo>
                  <a:cubicBezTo>
                    <a:pt x="2" y="0"/>
                    <a:pt x="0" y="0"/>
                    <a:pt x="1" y="1"/>
                  </a:cubicBezTo>
                  <a:cubicBezTo>
                    <a:pt x="1" y="1"/>
                    <a:pt x="3" y="4"/>
                    <a:pt x="3" y="4"/>
                  </a:cubicBezTo>
                  <a:cubicBezTo>
                    <a:pt x="5" y="4"/>
                    <a:pt x="6" y="0"/>
                    <a:pt x="3"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60" name="Freeform 460">
              <a:extLst>
                <a:ext uri="{FF2B5EF4-FFF2-40B4-BE49-F238E27FC236}">
                  <a16:creationId xmlns:a16="http://schemas.microsoft.com/office/drawing/2014/main" id="{1B910CF9-DB7E-0475-62A5-CBD560408CBA}"/>
                </a:ext>
              </a:extLst>
            </p:cNvPr>
            <p:cNvSpPr>
              <a:spLocks/>
            </p:cNvSpPr>
            <p:nvPr/>
          </p:nvSpPr>
          <p:spPr bwMode="auto">
            <a:xfrm>
              <a:off x="16999562" y="9437635"/>
              <a:ext cx="44586" cy="28669"/>
            </a:xfrm>
            <a:custGeom>
              <a:avLst/>
              <a:gdLst>
                <a:gd name="T0" fmla="*/ 4 w 5"/>
                <a:gd name="T1" fmla="*/ 1 h 3"/>
                <a:gd name="T2" fmla="*/ 2 w 5"/>
                <a:gd name="T3" fmla="*/ 0 h 3"/>
                <a:gd name="T4" fmla="*/ 1 w 5"/>
                <a:gd name="T5" fmla="*/ 2 h 3"/>
                <a:gd name="T6" fmla="*/ 2 w 5"/>
                <a:gd name="T7" fmla="*/ 2 h 3"/>
                <a:gd name="T8" fmla="*/ 4 w 5"/>
                <a:gd name="T9" fmla="*/ 1 h 3"/>
                <a:gd name="T10" fmla="*/ 4 w 5"/>
                <a:gd name="T11" fmla="*/ 1 h 3"/>
              </a:gdLst>
              <a:ahLst/>
              <a:cxnLst>
                <a:cxn ang="0">
                  <a:pos x="T0" y="T1"/>
                </a:cxn>
                <a:cxn ang="0">
                  <a:pos x="T2" y="T3"/>
                </a:cxn>
                <a:cxn ang="0">
                  <a:pos x="T4" y="T5"/>
                </a:cxn>
                <a:cxn ang="0">
                  <a:pos x="T6" y="T7"/>
                </a:cxn>
                <a:cxn ang="0">
                  <a:pos x="T8" y="T9"/>
                </a:cxn>
                <a:cxn ang="0">
                  <a:pos x="T10" y="T11"/>
                </a:cxn>
              </a:cxnLst>
              <a:rect l="0" t="0" r="r" b="b"/>
              <a:pathLst>
                <a:path w="5" h="3">
                  <a:moveTo>
                    <a:pt x="4" y="1"/>
                  </a:moveTo>
                  <a:cubicBezTo>
                    <a:pt x="4" y="1"/>
                    <a:pt x="3" y="0"/>
                    <a:pt x="2" y="0"/>
                  </a:cubicBezTo>
                  <a:cubicBezTo>
                    <a:pt x="2" y="1"/>
                    <a:pt x="0" y="2"/>
                    <a:pt x="1" y="2"/>
                  </a:cubicBezTo>
                  <a:cubicBezTo>
                    <a:pt x="1" y="2"/>
                    <a:pt x="2" y="3"/>
                    <a:pt x="2" y="2"/>
                  </a:cubicBezTo>
                  <a:cubicBezTo>
                    <a:pt x="3" y="2"/>
                    <a:pt x="5" y="2"/>
                    <a:pt x="4" y="1"/>
                  </a:cubicBezTo>
                  <a:cubicBezTo>
                    <a:pt x="4" y="1"/>
                    <a:pt x="5" y="2"/>
                    <a:pt x="4"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61" name="Freeform 461">
              <a:extLst>
                <a:ext uri="{FF2B5EF4-FFF2-40B4-BE49-F238E27FC236}">
                  <a16:creationId xmlns:a16="http://schemas.microsoft.com/office/drawing/2014/main" id="{57EFCC79-8F45-134E-59EE-A054CEBF738A}"/>
                </a:ext>
              </a:extLst>
            </p:cNvPr>
            <p:cNvSpPr>
              <a:spLocks/>
            </p:cNvSpPr>
            <p:nvPr/>
          </p:nvSpPr>
          <p:spPr bwMode="auto">
            <a:xfrm>
              <a:off x="17034592" y="9437635"/>
              <a:ext cx="66879" cy="38227"/>
            </a:xfrm>
            <a:custGeom>
              <a:avLst/>
              <a:gdLst>
                <a:gd name="T0" fmla="*/ 2 w 7"/>
                <a:gd name="T1" fmla="*/ 1 h 4"/>
                <a:gd name="T2" fmla="*/ 2 w 7"/>
                <a:gd name="T3" fmla="*/ 4 h 4"/>
                <a:gd name="T4" fmla="*/ 6 w 7"/>
                <a:gd name="T5" fmla="*/ 3 h 4"/>
                <a:gd name="T6" fmla="*/ 5 w 7"/>
                <a:gd name="T7" fmla="*/ 1 h 4"/>
                <a:gd name="T8" fmla="*/ 2 w 7"/>
                <a:gd name="T9" fmla="*/ 1 h 4"/>
              </a:gdLst>
              <a:ahLst/>
              <a:cxnLst>
                <a:cxn ang="0">
                  <a:pos x="T0" y="T1"/>
                </a:cxn>
                <a:cxn ang="0">
                  <a:pos x="T2" y="T3"/>
                </a:cxn>
                <a:cxn ang="0">
                  <a:pos x="T4" y="T5"/>
                </a:cxn>
                <a:cxn ang="0">
                  <a:pos x="T6" y="T7"/>
                </a:cxn>
                <a:cxn ang="0">
                  <a:pos x="T8" y="T9"/>
                </a:cxn>
              </a:cxnLst>
              <a:rect l="0" t="0" r="r" b="b"/>
              <a:pathLst>
                <a:path w="7" h="4">
                  <a:moveTo>
                    <a:pt x="2" y="1"/>
                  </a:moveTo>
                  <a:cubicBezTo>
                    <a:pt x="1" y="2"/>
                    <a:pt x="0" y="4"/>
                    <a:pt x="2" y="4"/>
                  </a:cubicBezTo>
                  <a:cubicBezTo>
                    <a:pt x="4" y="4"/>
                    <a:pt x="5" y="4"/>
                    <a:pt x="6" y="3"/>
                  </a:cubicBezTo>
                  <a:cubicBezTo>
                    <a:pt x="7" y="3"/>
                    <a:pt x="5" y="2"/>
                    <a:pt x="5" y="1"/>
                  </a:cubicBezTo>
                  <a:cubicBezTo>
                    <a:pt x="4" y="0"/>
                    <a:pt x="3" y="0"/>
                    <a:pt x="2"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62" name="Freeform 462">
              <a:extLst>
                <a:ext uri="{FF2B5EF4-FFF2-40B4-BE49-F238E27FC236}">
                  <a16:creationId xmlns:a16="http://schemas.microsoft.com/office/drawing/2014/main" id="{129E5A18-A766-E3BA-9ED0-B68085AD1892}"/>
                </a:ext>
              </a:extLst>
            </p:cNvPr>
            <p:cNvSpPr>
              <a:spLocks/>
            </p:cNvSpPr>
            <p:nvPr/>
          </p:nvSpPr>
          <p:spPr bwMode="auto">
            <a:xfrm>
              <a:off x="17082363" y="9428080"/>
              <a:ext cx="76432" cy="47785"/>
            </a:xfrm>
            <a:custGeom>
              <a:avLst/>
              <a:gdLst>
                <a:gd name="T0" fmla="*/ 1 w 8"/>
                <a:gd name="T1" fmla="*/ 0 h 5"/>
                <a:gd name="T2" fmla="*/ 0 w 8"/>
                <a:gd name="T3" fmla="*/ 1 h 5"/>
                <a:gd name="T4" fmla="*/ 2 w 8"/>
                <a:gd name="T5" fmla="*/ 2 h 5"/>
                <a:gd name="T6" fmla="*/ 2 w 8"/>
                <a:gd name="T7" fmla="*/ 3 h 5"/>
                <a:gd name="T8" fmla="*/ 7 w 8"/>
                <a:gd name="T9" fmla="*/ 4 h 5"/>
                <a:gd name="T10" fmla="*/ 7 w 8"/>
                <a:gd name="T11" fmla="*/ 1 h 5"/>
                <a:gd name="T12" fmla="*/ 1 w 8"/>
                <a:gd name="T13" fmla="*/ 0 h 5"/>
              </a:gdLst>
              <a:ahLst/>
              <a:cxnLst>
                <a:cxn ang="0">
                  <a:pos x="T0" y="T1"/>
                </a:cxn>
                <a:cxn ang="0">
                  <a:pos x="T2" y="T3"/>
                </a:cxn>
                <a:cxn ang="0">
                  <a:pos x="T4" y="T5"/>
                </a:cxn>
                <a:cxn ang="0">
                  <a:pos x="T6" y="T7"/>
                </a:cxn>
                <a:cxn ang="0">
                  <a:pos x="T8" y="T9"/>
                </a:cxn>
                <a:cxn ang="0">
                  <a:pos x="T10" y="T11"/>
                </a:cxn>
                <a:cxn ang="0">
                  <a:pos x="T12" y="T13"/>
                </a:cxn>
              </a:cxnLst>
              <a:rect l="0" t="0" r="r" b="b"/>
              <a:pathLst>
                <a:path w="8" h="5">
                  <a:moveTo>
                    <a:pt x="1" y="0"/>
                  </a:moveTo>
                  <a:cubicBezTo>
                    <a:pt x="0" y="0"/>
                    <a:pt x="0" y="0"/>
                    <a:pt x="0" y="1"/>
                  </a:cubicBezTo>
                  <a:cubicBezTo>
                    <a:pt x="0" y="1"/>
                    <a:pt x="2" y="1"/>
                    <a:pt x="2" y="2"/>
                  </a:cubicBezTo>
                  <a:cubicBezTo>
                    <a:pt x="2" y="2"/>
                    <a:pt x="2" y="3"/>
                    <a:pt x="2" y="3"/>
                  </a:cubicBezTo>
                  <a:cubicBezTo>
                    <a:pt x="2" y="4"/>
                    <a:pt x="6" y="5"/>
                    <a:pt x="7" y="4"/>
                  </a:cubicBezTo>
                  <a:cubicBezTo>
                    <a:pt x="8" y="3"/>
                    <a:pt x="8" y="2"/>
                    <a:pt x="7" y="1"/>
                  </a:cubicBezTo>
                  <a:cubicBezTo>
                    <a:pt x="5" y="1"/>
                    <a:pt x="3" y="1"/>
                    <a:pt x="1"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63" name="Freeform 463">
              <a:extLst>
                <a:ext uri="{FF2B5EF4-FFF2-40B4-BE49-F238E27FC236}">
                  <a16:creationId xmlns:a16="http://schemas.microsoft.com/office/drawing/2014/main" id="{A5F9FA1C-A0E0-4E1C-2D97-66659FB73D40}"/>
                </a:ext>
              </a:extLst>
            </p:cNvPr>
            <p:cNvSpPr>
              <a:spLocks/>
            </p:cNvSpPr>
            <p:nvPr/>
          </p:nvSpPr>
          <p:spPr bwMode="auto">
            <a:xfrm>
              <a:off x="17184277" y="9437635"/>
              <a:ext cx="114649" cy="38227"/>
            </a:xfrm>
            <a:custGeom>
              <a:avLst/>
              <a:gdLst>
                <a:gd name="T0" fmla="*/ 2 w 12"/>
                <a:gd name="T1" fmla="*/ 0 h 4"/>
                <a:gd name="T2" fmla="*/ 0 w 12"/>
                <a:gd name="T3" fmla="*/ 2 h 4"/>
                <a:gd name="T4" fmla="*/ 12 w 12"/>
                <a:gd name="T5" fmla="*/ 2 h 4"/>
                <a:gd name="T6" fmla="*/ 9 w 12"/>
                <a:gd name="T7" fmla="*/ 2 h 4"/>
                <a:gd name="T8" fmla="*/ 2 w 12"/>
                <a:gd name="T9" fmla="*/ 0 h 4"/>
                <a:gd name="T10" fmla="*/ 2 w 12"/>
                <a:gd name="T11" fmla="*/ 0 h 4"/>
              </a:gdLst>
              <a:ahLst/>
              <a:cxnLst>
                <a:cxn ang="0">
                  <a:pos x="T0" y="T1"/>
                </a:cxn>
                <a:cxn ang="0">
                  <a:pos x="T2" y="T3"/>
                </a:cxn>
                <a:cxn ang="0">
                  <a:pos x="T4" y="T5"/>
                </a:cxn>
                <a:cxn ang="0">
                  <a:pos x="T6" y="T7"/>
                </a:cxn>
                <a:cxn ang="0">
                  <a:pos x="T8" y="T9"/>
                </a:cxn>
                <a:cxn ang="0">
                  <a:pos x="T10" y="T11"/>
                </a:cxn>
              </a:cxnLst>
              <a:rect l="0" t="0" r="r" b="b"/>
              <a:pathLst>
                <a:path w="12" h="4">
                  <a:moveTo>
                    <a:pt x="2" y="0"/>
                  </a:moveTo>
                  <a:cubicBezTo>
                    <a:pt x="2" y="0"/>
                    <a:pt x="0" y="1"/>
                    <a:pt x="0" y="2"/>
                  </a:cubicBezTo>
                  <a:cubicBezTo>
                    <a:pt x="0" y="2"/>
                    <a:pt x="11" y="4"/>
                    <a:pt x="12" y="2"/>
                  </a:cubicBezTo>
                  <a:cubicBezTo>
                    <a:pt x="12" y="1"/>
                    <a:pt x="9" y="2"/>
                    <a:pt x="9" y="2"/>
                  </a:cubicBezTo>
                  <a:cubicBezTo>
                    <a:pt x="7" y="2"/>
                    <a:pt x="4" y="1"/>
                    <a:pt x="2" y="0"/>
                  </a:cubicBezTo>
                  <a:cubicBezTo>
                    <a:pt x="2" y="0"/>
                    <a:pt x="3" y="0"/>
                    <a:pt x="2"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64" name="Freeform 464">
              <a:extLst>
                <a:ext uri="{FF2B5EF4-FFF2-40B4-BE49-F238E27FC236}">
                  <a16:creationId xmlns:a16="http://schemas.microsoft.com/office/drawing/2014/main" id="{E852AE87-C969-FB3A-F848-5C6522643FA3}"/>
                </a:ext>
              </a:extLst>
            </p:cNvPr>
            <p:cNvSpPr>
              <a:spLocks/>
            </p:cNvSpPr>
            <p:nvPr/>
          </p:nvSpPr>
          <p:spPr bwMode="auto">
            <a:xfrm>
              <a:off x="17149244" y="9491791"/>
              <a:ext cx="101909" cy="57338"/>
            </a:xfrm>
            <a:custGeom>
              <a:avLst/>
              <a:gdLst>
                <a:gd name="T0" fmla="*/ 0 w 11"/>
                <a:gd name="T1" fmla="*/ 0 h 6"/>
                <a:gd name="T2" fmla="*/ 8 w 11"/>
                <a:gd name="T3" fmla="*/ 4 h 6"/>
                <a:gd name="T4" fmla="*/ 0 w 11"/>
                <a:gd name="T5" fmla="*/ 0 h 6"/>
              </a:gdLst>
              <a:ahLst/>
              <a:cxnLst>
                <a:cxn ang="0">
                  <a:pos x="T0" y="T1"/>
                </a:cxn>
                <a:cxn ang="0">
                  <a:pos x="T2" y="T3"/>
                </a:cxn>
                <a:cxn ang="0">
                  <a:pos x="T4" y="T5"/>
                </a:cxn>
              </a:cxnLst>
              <a:rect l="0" t="0" r="r" b="b"/>
              <a:pathLst>
                <a:path w="11" h="6">
                  <a:moveTo>
                    <a:pt x="0" y="0"/>
                  </a:moveTo>
                  <a:cubicBezTo>
                    <a:pt x="1" y="0"/>
                    <a:pt x="7" y="6"/>
                    <a:pt x="8" y="4"/>
                  </a:cubicBezTo>
                  <a:cubicBezTo>
                    <a:pt x="11" y="1"/>
                    <a:pt x="1" y="0"/>
                    <a:pt x="0"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65" name="Freeform 465">
              <a:extLst>
                <a:ext uri="{FF2B5EF4-FFF2-40B4-BE49-F238E27FC236}">
                  <a16:creationId xmlns:a16="http://schemas.microsoft.com/office/drawing/2014/main" id="{D6E6FD35-F5C0-898D-D52D-A98022DDA4DE}"/>
                </a:ext>
              </a:extLst>
            </p:cNvPr>
            <p:cNvSpPr>
              <a:spLocks/>
            </p:cNvSpPr>
            <p:nvPr/>
          </p:nvSpPr>
          <p:spPr bwMode="auto">
            <a:xfrm>
              <a:off x="17474083" y="9192351"/>
              <a:ext cx="57323" cy="38227"/>
            </a:xfrm>
            <a:custGeom>
              <a:avLst/>
              <a:gdLst>
                <a:gd name="T0" fmla="*/ 3 w 6"/>
                <a:gd name="T1" fmla="*/ 3 h 4"/>
                <a:gd name="T2" fmla="*/ 4 w 6"/>
                <a:gd name="T3" fmla="*/ 0 h 4"/>
                <a:gd name="T4" fmla="*/ 3 w 6"/>
                <a:gd name="T5" fmla="*/ 3 h 4"/>
                <a:gd name="T6" fmla="*/ 3 w 6"/>
                <a:gd name="T7" fmla="*/ 3 h 4"/>
              </a:gdLst>
              <a:ahLst/>
              <a:cxnLst>
                <a:cxn ang="0">
                  <a:pos x="T0" y="T1"/>
                </a:cxn>
                <a:cxn ang="0">
                  <a:pos x="T2" y="T3"/>
                </a:cxn>
                <a:cxn ang="0">
                  <a:pos x="T4" y="T5"/>
                </a:cxn>
                <a:cxn ang="0">
                  <a:pos x="T6" y="T7"/>
                </a:cxn>
              </a:cxnLst>
              <a:rect l="0" t="0" r="r" b="b"/>
              <a:pathLst>
                <a:path w="6" h="4">
                  <a:moveTo>
                    <a:pt x="3" y="3"/>
                  </a:moveTo>
                  <a:cubicBezTo>
                    <a:pt x="0" y="4"/>
                    <a:pt x="1" y="0"/>
                    <a:pt x="4" y="0"/>
                  </a:cubicBezTo>
                  <a:cubicBezTo>
                    <a:pt x="6" y="0"/>
                    <a:pt x="5" y="3"/>
                    <a:pt x="3" y="3"/>
                  </a:cubicBezTo>
                  <a:cubicBezTo>
                    <a:pt x="2" y="4"/>
                    <a:pt x="5" y="3"/>
                    <a:pt x="3" y="3"/>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66" name="Freeform 466">
              <a:extLst>
                <a:ext uri="{FF2B5EF4-FFF2-40B4-BE49-F238E27FC236}">
                  <a16:creationId xmlns:a16="http://schemas.microsoft.com/office/drawing/2014/main" id="{5EA6D9C2-0B4F-63B8-228E-99D868234F3B}"/>
                </a:ext>
              </a:extLst>
            </p:cNvPr>
            <p:cNvSpPr>
              <a:spLocks/>
            </p:cNvSpPr>
            <p:nvPr/>
          </p:nvSpPr>
          <p:spPr bwMode="auto">
            <a:xfrm>
              <a:off x="17569627" y="9185981"/>
              <a:ext cx="140127" cy="44598"/>
            </a:xfrm>
            <a:custGeom>
              <a:avLst/>
              <a:gdLst>
                <a:gd name="T0" fmla="*/ 2 w 15"/>
                <a:gd name="T1" fmla="*/ 3 h 5"/>
                <a:gd name="T2" fmla="*/ 1 w 15"/>
                <a:gd name="T3" fmla="*/ 1 h 5"/>
                <a:gd name="T4" fmla="*/ 5 w 15"/>
                <a:gd name="T5" fmla="*/ 0 h 5"/>
                <a:gd name="T6" fmla="*/ 13 w 15"/>
                <a:gd name="T7" fmla="*/ 2 h 5"/>
                <a:gd name="T8" fmla="*/ 15 w 15"/>
                <a:gd name="T9" fmla="*/ 5 h 5"/>
                <a:gd name="T10" fmla="*/ 11 w 15"/>
                <a:gd name="T11" fmla="*/ 3 h 5"/>
                <a:gd name="T12" fmla="*/ 2 w 15"/>
                <a:gd name="T13" fmla="*/ 3 h 5"/>
                <a:gd name="T14" fmla="*/ 2 w 15"/>
                <a:gd name="T15" fmla="*/ 3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 h="5">
                  <a:moveTo>
                    <a:pt x="2" y="3"/>
                  </a:moveTo>
                  <a:cubicBezTo>
                    <a:pt x="1" y="3"/>
                    <a:pt x="0" y="2"/>
                    <a:pt x="1" y="1"/>
                  </a:cubicBezTo>
                  <a:cubicBezTo>
                    <a:pt x="2" y="0"/>
                    <a:pt x="3" y="0"/>
                    <a:pt x="5" y="0"/>
                  </a:cubicBezTo>
                  <a:cubicBezTo>
                    <a:pt x="8" y="0"/>
                    <a:pt x="10" y="0"/>
                    <a:pt x="13" y="2"/>
                  </a:cubicBezTo>
                  <a:cubicBezTo>
                    <a:pt x="14" y="3"/>
                    <a:pt x="15" y="4"/>
                    <a:pt x="15" y="5"/>
                  </a:cubicBezTo>
                  <a:cubicBezTo>
                    <a:pt x="14" y="5"/>
                    <a:pt x="11" y="3"/>
                    <a:pt x="11" y="3"/>
                  </a:cubicBezTo>
                  <a:cubicBezTo>
                    <a:pt x="8" y="2"/>
                    <a:pt x="5" y="3"/>
                    <a:pt x="2" y="3"/>
                  </a:cubicBezTo>
                  <a:cubicBezTo>
                    <a:pt x="1" y="3"/>
                    <a:pt x="3" y="3"/>
                    <a:pt x="2" y="3"/>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67" name="Freeform 467">
              <a:extLst>
                <a:ext uri="{FF2B5EF4-FFF2-40B4-BE49-F238E27FC236}">
                  <a16:creationId xmlns:a16="http://schemas.microsoft.com/office/drawing/2014/main" id="{144CFD8D-05C9-90E1-0EA4-56CF6942209E}"/>
                </a:ext>
              </a:extLst>
            </p:cNvPr>
            <p:cNvSpPr>
              <a:spLocks/>
            </p:cNvSpPr>
            <p:nvPr/>
          </p:nvSpPr>
          <p:spPr bwMode="auto">
            <a:xfrm>
              <a:off x="17139689" y="8969361"/>
              <a:ext cx="299364" cy="337667"/>
            </a:xfrm>
            <a:custGeom>
              <a:avLst/>
              <a:gdLst>
                <a:gd name="T0" fmla="*/ 13 w 32"/>
                <a:gd name="T1" fmla="*/ 32 h 36"/>
                <a:gd name="T2" fmla="*/ 14 w 32"/>
                <a:gd name="T3" fmla="*/ 30 h 36"/>
                <a:gd name="T4" fmla="*/ 11 w 32"/>
                <a:gd name="T5" fmla="*/ 28 h 36"/>
                <a:gd name="T6" fmla="*/ 12 w 32"/>
                <a:gd name="T7" fmla="*/ 23 h 36"/>
                <a:gd name="T8" fmla="*/ 8 w 32"/>
                <a:gd name="T9" fmla="*/ 23 h 36"/>
                <a:gd name="T10" fmla="*/ 8 w 32"/>
                <a:gd name="T11" fmla="*/ 29 h 36"/>
                <a:gd name="T12" fmla="*/ 8 w 32"/>
                <a:gd name="T13" fmla="*/ 30 h 36"/>
                <a:gd name="T14" fmla="*/ 7 w 32"/>
                <a:gd name="T15" fmla="*/ 34 h 36"/>
                <a:gd name="T16" fmla="*/ 4 w 32"/>
                <a:gd name="T17" fmla="*/ 36 h 36"/>
                <a:gd name="T18" fmla="*/ 4 w 32"/>
                <a:gd name="T19" fmla="*/ 31 h 36"/>
                <a:gd name="T20" fmla="*/ 2 w 32"/>
                <a:gd name="T21" fmla="*/ 26 h 36"/>
                <a:gd name="T22" fmla="*/ 1 w 32"/>
                <a:gd name="T23" fmla="*/ 21 h 36"/>
                <a:gd name="T24" fmla="*/ 3 w 32"/>
                <a:gd name="T25" fmla="*/ 14 h 36"/>
                <a:gd name="T26" fmla="*/ 9 w 32"/>
                <a:gd name="T27" fmla="*/ 5 h 36"/>
                <a:gd name="T28" fmla="*/ 11 w 32"/>
                <a:gd name="T29" fmla="*/ 2 h 36"/>
                <a:gd name="T30" fmla="*/ 18 w 32"/>
                <a:gd name="T31" fmla="*/ 4 h 36"/>
                <a:gd name="T32" fmla="*/ 25 w 32"/>
                <a:gd name="T33" fmla="*/ 4 h 36"/>
                <a:gd name="T34" fmla="*/ 32 w 32"/>
                <a:gd name="T35" fmla="*/ 1 h 36"/>
                <a:gd name="T36" fmla="*/ 29 w 32"/>
                <a:gd name="T37" fmla="*/ 6 h 36"/>
                <a:gd name="T38" fmla="*/ 23 w 32"/>
                <a:gd name="T39" fmla="*/ 7 h 36"/>
                <a:gd name="T40" fmla="*/ 10 w 32"/>
                <a:gd name="T41" fmla="*/ 7 h 36"/>
                <a:gd name="T42" fmla="*/ 6 w 32"/>
                <a:gd name="T43" fmla="*/ 10 h 36"/>
                <a:gd name="T44" fmla="*/ 10 w 32"/>
                <a:gd name="T45" fmla="*/ 15 h 36"/>
                <a:gd name="T46" fmla="*/ 13 w 32"/>
                <a:gd name="T47" fmla="*/ 14 h 36"/>
                <a:gd name="T48" fmla="*/ 20 w 32"/>
                <a:gd name="T49" fmla="*/ 13 h 36"/>
                <a:gd name="T50" fmla="*/ 17 w 32"/>
                <a:gd name="T51" fmla="*/ 16 h 36"/>
                <a:gd name="T52" fmla="*/ 13 w 32"/>
                <a:gd name="T53" fmla="*/ 17 h 36"/>
                <a:gd name="T54" fmla="*/ 14 w 32"/>
                <a:gd name="T55" fmla="*/ 20 h 36"/>
                <a:gd name="T56" fmla="*/ 18 w 32"/>
                <a:gd name="T57" fmla="*/ 25 h 36"/>
                <a:gd name="T58" fmla="*/ 19 w 32"/>
                <a:gd name="T59" fmla="*/ 28 h 36"/>
                <a:gd name="T60" fmla="*/ 22 w 32"/>
                <a:gd name="T61" fmla="*/ 30 h 36"/>
                <a:gd name="T62" fmla="*/ 13 w 32"/>
                <a:gd name="T63" fmla="*/ 32 h 36"/>
                <a:gd name="T64" fmla="*/ 13 w 32"/>
                <a:gd name="T65" fmla="*/ 3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2" h="36">
                  <a:moveTo>
                    <a:pt x="13" y="32"/>
                  </a:moveTo>
                  <a:cubicBezTo>
                    <a:pt x="13" y="31"/>
                    <a:pt x="14" y="31"/>
                    <a:pt x="14" y="30"/>
                  </a:cubicBezTo>
                  <a:cubicBezTo>
                    <a:pt x="14" y="29"/>
                    <a:pt x="12" y="28"/>
                    <a:pt x="11" y="28"/>
                  </a:cubicBezTo>
                  <a:cubicBezTo>
                    <a:pt x="10" y="26"/>
                    <a:pt x="12" y="25"/>
                    <a:pt x="12" y="23"/>
                  </a:cubicBezTo>
                  <a:cubicBezTo>
                    <a:pt x="12" y="22"/>
                    <a:pt x="8" y="22"/>
                    <a:pt x="8" y="23"/>
                  </a:cubicBezTo>
                  <a:cubicBezTo>
                    <a:pt x="7" y="25"/>
                    <a:pt x="8" y="27"/>
                    <a:pt x="8" y="29"/>
                  </a:cubicBezTo>
                  <a:cubicBezTo>
                    <a:pt x="7" y="29"/>
                    <a:pt x="8" y="30"/>
                    <a:pt x="8" y="30"/>
                  </a:cubicBezTo>
                  <a:cubicBezTo>
                    <a:pt x="8" y="32"/>
                    <a:pt x="7" y="33"/>
                    <a:pt x="7" y="34"/>
                  </a:cubicBezTo>
                  <a:cubicBezTo>
                    <a:pt x="6" y="36"/>
                    <a:pt x="7" y="36"/>
                    <a:pt x="4" y="36"/>
                  </a:cubicBezTo>
                  <a:cubicBezTo>
                    <a:pt x="1" y="36"/>
                    <a:pt x="4" y="32"/>
                    <a:pt x="4" y="31"/>
                  </a:cubicBezTo>
                  <a:cubicBezTo>
                    <a:pt x="5" y="30"/>
                    <a:pt x="4" y="27"/>
                    <a:pt x="2" y="26"/>
                  </a:cubicBezTo>
                  <a:cubicBezTo>
                    <a:pt x="0" y="25"/>
                    <a:pt x="0" y="23"/>
                    <a:pt x="1" y="21"/>
                  </a:cubicBezTo>
                  <a:cubicBezTo>
                    <a:pt x="2" y="19"/>
                    <a:pt x="2" y="16"/>
                    <a:pt x="3" y="14"/>
                  </a:cubicBezTo>
                  <a:cubicBezTo>
                    <a:pt x="5" y="11"/>
                    <a:pt x="4" y="5"/>
                    <a:pt x="9" y="5"/>
                  </a:cubicBezTo>
                  <a:cubicBezTo>
                    <a:pt x="10" y="5"/>
                    <a:pt x="9" y="2"/>
                    <a:pt x="11" y="2"/>
                  </a:cubicBezTo>
                  <a:cubicBezTo>
                    <a:pt x="14" y="3"/>
                    <a:pt x="16" y="4"/>
                    <a:pt x="18" y="4"/>
                  </a:cubicBezTo>
                  <a:cubicBezTo>
                    <a:pt x="20" y="4"/>
                    <a:pt x="23" y="5"/>
                    <a:pt x="25" y="4"/>
                  </a:cubicBezTo>
                  <a:cubicBezTo>
                    <a:pt x="26" y="4"/>
                    <a:pt x="32" y="0"/>
                    <a:pt x="32" y="1"/>
                  </a:cubicBezTo>
                  <a:cubicBezTo>
                    <a:pt x="32" y="2"/>
                    <a:pt x="29" y="5"/>
                    <a:pt x="29" y="6"/>
                  </a:cubicBezTo>
                  <a:cubicBezTo>
                    <a:pt x="27" y="7"/>
                    <a:pt x="25" y="7"/>
                    <a:pt x="23" y="7"/>
                  </a:cubicBezTo>
                  <a:cubicBezTo>
                    <a:pt x="18" y="6"/>
                    <a:pt x="14" y="7"/>
                    <a:pt x="10" y="7"/>
                  </a:cubicBezTo>
                  <a:cubicBezTo>
                    <a:pt x="7" y="6"/>
                    <a:pt x="6" y="7"/>
                    <a:pt x="6" y="10"/>
                  </a:cubicBezTo>
                  <a:cubicBezTo>
                    <a:pt x="6" y="13"/>
                    <a:pt x="9" y="13"/>
                    <a:pt x="10" y="15"/>
                  </a:cubicBezTo>
                  <a:cubicBezTo>
                    <a:pt x="11" y="17"/>
                    <a:pt x="12" y="15"/>
                    <a:pt x="13" y="14"/>
                  </a:cubicBezTo>
                  <a:cubicBezTo>
                    <a:pt x="13" y="13"/>
                    <a:pt x="20" y="12"/>
                    <a:pt x="20" y="13"/>
                  </a:cubicBezTo>
                  <a:cubicBezTo>
                    <a:pt x="21" y="13"/>
                    <a:pt x="18" y="16"/>
                    <a:pt x="17" y="16"/>
                  </a:cubicBezTo>
                  <a:cubicBezTo>
                    <a:pt x="15" y="18"/>
                    <a:pt x="15" y="18"/>
                    <a:pt x="13" y="17"/>
                  </a:cubicBezTo>
                  <a:cubicBezTo>
                    <a:pt x="13" y="17"/>
                    <a:pt x="14" y="20"/>
                    <a:pt x="14" y="20"/>
                  </a:cubicBezTo>
                  <a:cubicBezTo>
                    <a:pt x="15" y="21"/>
                    <a:pt x="18" y="23"/>
                    <a:pt x="18" y="25"/>
                  </a:cubicBezTo>
                  <a:cubicBezTo>
                    <a:pt x="18" y="26"/>
                    <a:pt x="18" y="27"/>
                    <a:pt x="19" y="28"/>
                  </a:cubicBezTo>
                  <a:cubicBezTo>
                    <a:pt x="19" y="28"/>
                    <a:pt x="21" y="30"/>
                    <a:pt x="22" y="30"/>
                  </a:cubicBezTo>
                  <a:cubicBezTo>
                    <a:pt x="20" y="31"/>
                    <a:pt x="15" y="33"/>
                    <a:pt x="13" y="32"/>
                  </a:cubicBezTo>
                  <a:cubicBezTo>
                    <a:pt x="13" y="31"/>
                    <a:pt x="14" y="33"/>
                    <a:pt x="13" y="3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68" name="Freeform 468">
              <a:extLst>
                <a:ext uri="{FF2B5EF4-FFF2-40B4-BE49-F238E27FC236}">
                  <a16:creationId xmlns:a16="http://schemas.microsoft.com/office/drawing/2014/main" id="{8762ED9E-227C-5F38-3629-67B59638B258}"/>
                </a:ext>
              </a:extLst>
            </p:cNvPr>
            <p:cNvSpPr>
              <a:spLocks/>
            </p:cNvSpPr>
            <p:nvPr/>
          </p:nvSpPr>
          <p:spPr bwMode="auto">
            <a:xfrm>
              <a:off x="17540962" y="8950247"/>
              <a:ext cx="73248" cy="140163"/>
            </a:xfrm>
            <a:custGeom>
              <a:avLst/>
              <a:gdLst>
                <a:gd name="T0" fmla="*/ 3 w 8"/>
                <a:gd name="T1" fmla="*/ 2 h 15"/>
                <a:gd name="T2" fmla="*/ 3 w 8"/>
                <a:gd name="T3" fmla="*/ 0 h 15"/>
                <a:gd name="T4" fmla="*/ 0 w 8"/>
                <a:gd name="T5" fmla="*/ 4 h 15"/>
                <a:gd name="T6" fmla="*/ 1 w 8"/>
                <a:gd name="T7" fmla="*/ 8 h 15"/>
                <a:gd name="T8" fmla="*/ 2 w 8"/>
                <a:gd name="T9" fmla="*/ 12 h 15"/>
                <a:gd name="T10" fmla="*/ 5 w 8"/>
                <a:gd name="T11" fmla="*/ 15 h 15"/>
                <a:gd name="T12" fmla="*/ 4 w 8"/>
                <a:gd name="T13" fmla="*/ 13 h 15"/>
                <a:gd name="T14" fmla="*/ 3 w 8"/>
                <a:gd name="T15" fmla="*/ 9 h 15"/>
                <a:gd name="T16" fmla="*/ 7 w 8"/>
                <a:gd name="T17" fmla="*/ 9 h 15"/>
                <a:gd name="T18" fmla="*/ 5 w 8"/>
                <a:gd name="T19" fmla="*/ 7 h 15"/>
                <a:gd name="T20" fmla="*/ 6 w 8"/>
                <a:gd name="T21" fmla="*/ 5 h 15"/>
                <a:gd name="T22" fmla="*/ 2 w 8"/>
                <a:gd name="T23" fmla="*/ 6 h 15"/>
                <a:gd name="T24" fmla="*/ 3 w 8"/>
                <a:gd name="T25" fmla="*/ 2 h 15"/>
                <a:gd name="T26" fmla="*/ 3 w 8"/>
                <a:gd name="T27" fmla="*/ 2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 h="15">
                  <a:moveTo>
                    <a:pt x="3" y="2"/>
                  </a:moveTo>
                  <a:cubicBezTo>
                    <a:pt x="3" y="1"/>
                    <a:pt x="3" y="1"/>
                    <a:pt x="3" y="0"/>
                  </a:cubicBezTo>
                  <a:cubicBezTo>
                    <a:pt x="2" y="0"/>
                    <a:pt x="0" y="3"/>
                    <a:pt x="0" y="4"/>
                  </a:cubicBezTo>
                  <a:cubicBezTo>
                    <a:pt x="0" y="5"/>
                    <a:pt x="1" y="6"/>
                    <a:pt x="1" y="8"/>
                  </a:cubicBezTo>
                  <a:cubicBezTo>
                    <a:pt x="1" y="9"/>
                    <a:pt x="1" y="11"/>
                    <a:pt x="2" y="12"/>
                  </a:cubicBezTo>
                  <a:cubicBezTo>
                    <a:pt x="2" y="12"/>
                    <a:pt x="5" y="15"/>
                    <a:pt x="5" y="15"/>
                  </a:cubicBezTo>
                  <a:cubicBezTo>
                    <a:pt x="5" y="15"/>
                    <a:pt x="4" y="13"/>
                    <a:pt x="4" y="13"/>
                  </a:cubicBezTo>
                  <a:cubicBezTo>
                    <a:pt x="3" y="12"/>
                    <a:pt x="3" y="10"/>
                    <a:pt x="3" y="9"/>
                  </a:cubicBezTo>
                  <a:cubicBezTo>
                    <a:pt x="3" y="8"/>
                    <a:pt x="7" y="9"/>
                    <a:pt x="7" y="9"/>
                  </a:cubicBezTo>
                  <a:cubicBezTo>
                    <a:pt x="8" y="9"/>
                    <a:pt x="6" y="8"/>
                    <a:pt x="5" y="7"/>
                  </a:cubicBezTo>
                  <a:cubicBezTo>
                    <a:pt x="5" y="7"/>
                    <a:pt x="6" y="6"/>
                    <a:pt x="6" y="5"/>
                  </a:cubicBezTo>
                  <a:cubicBezTo>
                    <a:pt x="7" y="1"/>
                    <a:pt x="3" y="6"/>
                    <a:pt x="2" y="6"/>
                  </a:cubicBezTo>
                  <a:cubicBezTo>
                    <a:pt x="2" y="6"/>
                    <a:pt x="4" y="3"/>
                    <a:pt x="3" y="2"/>
                  </a:cubicBezTo>
                  <a:cubicBezTo>
                    <a:pt x="3" y="1"/>
                    <a:pt x="4" y="3"/>
                    <a:pt x="3" y="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69" name="Freeform 469">
              <a:extLst>
                <a:ext uri="{FF2B5EF4-FFF2-40B4-BE49-F238E27FC236}">
                  <a16:creationId xmlns:a16="http://schemas.microsoft.com/office/drawing/2014/main" id="{9EAAB1AE-C63F-D3EC-404F-23507BCFED88}"/>
                </a:ext>
              </a:extLst>
            </p:cNvPr>
            <p:cNvSpPr>
              <a:spLocks/>
            </p:cNvSpPr>
            <p:nvPr/>
          </p:nvSpPr>
          <p:spPr bwMode="auto">
            <a:xfrm>
              <a:off x="17579182" y="8931136"/>
              <a:ext cx="25477" cy="19114"/>
            </a:xfrm>
            <a:custGeom>
              <a:avLst/>
              <a:gdLst>
                <a:gd name="T0" fmla="*/ 1 w 3"/>
                <a:gd name="T1" fmla="*/ 2 h 2"/>
                <a:gd name="T2" fmla="*/ 2 w 3"/>
                <a:gd name="T3" fmla="*/ 0 h 2"/>
                <a:gd name="T4" fmla="*/ 1 w 3"/>
                <a:gd name="T5" fmla="*/ 2 h 2"/>
              </a:gdLst>
              <a:ahLst/>
              <a:cxnLst>
                <a:cxn ang="0">
                  <a:pos x="T0" y="T1"/>
                </a:cxn>
                <a:cxn ang="0">
                  <a:pos x="T2" y="T3"/>
                </a:cxn>
                <a:cxn ang="0">
                  <a:pos x="T4" y="T5"/>
                </a:cxn>
              </a:cxnLst>
              <a:rect l="0" t="0" r="r" b="b"/>
              <a:pathLst>
                <a:path w="3" h="2">
                  <a:moveTo>
                    <a:pt x="1" y="2"/>
                  </a:moveTo>
                  <a:cubicBezTo>
                    <a:pt x="0" y="2"/>
                    <a:pt x="1" y="0"/>
                    <a:pt x="2" y="0"/>
                  </a:cubicBezTo>
                  <a:cubicBezTo>
                    <a:pt x="3" y="0"/>
                    <a:pt x="2" y="2"/>
                    <a:pt x="1" y="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70" name="Freeform 470">
              <a:extLst>
                <a:ext uri="{FF2B5EF4-FFF2-40B4-BE49-F238E27FC236}">
                  <a16:creationId xmlns:a16="http://schemas.microsoft.com/office/drawing/2014/main" id="{E660143D-AF87-E0D5-2912-C02D0760DFDD}"/>
                </a:ext>
              </a:extLst>
            </p:cNvPr>
            <p:cNvSpPr>
              <a:spLocks/>
            </p:cNvSpPr>
            <p:nvPr/>
          </p:nvSpPr>
          <p:spPr bwMode="auto">
            <a:xfrm>
              <a:off x="17681092" y="9052186"/>
              <a:ext cx="44586" cy="19114"/>
            </a:xfrm>
            <a:custGeom>
              <a:avLst/>
              <a:gdLst>
                <a:gd name="T0" fmla="*/ 5 w 5"/>
                <a:gd name="T1" fmla="*/ 1 h 2"/>
                <a:gd name="T2" fmla="*/ 0 w 5"/>
                <a:gd name="T3" fmla="*/ 1 h 2"/>
                <a:gd name="T4" fmla="*/ 5 w 5"/>
                <a:gd name="T5" fmla="*/ 1 h 2"/>
              </a:gdLst>
              <a:ahLst/>
              <a:cxnLst>
                <a:cxn ang="0">
                  <a:pos x="T0" y="T1"/>
                </a:cxn>
                <a:cxn ang="0">
                  <a:pos x="T2" y="T3"/>
                </a:cxn>
                <a:cxn ang="0">
                  <a:pos x="T4" y="T5"/>
                </a:cxn>
              </a:cxnLst>
              <a:rect l="0" t="0" r="r" b="b"/>
              <a:pathLst>
                <a:path w="5" h="2">
                  <a:moveTo>
                    <a:pt x="5" y="1"/>
                  </a:moveTo>
                  <a:cubicBezTo>
                    <a:pt x="5" y="0"/>
                    <a:pt x="0" y="0"/>
                    <a:pt x="0" y="1"/>
                  </a:cubicBezTo>
                  <a:cubicBezTo>
                    <a:pt x="0" y="1"/>
                    <a:pt x="5" y="2"/>
                    <a:pt x="5"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71" name="Freeform 471">
              <a:extLst>
                <a:ext uri="{FF2B5EF4-FFF2-40B4-BE49-F238E27FC236}">
                  <a16:creationId xmlns:a16="http://schemas.microsoft.com/office/drawing/2014/main" id="{63C03AD9-2F9C-9F28-7502-79CC851A2266}"/>
                </a:ext>
              </a:extLst>
            </p:cNvPr>
            <p:cNvSpPr>
              <a:spLocks/>
            </p:cNvSpPr>
            <p:nvPr/>
          </p:nvSpPr>
          <p:spPr bwMode="auto">
            <a:xfrm>
              <a:off x="17690647" y="9061741"/>
              <a:ext cx="175160" cy="105124"/>
            </a:xfrm>
            <a:custGeom>
              <a:avLst/>
              <a:gdLst>
                <a:gd name="T0" fmla="*/ 10 w 19"/>
                <a:gd name="T1" fmla="*/ 1 h 11"/>
                <a:gd name="T2" fmla="*/ 4 w 19"/>
                <a:gd name="T3" fmla="*/ 3 h 11"/>
                <a:gd name="T4" fmla="*/ 3 w 19"/>
                <a:gd name="T5" fmla="*/ 4 h 11"/>
                <a:gd name="T6" fmla="*/ 1 w 19"/>
                <a:gd name="T7" fmla="*/ 3 h 11"/>
                <a:gd name="T8" fmla="*/ 3 w 19"/>
                <a:gd name="T9" fmla="*/ 6 h 11"/>
                <a:gd name="T10" fmla="*/ 6 w 19"/>
                <a:gd name="T11" fmla="*/ 7 h 11"/>
                <a:gd name="T12" fmla="*/ 9 w 19"/>
                <a:gd name="T13" fmla="*/ 10 h 11"/>
                <a:gd name="T14" fmla="*/ 14 w 19"/>
                <a:gd name="T15" fmla="*/ 10 h 11"/>
                <a:gd name="T16" fmla="*/ 18 w 19"/>
                <a:gd name="T17" fmla="*/ 5 h 11"/>
                <a:gd name="T18" fmla="*/ 15 w 19"/>
                <a:gd name="T19" fmla="*/ 2 h 11"/>
                <a:gd name="T20" fmla="*/ 10 w 19"/>
                <a:gd name="T21" fmla="*/ 1 h 11"/>
                <a:gd name="T22" fmla="*/ 10 w 19"/>
                <a:gd name="T23" fmla="*/ 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 h="11">
                  <a:moveTo>
                    <a:pt x="10" y="1"/>
                  </a:moveTo>
                  <a:cubicBezTo>
                    <a:pt x="9" y="0"/>
                    <a:pt x="5" y="2"/>
                    <a:pt x="4" y="3"/>
                  </a:cubicBezTo>
                  <a:cubicBezTo>
                    <a:pt x="3" y="3"/>
                    <a:pt x="4" y="3"/>
                    <a:pt x="3" y="4"/>
                  </a:cubicBezTo>
                  <a:cubicBezTo>
                    <a:pt x="3" y="5"/>
                    <a:pt x="2" y="3"/>
                    <a:pt x="1" y="3"/>
                  </a:cubicBezTo>
                  <a:cubicBezTo>
                    <a:pt x="0" y="3"/>
                    <a:pt x="2" y="6"/>
                    <a:pt x="3" y="6"/>
                  </a:cubicBezTo>
                  <a:cubicBezTo>
                    <a:pt x="3" y="7"/>
                    <a:pt x="5" y="7"/>
                    <a:pt x="6" y="7"/>
                  </a:cubicBezTo>
                  <a:cubicBezTo>
                    <a:pt x="8" y="7"/>
                    <a:pt x="8" y="9"/>
                    <a:pt x="9" y="10"/>
                  </a:cubicBezTo>
                  <a:cubicBezTo>
                    <a:pt x="10" y="11"/>
                    <a:pt x="13" y="10"/>
                    <a:pt x="14" y="10"/>
                  </a:cubicBezTo>
                  <a:cubicBezTo>
                    <a:pt x="18" y="10"/>
                    <a:pt x="19" y="8"/>
                    <a:pt x="18" y="5"/>
                  </a:cubicBezTo>
                  <a:cubicBezTo>
                    <a:pt x="18" y="3"/>
                    <a:pt x="17" y="2"/>
                    <a:pt x="15" y="2"/>
                  </a:cubicBezTo>
                  <a:cubicBezTo>
                    <a:pt x="14" y="2"/>
                    <a:pt x="12" y="1"/>
                    <a:pt x="10" y="1"/>
                  </a:cubicBezTo>
                  <a:cubicBezTo>
                    <a:pt x="10" y="1"/>
                    <a:pt x="11" y="1"/>
                    <a:pt x="10"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72" name="Freeform 472">
              <a:extLst>
                <a:ext uri="{FF2B5EF4-FFF2-40B4-BE49-F238E27FC236}">
                  <a16:creationId xmlns:a16="http://schemas.microsoft.com/office/drawing/2014/main" id="{3081AFF3-03DD-AD22-33FC-DCD0C728EA0A}"/>
                </a:ext>
              </a:extLst>
            </p:cNvPr>
            <p:cNvSpPr>
              <a:spLocks/>
            </p:cNvSpPr>
            <p:nvPr/>
          </p:nvSpPr>
          <p:spPr bwMode="auto">
            <a:xfrm>
              <a:off x="18521857" y="9240134"/>
              <a:ext cx="194268" cy="111494"/>
            </a:xfrm>
            <a:custGeom>
              <a:avLst/>
              <a:gdLst>
                <a:gd name="T0" fmla="*/ 0 w 21"/>
                <a:gd name="T1" fmla="*/ 8 h 12"/>
                <a:gd name="T2" fmla="*/ 6 w 21"/>
                <a:gd name="T3" fmla="*/ 8 h 12"/>
                <a:gd name="T4" fmla="*/ 9 w 21"/>
                <a:gd name="T5" fmla="*/ 7 h 12"/>
                <a:gd name="T6" fmla="*/ 13 w 21"/>
                <a:gd name="T7" fmla="*/ 7 h 12"/>
                <a:gd name="T8" fmla="*/ 14 w 21"/>
                <a:gd name="T9" fmla="*/ 5 h 12"/>
                <a:gd name="T10" fmla="*/ 17 w 21"/>
                <a:gd name="T11" fmla="*/ 3 h 12"/>
                <a:gd name="T12" fmla="*/ 20 w 21"/>
                <a:gd name="T13" fmla="*/ 4 h 12"/>
                <a:gd name="T14" fmla="*/ 18 w 21"/>
                <a:gd name="T15" fmla="*/ 7 h 12"/>
                <a:gd name="T16" fmla="*/ 11 w 21"/>
                <a:gd name="T17" fmla="*/ 11 h 12"/>
                <a:gd name="T18" fmla="*/ 0 w 21"/>
                <a:gd name="T19" fmla="*/ 8 h 12"/>
                <a:gd name="T20" fmla="*/ 0 w 21"/>
                <a:gd name="T21" fmla="*/ 8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1" h="12">
                  <a:moveTo>
                    <a:pt x="0" y="8"/>
                  </a:moveTo>
                  <a:cubicBezTo>
                    <a:pt x="1" y="7"/>
                    <a:pt x="5" y="8"/>
                    <a:pt x="6" y="8"/>
                  </a:cubicBezTo>
                  <a:cubicBezTo>
                    <a:pt x="7" y="8"/>
                    <a:pt x="8" y="6"/>
                    <a:pt x="9" y="7"/>
                  </a:cubicBezTo>
                  <a:cubicBezTo>
                    <a:pt x="10" y="8"/>
                    <a:pt x="12" y="8"/>
                    <a:pt x="13" y="7"/>
                  </a:cubicBezTo>
                  <a:cubicBezTo>
                    <a:pt x="13" y="6"/>
                    <a:pt x="14" y="5"/>
                    <a:pt x="14" y="5"/>
                  </a:cubicBezTo>
                  <a:cubicBezTo>
                    <a:pt x="15" y="5"/>
                    <a:pt x="17" y="5"/>
                    <a:pt x="17" y="3"/>
                  </a:cubicBezTo>
                  <a:cubicBezTo>
                    <a:pt x="17" y="0"/>
                    <a:pt x="21" y="2"/>
                    <a:pt x="20" y="4"/>
                  </a:cubicBezTo>
                  <a:cubicBezTo>
                    <a:pt x="19" y="5"/>
                    <a:pt x="18" y="7"/>
                    <a:pt x="18" y="7"/>
                  </a:cubicBezTo>
                  <a:cubicBezTo>
                    <a:pt x="15" y="8"/>
                    <a:pt x="14" y="10"/>
                    <a:pt x="11" y="11"/>
                  </a:cubicBezTo>
                  <a:cubicBezTo>
                    <a:pt x="9" y="12"/>
                    <a:pt x="0" y="11"/>
                    <a:pt x="0" y="8"/>
                  </a:cubicBezTo>
                  <a:cubicBezTo>
                    <a:pt x="0" y="7"/>
                    <a:pt x="0" y="10"/>
                    <a:pt x="0" y="8"/>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73" name="Freeform 473">
              <a:extLst>
                <a:ext uri="{FF2B5EF4-FFF2-40B4-BE49-F238E27FC236}">
                  <a16:creationId xmlns:a16="http://schemas.microsoft.com/office/drawing/2014/main" id="{056C938C-A0F3-2D57-5F00-A4FBD2F49D91}"/>
                </a:ext>
              </a:extLst>
            </p:cNvPr>
            <p:cNvSpPr>
              <a:spLocks/>
            </p:cNvSpPr>
            <p:nvPr/>
          </p:nvSpPr>
          <p:spPr bwMode="auto">
            <a:xfrm>
              <a:off x="18802113" y="9297472"/>
              <a:ext cx="82803" cy="101936"/>
            </a:xfrm>
            <a:custGeom>
              <a:avLst/>
              <a:gdLst>
                <a:gd name="T0" fmla="*/ 1 w 9"/>
                <a:gd name="T1" fmla="*/ 0 h 11"/>
                <a:gd name="T2" fmla="*/ 8 w 9"/>
                <a:gd name="T3" fmla="*/ 8 h 11"/>
                <a:gd name="T4" fmla="*/ 5 w 9"/>
                <a:gd name="T5" fmla="*/ 4 h 11"/>
                <a:gd name="T6" fmla="*/ 1 w 9"/>
                <a:gd name="T7" fmla="*/ 0 h 11"/>
                <a:gd name="T8" fmla="*/ 1 w 9"/>
                <a:gd name="T9" fmla="*/ 0 h 11"/>
              </a:gdLst>
              <a:ahLst/>
              <a:cxnLst>
                <a:cxn ang="0">
                  <a:pos x="T0" y="T1"/>
                </a:cxn>
                <a:cxn ang="0">
                  <a:pos x="T2" y="T3"/>
                </a:cxn>
                <a:cxn ang="0">
                  <a:pos x="T4" y="T5"/>
                </a:cxn>
                <a:cxn ang="0">
                  <a:pos x="T6" y="T7"/>
                </a:cxn>
                <a:cxn ang="0">
                  <a:pos x="T8" y="T9"/>
                </a:cxn>
              </a:cxnLst>
              <a:rect l="0" t="0" r="r" b="b"/>
              <a:pathLst>
                <a:path w="9" h="11">
                  <a:moveTo>
                    <a:pt x="1" y="0"/>
                  </a:moveTo>
                  <a:cubicBezTo>
                    <a:pt x="0" y="1"/>
                    <a:pt x="5" y="11"/>
                    <a:pt x="8" y="8"/>
                  </a:cubicBezTo>
                  <a:cubicBezTo>
                    <a:pt x="9" y="6"/>
                    <a:pt x="6" y="4"/>
                    <a:pt x="5" y="4"/>
                  </a:cubicBezTo>
                  <a:cubicBezTo>
                    <a:pt x="4" y="3"/>
                    <a:pt x="1" y="0"/>
                    <a:pt x="1" y="0"/>
                  </a:cubicBezTo>
                  <a:cubicBezTo>
                    <a:pt x="0" y="1"/>
                    <a:pt x="2" y="0"/>
                    <a:pt x="1"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74" name="Freeform 474">
              <a:extLst>
                <a:ext uri="{FF2B5EF4-FFF2-40B4-BE49-F238E27FC236}">
                  <a16:creationId xmlns:a16="http://schemas.microsoft.com/office/drawing/2014/main" id="{4D97EDBA-D0BA-A274-12A9-EBE762AE5C0A}"/>
                </a:ext>
              </a:extLst>
            </p:cNvPr>
            <p:cNvSpPr>
              <a:spLocks/>
            </p:cNvSpPr>
            <p:nvPr/>
          </p:nvSpPr>
          <p:spPr bwMode="auto">
            <a:xfrm>
              <a:off x="19044149" y="9485423"/>
              <a:ext cx="54139" cy="54153"/>
            </a:xfrm>
            <a:custGeom>
              <a:avLst/>
              <a:gdLst>
                <a:gd name="T0" fmla="*/ 6 w 6"/>
                <a:gd name="T1" fmla="*/ 4 h 6"/>
                <a:gd name="T2" fmla="*/ 1 w 6"/>
                <a:gd name="T3" fmla="*/ 2 h 6"/>
                <a:gd name="T4" fmla="*/ 6 w 6"/>
                <a:gd name="T5" fmla="*/ 4 h 6"/>
                <a:gd name="T6" fmla="*/ 6 w 6"/>
                <a:gd name="T7" fmla="*/ 4 h 6"/>
              </a:gdLst>
              <a:ahLst/>
              <a:cxnLst>
                <a:cxn ang="0">
                  <a:pos x="T0" y="T1"/>
                </a:cxn>
                <a:cxn ang="0">
                  <a:pos x="T2" y="T3"/>
                </a:cxn>
                <a:cxn ang="0">
                  <a:pos x="T4" y="T5"/>
                </a:cxn>
                <a:cxn ang="0">
                  <a:pos x="T6" y="T7"/>
                </a:cxn>
              </a:cxnLst>
              <a:rect l="0" t="0" r="r" b="b"/>
              <a:pathLst>
                <a:path w="6" h="6">
                  <a:moveTo>
                    <a:pt x="6" y="4"/>
                  </a:moveTo>
                  <a:cubicBezTo>
                    <a:pt x="6" y="2"/>
                    <a:pt x="0" y="0"/>
                    <a:pt x="1" y="2"/>
                  </a:cubicBezTo>
                  <a:cubicBezTo>
                    <a:pt x="1" y="3"/>
                    <a:pt x="6" y="5"/>
                    <a:pt x="6" y="4"/>
                  </a:cubicBezTo>
                  <a:cubicBezTo>
                    <a:pt x="6" y="3"/>
                    <a:pt x="6" y="6"/>
                    <a:pt x="6" y="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75" name="Freeform 475">
              <a:extLst>
                <a:ext uri="{FF2B5EF4-FFF2-40B4-BE49-F238E27FC236}">
                  <a16:creationId xmlns:a16="http://schemas.microsoft.com/office/drawing/2014/main" id="{C16AD6A1-9156-F540-9B6A-339754351A15}"/>
                </a:ext>
              </a:extLst>
            </p:cNvPr>
            <p:cNvSpPr>
              <a:spLocks/>
            </p:cNvSpPr>
            <p:nvPr/>
          </p:nvSpPr>
          <p:spPr bwMode="auto">
            <a:xfrm>
              <a:off x="18986825" y="9399411"/>
              <a:ext cx="85988" cy="57338"/>
            </a:xfrm>
            <a:custGeom>
              <a:avLst/>
              <a:gdLst>
                <a:gd name="T0" fmla="*/ 8 w 9"/>
                <a:gd name="T1" fmla="*/ 6 h 6"/>
                <a:gd name="T2" fmla="*/ 0 w 9"/>
                <a:gd name="T3" fmla="*/ 1 h 6"/>
                <a:gd name="T4" fmla="*/ 3 w 9"/>
                <a:gd name="T5" fmla="*/ 4 h 6"/>
                <a:gd name="T6" fmla="*/ 8 w 9"/>
                <a:gd name="T7" fmla="*/ 6 h 6"/>
                <a:gd name="T8" fmla="*/ 8 w 9"/>
                <a:gd name="T9" fmla="*/ 6 h 6"/>
              </a:gdLst>
              <a:ahLst/>
              <a:cxnLst>
                <a:cxn ang="0">
                  <a:pos x="T0" y="T1"/>
                </a:cxn>
                <a:cxn ang="0">
                  <a:pos x="T2" y="T3"/>
                </a:cxn>
                <a:cxn ang="0">
                  <a:pos x="T4" y="T5"/>
                </a:cxn>
                <a:cxn ang="0">
                  <a:pos x="T6" y="T7"/>
                </a:cxn>
                <a:cxn ang="0">
                  <a:pos x="T8" y="T9"/>
                </a:cxn>
              </a:cxnLst>
              <a:rect l="0" t="0" r="r" b="b"/>
              <a:pathLst>
                <a:path w="9" h="6">
                  <a:moveTo>
                    <a:pt x="8" y="6"/>
                  </a:moveTo>
                  <a:cubicBezTo>
                    <a:pt x="6" y="5"/>
                    <a:pt x="3" y="0"/>
                    <a:pt x="0" y="1"/>
                  </a:cubicBezTo>
                  <a:cubicBezTo>
                    <a:pt x="0" y="2"/>
                    <a:pt x="3" y="3"/>
                    <a:pt x="3" y="4"/>
                  </a:cubicBezTo>
                  <a:cubicBezTo>
                    <a:pt x="5" y="4"/>
                    <a:pt x="6" y="5"/>
                    <a:pt x="8" y="6"/>
                  </a:cubicBezTo>
                  <a:cubicBezTo>
                    <a:pt x="9" y="6"/>
                    <a:pt x="6" y="5"/>
                    <a:pt x="8" y="6"/>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76" name="Freeform 476">
              <a:extLst>
                <a:ext uri="{FF2B5EF4-FFF2-40B4-BE49-F238E27FC236}">
                  <a16:creationId xmlns:a16="http://schemas.microsoft.com/office/drawing/2014/main" id="{F8DB957E-D8DB-48F8-905C-57968A8520B4}"/>
                </a:ext>
              </a:extLst>
            </p:cNvPr>
            <p:cNvSpPr>
              <a:spLocks/>
            </p:cNvSpPr>
            <p:nvPr/>
          </p:nvSpPr>
          <p:spPr bwMode="auto">
            <a:xfrm>
              <a:off x="18904022" y="9361183"/>
              <a:ext cx="38217" cy="47785"/>
            </a:xfrm>
            <a:custGeom>
              <a:avLst/>
              <a:gdLst>
                <a:gd name="T0" fmla="*/ 4 w 4"/>
                <a:gd name="T1" fmla="*/ 4 h 5"/>
                <a:gd name="T2" fmla="*/ 0 w 4"/>
                <a:gd name="T3" fmla="*/ 0 h 5"/>
                <a:gd name="T4" fmla="*/ 4 w 4"/>
                <a:gd name="T5" fmla="*/ 4 h 5"/>
              </a:gdLst>
              <a:ahLst/>
              <a:cxnLst>
                <a:cxn ang="0">
                  <a:pos x="T0" y="T1"/>
                </a:cxn>
                <a:cxn ang="0">
                  <a:pos x="T2" y="T3"/>
                </a:cxn>
                <a:cxn ang="0">
                  <a:pos x="T4" y="T5"/>
                </a:cxn>
              </a:cxnLst>
              <a:rect l="0" t="0" r="r" b="b"/>
              <a:pathLst>
                <a:path w="4" h="5">
                  <a:moveTo>
                    <a:pt x="4" y="4"/>
                  </a:moveTo>
                  <a:cubicBezTo>
                    <a:pt x="4" y="2"/>
                    <a:pt x="0" y="0"/>
                    <a:pt x="0" y="0"/>
                  </a:cubicBezTo>
                  <a:cubicBezTo>
                    <a:pt x="0" y="1"/>
                    <a:pt x="4" y="5"/>
                    <a:pt x="4" y="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77" name="Freeform 477">
              <a:extLst>
                <a:ext uri="{FF2B5EF4-FFF2-40B4-BE49-F238E27FC236}">
                  <a16:creationId xmlns:a16="http://schemas.microsoft.com/office/drawing/2014/main" id="{89C49A43-F6CB-5E95-A2D7-65263CF11CB5}"/>
                </a:ext>
              </a:extLst>
            </p:cNvPr>
            <p:cNvSpPr>
              <a:spLocks/>
            </p:cNvSpPr>
            <p:nvPr/>
          </p:nvSpPr>
          <p:spPr bwMode="auto">
            <a:xfrm>
              <a:off x="19247970" y="10017406"/>
              <a:ext cx="149680" cy="111494"/>
            </a:xfrm>
            <a:custGeom>
              <a:avLst/>
              <a:gdLst>
                <a:gd name="T0" fmla="*/ 15 w 16"/>
                <a:gd name="T1" fmla="*/ 11 h 12"/>
                <a:gd name="T2" fmla="*/ 2 w 16"/>
                <a:gd name="T3" fmla="*/ 0 h 12"/>
                <a:gd name="T4" fmla="*/ 15 w 16"/>
                <a:gd name="T5" fmla="*/ 11 h 12"/>
              </a:gdLst>
              <a:ahLst/>
              <a:cxnLst>
                <a:cxn ang="0">
                  <a:pos x="T0" y="T1"/>
                </a:cxn>
                <a:cxn ang="0">
                  <a:pos x="T2" y="T3"/>
                </a:cxn>
                <a:cxn ang="0">
                  <a:pos x="T4" y="T5"/>
                </a:cxn>
              </a:cxnLst>
              <a:rect l="0" t="0" r="r" b="b"/>
              <a:pathLst>
                <a:path w="16" h="12">
                  <a:moveTo>
                    <a:pt x="15" y="11"/>
                  </a:moveTo>
                  <a:cubicBezTo>
                    <a:pt x="16" y="12"/>
                    <a:pt x="3" y="0"/>
                    <a:pt x="2" y="0"/>
                  </a:cubicBezTo>
                  <a:cubicBezTo>
                    <a:pt x="0" y="0"/>
                    <a:pt x="7" y="9"/>
                    <a:pt x="15" y="1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78" name="Freeform 478">
              <a:extLst>
                <a:ext uri="{FF2B5EF4-FFF2-40B4-BE49-F238E27FC236}">
                  <a16:creationId xmlns:a16="http://schemas.microsoft.com/office/drawing/2014/main" id="{0F02E180-4E45-B918-5EB7-AA95F5A4A81E}"/>
                </a:ext>
              </a:extLst>
            </p:cNvPr>
            <p:cNvSpPr>
              <a:spLocks/>
            </p:cNvSpPr>
            <p:nvPr/>
          </p:nvSpPr>
          <p:spPr bwMode="auto">
            <a:xfrm>
              <a:off x="19649244" y="10727782"/>
              <a:ext cx="105096" cy="130608"/>
            </a:xfrm>
            <a:custGeom>
              <a:avLst/>
              <a:gdLst>
                <a:gd name="T0" fmla="*/ 11 w 11"/>
                <a:gd name="T1" fmla="*/ 14 h 14"/>
                <a:gd name="T2" fmla="*/ 9 w 11"/>
                <a:gd name="T3" fmla="*/ 10 h 14"/>
                <a:gd name="T4" fmla="*/ 9 w 11"/>
                <a:gd name="T5" fmla="*/ 7 h 14"/>
                <a:gd name="T6" fmla="*/ 0 w 11"/>
                <a:gd name="T7" fmla="*/ 0 h 14"/>
                <a:gd name="T8" fmla="*/ 3 w 11"/>
                <a:gd name="T9" fmla="*/ 4 h 14"/>
                <a:gd name="T10" fmla="*/ 5 w 11"/>
                <a:gd name="T11" fmla="*/ 8 h 14"/>
                <a:gd name="T12" fmla="*/ 8 w 11"/>
                <a:gd name="T13" fmla="*/ 11 h 14"/>
                <a:gd name="T14" fmla="*/ 11 w 11"/>
                <a:gd name="T15" fmla="*/ 14 h 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 h="14">
                  <a:moveTo>
                    <a:pt x="11" y="14"/>
                  </a:moveTo>
                  <a:cubicBezTo>
                    <a:pt x="10" y="12"/>
                    <a:pt x="11" y="11"/>
                    <a:pt x="9" y="10"/>
                  </a:cubicBezTo>
                  <a:cubicBezTo>
                    <a:pt x="8" y="8"/>
                    <a:pt x="9" y="8"/>
                    <a:pt x="9" y="7"/>
                  </a:cubicBezTo>
                  <a:cubicBezTo>
                    <a:pt x="8" y="5"/>
                    <a:pt x="0" y="1"/>
                    <a:pt x="0" y="0"/>
                  </a:cubicBezTo>
                  <a:cubicBezTo>
                    <a:pt x="0" y="1"/>
                    <a:pt x="3" y="3"/>
                    <a:pt x="3" y="4"/>
                  </a:cubicBezTo>
                  <a:cubicBezTo>
                    <a:pt x="4" y="6"/>
                    <a:pt x="4" y="7"/>
                    <a:pt x="5" y="8"/>
                  </a:cubicBezTo>
                  <a:cubicBezTo>
                    <a:pt x="6" y="9"/>
                    <a:pt x="9" y="10"/>
                    <a:pt x="8" y="11"/>
                  </a:cubicBezTo>
                  <a:cubicBezTo>
                    <a:pt x="8" y="13"/>
                    <a:pt x="9" y="13"/>
                    <a:pt x="11" y="1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79" name="Freeform 479">
              <a:extLst>
                <a:ext uri="{FF2B5EF4-FFF2-40B4-BE49-F238E27FC236}">
                  <a16:creationId xmlns:a16="http://schemas.microsoft.com/office/drawing/2014/main" id="{08EA9232-8E4A-C809-8E9A-5A0ED215DC69}"/>
                </a:ext>
              </a:extLst>
            </p:cNvPr>
            <p:cNvSpPr>
              <a:spLocks/>
            </p:cNvSpPr>
            <p:nvPr/>
          </p:nvSpPr>
          <p:spPr bwMode="auto">
            <a:xfrm>
              <a:off x="19677908" y="10848834"/>
              <a:ext cx="242036" cy="283514"/>
            </a:xfrm>
            <a:custGeom>
              <a:avLst/>
              <a:gdLst>
                <a:gd name="T0" fmla="*/ 8 w 26"/>
                <a:gd name="T1" fmla="*/ 2 h 30"/>
                <a:gd name="T2" fmla="*/ 7 w 26"/>
                <a:gd name="T3" fmla="*/ 11 h 30"/>
                <a:gd name="T4" fmla="*/ 5 w 26"/>
                <a:gd name="T5" fmla="*/ 18 h 30"/>
                <a:gd name="T6" fmla="*/ 9 w 26"/>
                <a:gd name="T7" fmla="*/ 25 h 30"/>
                <a:gd name="T8" fmla="*/ 14 w 26"/>
                <a:gd name="T9" fmla="*/ 26 h 30"/>
                <a:gd name="T10" fmla="*/ 17 w 26"/>
                <a:gd name="T11" fmla="*/ 22 h 30"/>
                <a:gd name="T12" fmla="*/ 18 w 26"/>
                <a:gd name="T13" fmla="*/ 16 h 30"/>
                <a:gd name="T14" fmla="*/ 22 w 26"/>
                <a:gd name="T15" fmla="*/ 14 h 30"/>
                <a:gd name="T16" fmla="*/ 26 w 26"/>
                <a:gd name="T17" fmla="*/ 10 h 30"/>
                <a:gd name="T18" fmla="*/ 25 w 26"/>
                <a:gd name="T19" fmla="*/ 6 h 30"/>
                <a:gd name="T20" fmla="*/ 20 w 26"/>
                <a:gd name="T21" fmla="*/ 8 h 30"/>
                <a:gd name="T22" fmla="*/ 14 w 26"/>
                <a:gd name="T23" fmla="*/ 5 h 30"/>
                <a:gd name="T24" fmla="*/ 11 w 26"/>
                <a:gd name="T25" fmla="*/ 0 h 30"/>
                <a:gd name="T26" fmla="*/ 11 w 26"/>
                <a:gd name="T27" fmla="*/ 3 h 30"/>
                <a:gd name="T28" fmla="*/ 8 w 26"/>
                <a:gd name="T29" fmla="*/ 2 h 30"/>
                <a:gd name="T30" fmla="*/ 8 w 26"/>
                <a:gd name="T31" fmla="*/ 2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6" h="30">
                  <a:moveTo>
                    <a:pt x="8" y="2"/>
                  </a:moveTo>
                  <a:cubicBezTo>
                    <a:pt x="7" y="2"/>
                    <a:pt x="7" y="9"/>
                    <a:pt x="7" y="11"/>
                  </a:cubicBezTo>
                  <a:cubicBezTo>
                    <a:pt x="6" y="13"/>
                    <a:pt x="0" y="16"/>
                    <a:pt x="5" y="18"/>
                  </a:cubicBezTo>
                  <a:cubicBezTo>
                    <a:pt x="8" y="19"/>
                    <a:pt x="11" y="21"/>
                    <a:pt x="9" y="25"/>
                  </a:cubicBezTo>
                  <a:cubicBezTo>
                    <a:pt x="6" y="30"/>
                    <a:pt x="11" y="29"/>
                    <a:pt x="14" y="26"/>
                  </a:cubicBezTo>
                  <a:cubicBezTo>
                    <a:pt x="15" y="25"/>
                    <a:pt x="16" y="23"/>
                    <a:pt x="17" y="22"/>
                  </a:cubicBezTo>
                  <a:cubicBezTo>
                    <a:pt x="19" y="19"/>
                    <a:pt x="18" y="19"/>
                    <a:pt x="18" y="16"/>
                  </a:cubicBezTo>
                  <a:cubicBezTo>
                    <a:pt x="19" y="14"/>
                    <a:pt x="21" y="14"/>
                    <a:pt x="22" y="14"/>
                  </a:cubicBezTo>
                  <a:cubicBezTo>
                    <a:pt x="23" y="15"/>
                    <a:pt x="25" y="11"/>
                    <a:pt x="26" y="10"/>
                  </a:cubicBezTo>
                  <a:cubicBezTo>
                    <a:pt x="26" y="9"/>
                    <a:pt x="26" y="6"/>
                    <a:pt x="25" y="6"/>
                  </a:cubicBezTo>
                  <a:cubicBezTo>
                    <a:pt x="23" y="6"/>
                    <a:pt x="21" y="8"/>
                    <a:pt x="20" y="8"/>
                  </a:cubicBezTo>
                  <a:cubicBezTo>
                    <a:pt x="18" y="8"/>
                    <a:pt x="15" y="7"/>
                    <a:pt x="14" y="5"/>
                  </a:cubicBezTo>
                  <a:cubicBezTo>
                    <a:pt x="13" y="4"/>
                    <a:pt x="13" y="0"/>
                    <a:pt x="11" y="0"/>
                  </a:cubicBezTo>
                  <a:cubicBezTo>
                    <a:pt x="11" y="0"/>
                    <a:pt x="11" y="3"/>
                    <a:pt x="11" y="3"/>
                  </a:cubicBezTo>
                  <a:cubicBezTo>
                    <a:pt x="10" y="3"/>
                    <a:pt x="9" y="1"/>
                    <a:pt x="8" y="2"/>
                  </a:cubicBezTo>
                  <a:cubicBezTo>
                    <a:pt x="7" y="2"/>
                    <a:pt x="9" y="1"/>
                    <a:pt x="8" y="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80" name="Freeform 480">
              <a:extLst>
                <a:ext uri="{FF2B5EF4-FFF2-40B4-BE49-F238E27FC236}">
                  <a16:creationId xmlns:a16="http://schemas.microsoft.com/office/drawing/2014/main" id="{DE40AA10-43DD-E5E6-3F42-5425CC388B19}"/>
                </a:ext>
              </a:extLst>
            </p:cNvPr>
            <p:cNvSpPr>
              <a:spLocks/>
            </p:cNvSpPr>
            <p:nvPr/>
          </p:nvSpPr>
          <p:spPr bwMode="auto">
            <a:xfrm>
              <a:off x="19359438" y="11055894"/>
              <a:ext cx="366243" cy="356781"/>
            </a:xfrm>
            <a:custGeom>
              <a:avLst/>
              <a:gdLst>
                <a:gd name="T0" fmla="*/ 33 w 39"/>
                <a:gd name="T1" fmla="*/ 4 h 38"/>
                <a:gd name="T2" fmla="*/ 30 w 39"/>
                <a:gd name="T3" fmla="*/ 1 h 38"/>
                <a:gd name="T4" fmla="*/ 26 w 39"/>
                <a:gd name="T5" fmla="*/ 8 h 38"/>
                <a:gd name="T6" fmla="*/ 22 w 39"/>
                <a:gd name="T7" fmla="*/ 13 h 38"/>
                <a:gd name="T8" fmla="*/ 15 w 39"/>
                <a:gd name="T9" fmla="*/ 18 h 38"/>
                <a:gd name="T10" fmla="*/ 9 w 39"/>
                <a:gd name="T11" fmla="*/ 22 h 38"/>
                <a:gd name="T12" fmla="*/ 4 w 39"/>
                <a:gd name="T13" fmla="*/ 27 h 38"/>
                <a:gd name="T14" fmla="*/ 2 w 39"/>
                <a:gd name="T15" fmla="*/ 33 h 38"/>
                <a:gd name="T16" fmla="*/ 1 w 39"/>
                <a:gd name="T17" fmla="*/ 34 h 38"/>
                <a:gd name="T18" fmla="*/ 3 w 39"/>
                <a:gd name="T19" fmla="*/ 35 h 38"/>
                <a:gd name="T20" fmla="*/ 10 w 39"/>
                <a:gd name="T21" fmla="*/ 37 h 38"/>
                <a:gd name="T22" fmla="*/ 19 w 39"/>
                <a:gd name="T23" fmla="*/ 34 h 38"/>
                <a:gd name="T24" fmla="*/ 22 w 39"/>
                <a:gd name="T25" fmla="*/ 27 h 38"/>
                <a:gd name="T26" fmla="*/ 27 w 39"/>
                <a:gd name="T27" fmla="*/ 22 h 38"/>
                <a:gd name="T28" fmla="*/ 29 w 39"/>
                <a:gd name="T29" fmla="*/ 21 h 38"/>
                <a:gd name="T30" fmla="*/ 33 w 39"/>
                <a:gd name="T31" fmla="*/ 21 h 38"/>
                <a:gd name="T32" fmla="*/ 32 w 39"/>
                <a:gd name="T33" fmla="*/ 19 h 38"/>
                <a:gd name="T34" fmla="*/ 32 w 39"/>
                <a:gd name="T35" fmla="*/ 17 h 38"/>
                <a:gd name="T36" fmla="*/ 38 w 39"/>
                <a:gd name="T37" fmla="*/ 9 h 38"/>
                <a:gd name="T38" fmla="*/ 38 w 39"/>
                <a:gd name="T39" fmla="*/ 6 h 38"/>
                <a:gd name="T40" fmla="*/ 38 w 39"/>
                <a:gd name="T41" fmla="*/ 4 h 38"/>
                <a:gd name="T42" fmla="*/ 37 w 39"/>
                <a:gd name="T43" fmla="*/ 4 h 38"/>
                <a:gd name="T44" fmla="*/ 37 w 39"/>
                <a:gd name="T45" fmla="*/ 2 h 38"/>
                <a:gd name="T46" fmla="*/ 33 w 39"/>
                <a:gd name="T47" fmla="*/ 4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9" h="38">
                  <a:moveTo>
                    <a:pt x="33" y="4"/>
                  </a:moveTo>
                  <a:cubicBezTo>
                    <a:pt x="33" y="4"/>
                    <a:pt x="32" y="0"/>
                    <a:pt x="30" y="1"/>
                  </a:cubicBezTo>
                  <a:cubicBezTo>
                    <a:pt x="27" y="3"/>
                    <a:pt x="28" y="5"/>
                    <a:pt x="26" y="8"/>
                  </a:cubicBezTo>
                  <a:cubicBezTo>
                    <a:pt x="25" y="9"/>
                    <a:pt x="24" y="12"/>
                    <a:pt x="22" y="13"/>
                  </a:cubicBezTo>
                  <a:cubicBezTo>
                    <a:pt x="20" y="16"/>
                    <a:pt x="18" y="17"/>
                    <a:pt x="15" y="18"/>
                  </a:cubicBezTo>
                  <a:cubicBezTo>
                    <a:pt x="13" y="19"/>
                    <a:pt x="12" y="21"/>
                    <a:pt x="9" y="22"/>
                  </a:cubicBezTo>
                  <a:cubicBezTo>
                    <a:pt x="7" y="23"/>
                    <a:pt x="7" y="27"/>
                    <a:pt x="4" y="27"/>
                  </a:cubicBezTo>
                  <a:cubicBezTo>
                    <a:pt x="0" y="28"/>
                    <a:pt x="4" y="31"/>
                    <a:pt x="2" y="33"/>
                  </a:cubicBezTo>
                  <a:cubicBezTo>
                    <a:pt x="1" y="33"/>
                    <a:pt x="0" y="33"/>
                    <a:pt x="1" y="34"/>
                  </a:cubicBezTo>
                  <a:cubicBezTo>
                    <a:pt x="1" y="35"/>
                    <a:pt x="1" y="35"/>
                    <a:pt x="3" y="35"/>
                  </a:cubicBezTo>
                  <a:cubicBezTo>
                    <a:pt x="5" y="35"/>
                    <a:pt x="8" y="37"/>
                    <a:pt x="10" y="37"/>
                  </a:cubicBezTo>
                  <a:cubicBezTo>
                    <a:pt x="14" y="38"/>
                    <a:pt x="16" y="36"/>
                    <a:pt x="19" y="34"/>
                  </a:cubicBezTo>
                  <a:cubicBezTo>
                    <a:pt x="21" y="32"/>
                    <a:pt x="22" y="30"/>
                    <a:pt x="22" y="27"/>
                  </a:cubicBezTo>
                  <a:cubicBezTo>
                    <a:pt x="23" y="24"/>
                    <a:pt x="24" y="24"/>
                    <a:pt x="27" y="22"/>
                  </a:cubicBezTo>
                  <a:cubicBezTo>
                    <a:pt x="28" y="22"/>
                    <a:pt x="28" y="21"/>
                    <a:pt x="29" y="21"/>
                  </a:cubicBezTo>
                  <a:cubicBezTo>
                    <a:pt x="30" y="21"/>
                    <a:pt x="31" y="21"/>
                    <a:pt x="33" y="21"/>
                  </a:cubicBezTo>
                  <a:cubicBezTo>
                    <a:pt x="34" y="20"/>
                    <a:pt x="33" y="19"/>
                    <a:pt x="32" y="19"/>
                  </a:cubicBezTo>
                  <a:cubicBezTo>
                    <a:pt x="31" y="18"/>
                    <a:pt x="31" y="18"/>
                    <a:pt x="32" y="17"/>
                  </a:cubicBezTo>
                  <a:cubicBezTo>
                    <a:pt x="34" y="14"/>
                    <a:pt x="36" y="12"/>
                    <a:pt x="38" y="9"/>
                  </a:cubicBezTo>
                  <a:cubicBezTo>
                    <a:pt x="38" y="8"/>
                    <a:pt x="38" y="7"/>
                    <a:pt x="38" y="6"/>
                  </a:cubicBezTo>
                  <a:cubicBezTo>
                    <a:pt x="38" y="5"/>
                    <a:pt x="38" y="5"/>
                    <a:pt x="38" y="4"/>
                  </a:cubicBezTo>
                  <a:cubicBezTo>
                    <a:pt x="39" y="3"/>
                    <a:pt x="37" y="4"/>
                    <a:pt x="37" y="4"/>
                  </a:cubicBezTo>
                  <a:cubicBezTo>
                    <a:pt x="37" y="3"/>
                    <a:pt x="37" y="3"/>
                    <a:pt x="37" y="2"/>
                  </a:cubicBezTo>
                  <a:cubicBezTo>
                    <a:pt x="36" y="3"/>
                    <a:pt x="35" y="5"/>
                    <a:pt x="33" y="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81" name="Freeform 481">
              <a:extLst>
                <a:ext uri="{FF2B5EF4-FFF2-40B4-BE49-F238E27FC236}">
                  <a16:creationId xmlns:a16="http://schemas.microsoft.com/office/drawing/2014/main" id="{5F6ECA0F-359E-5711-3DB0-83E2741D2230}"/>
                </a:ext>
              </a:extLst>
            </p:cNvPr>
            <p:cNvSpPr>
              <a:spLocks/>
            </p:cNvSpPr>
            <p:nvPr/>
          </p:nvSpPr>
          <p:spPr bwMode="auto">
            <a:xfrm>
              <a:off x="19416761" y="11412677"/>
              <a:ext cx="19109" cy="19114"/>
            </a:xfrm>
            <a:custGeom>
              <a:avLst/>
              <a:gdLst>
                <a:gd name="T0" fmla="*/ 2 w 2"/>
                <a:gd name="T1" fmla="*/ 2 h 2"/>
                <a:gd name="T2" fmla="*/ 1 w 2"/>
                <a:gd name="T3" fmla="*/ 0 h 2"/>
                <a:gd name="T4" fmla="*/ 0 w 2"/>
                <a:gd name="T5" fmla="*/ 2 h 2"/>
                <a:gd name="T6" fmla="*/ 2 w 2"/>
                <a:gd name="T7" fmla="*/ 2 h 2"/>
              </a:gdLst>
              <a:ahLst/>
              <a:cxnLst>
                <a:cxn ang="0">
                  <a:pos x="T0" y="T1"/>
                </a:cxn>
                <a:cxn ang="0">
                  <a:pos x="T2" y="T3"/>
                </a:cxn>
                <a:cxn ang="0">
                  <a:pos x="T4" y="T5"/>
                </a:cxn>
                <a:cxn ang="0">
                  <a:pos x="T6" y="T7"/>
                </a:cxn>
              </a:cxnLst>
              <a:rect l="0" t="0" r="r" b="b"/>
              <a:pathLst>
                <a:path w="2" h="2">
                  <a:moveTo>
                    <a:pt x="2" y="2"/>
                  </a:moveTo>
                  <a:cubicBezTo>
                    <a:pt x="2" y="1"/>
                    <a:pt x="1" y="1"/>
                    <a:pt x="1" y="0"/>
                  </a:cubicBezTo>
                  <a:cubicBezTo>
                    <a:pt x="0" y="1"/>
                    <a:pt x="0" y="1"/>
                    <a:pt x="0" y="2"/>
                  </a:cubicBezTo>
                  <a:cubicBezTo>
                    <a:pt x="1" y="2"/>
                    <a:pt x="2" y="2"/>
                    <a:pt x="2" y="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82" name="Freeform 482">
              <a:extLst>
                <a:ext uri="{FF2B5EF4-FFF2-40B4-BE49-F238E27FC236}">
                  <a16:creationId xmlns:a16="http://schemas.microsoft.com/office/drawing/2014/main" id="{5D46E283-76C0-4A8F-3FD0-FED44F3D8D96}"/>
                </a:ext>
              </a:extLst>
            </p:cNvPr>
            <p:cNvSpPr>
              <a:spLocks/>
            </p:cNvSpPr>
            <p:nvPr/>
          </p:nvSpPr>
          <p:spPr bwMode="auto">
            <a:xfrm>
              <a:off x="18343513" y="11065452"/>
              <a:ext cx="178346" cy="168835"/>
            </a:xfrm>
            <a:custGeom>
              <a:avLst/>
              <a:gdLst>
                <a:gd name="T0" fmla="*/ 0 w 19"/>
                <a:gd name="T1" fmla="*/ 2 h 18"/>
                <a:gd name="T2" fmla="*/ 2 w 19"/>
                <a:gd name="T3" fmla="*/ 7 h 18"/>
                <a:gd name="T4" fmla="*/ 4 w 19"/>
                <a:gd name="T5" fmla="*/ 10 h 18"/>
                <a:gd name="T6" fmla="*/ 3 w 19"/>
                <a:gd name="T7" fmla="*/ 12 h 18"/>
                <a:gd name="T8" fmla="*/ 9 w 19"/>
                <a:gd name="T9" fmla="*/ 18 h 18"/>
                <a:gd name="T10" fmla="*/ 12 w 19"/>
                <a:gd name="T11" fmla="*/ 15 h 18"/>
                <a:gd name="T12" fmla="*/ 13 w 19"/>
                <a:gd name="T13" fmla="*/ 17 h 18"/>
                <a:gd name="T14" fmla="*/ 14 w 19"/>
                <a:gd name="T15" fmla="*/ 14 h 18"/>
                <a:gd name="T16" fmla="*/ 16 w 19"/>
                <a:gd name="T17" fmla="*/ 15 h 18"/>
                <a:gd name="T18" fmla="*/ 18 w 19"/>
                <a:gd name="T19" fmla="*/ 7 h 18"/>
                <a:gd name="T20" fmla="*/ 16 w 19"/>
                <a:gd name="T21" fmla="*/ 1 h 18"/>
                <a:gd name="T22" fmla="*/ 7 w 19"/>
                <a:gd name="T23" fmla="*/ 3 h 18"/>
                <a:gd name="T24" fmla="*/ 0 w 19"/>
                <a:gd name="T25" fmla="*/ 2 h 18"/>
                <a:gd name="T26" fmla="*/ 0 w 19"/>
                <a:gd name="T27" fmla="*/ 2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9" h="18">
                  <a:moveTo>
                    <a:pt x="0" y="2"/>
                  </a:moveTo>
                  <a:cubicBezTo>
                    <a:pt x="0" y="3"/>
                    <a:pt x="2" y="6"/>
                    <a:pt x="2" y="7"/>
                  </a:cubicBezTo>
                  <a:cubicBezTo>
                    <a:pt x="3" y="8"/>
                    <a:pt x="4" y="9"/>
                    <a:pt x="4" y="10"/>
                  </a:cubicBezTo>
                  <a:cubicBezTo>
                    <a:pt x="4" y="11"/>
                    <a:pt x="3" y="11"/>
                    <a:pt x="3" y="12"/>
                  </a:cubicBezTo>
                  <a:cubicBezTo>
                    <a:pt x="4" y="15"/>
                    <a:pt x="7" y="17"/>
                    <a:pt x="9" y="18"/>
                  </a:cubicBezTo>
                  <a:cubicBezTo>
                    <a:pt x="11" y="18"/>
                    <a:pt x="11" y="16"/>
                    <a:pt x="12" y="15"/>
                  </a:cubicBezTo>
                  <a:cubicBezTo>
                    <a:pt x="12" y="15"/>
                    <a:pt x="13" y="17"/>
                    <a:pt x="13" y="17"/>
                  </a:cubicBezTo>
                  <a:cubicBezTo>
                    <a:pt x="13" y="16"/>
                    <a:pt x="13" y="14"/>
                    <a:pt x="14" y="14"/>
                  </a:cubicBezTo>
                  <a:cubicBezTo>
                    <a:pt x="15" y="13"/>
                    <a:pt x="15" y="15"/>
                    <a:pt x="16" y="15"/>
                  </a:cubicBezTo>
                  <a:cubicBezTo>
                    <a:pt x="15" y="15"/>
                    <a:pt x="18" y="8"/>
                    <a:pt x="18" y="7"/>
                  </a:cubicBezTo>
                  <a:cubicBezTo>
                    <a:pt x="18" y="6"/>
                    <a:pt x="19" y="0"/>
                    <a:pt x="16" y="1"/>
                  </a:cubicBezTo>
                  <a:cubicBezTo>
                    <a:pt x="13" y="2"/>
                    <a:pt x="10" y="4"/>
                    <a:pt x="7" y="3"/>
                  </a:cubicBezTo>
                  <a:cubicBezTo>
                    <a:pt x="6" y="3"/>
                    <a:pt x="1" y="0"/>
                    <a:pt x="0" y="2"/>
                  </a:cubicBezTo>
                  <a:cubicBezTo>
                    <a:pt x="0" y="3"/>
                    <a:pt x="1" y="0"/>
                    <a:pt x="0" y="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83" name="Freeform 483">
              <a:extLst>
                <a:ext uri="{FF2B5EF4-FFF2-40B4-BE49-F238E27FC236}">
                  <a16:creationId xmlns:a16="http://schemas.microsoft.com/office/drawing/2014/main" id="{01485319-BFD7-6776-CBE9-CD76080681F8}"/>
                </a:ext>
              </a:extLst>
            </p:cNvPr>
            <p:cNvSpPr>
              <a:spLocks/>
            </p:cNvSpPr>
            <p:nvPr/>
          </p:nvSpPr>
          <p:spPr bwMode="auto">
            <a:xfrm>
              <a:off x="18483640" y="11017669"/>
              <a:ext cx="28662" cy="47785"/>
            </a:xfrm>
            <a:custGeom>
              <a:avLst/>
              <a:gdLst>
                <a:gd name="T0" fmla="*/ 3 w 3"/>
                <a:gd name="T1" fmla="*/ 4 h 5"/>
                <a:gd name="T2" fmla="*/ 1 w 3"/>
                <a:gd name="T3" fmla="*/ 0 h 5"/>
                <a:gd name="T4" fmla="*/ 3 w 3"/>
                <a:gd name="T5" fmla="*/ 4 h 5"/>
              </a:gdLst>
              <a:ahLst/>
              <a:cxnLst>
                <a:cxn ang="0">
                  <a:pos x="T0" y="T1"/>
                </a:cxn>
                <a:cxn ang="0">
                  <a:pos x="T2" y="T3"/>
                </a:cxn>
                <a:cxn ang="0">
                  <a:pos x="T4" y="T5"/>
                </a:cxn>
              </a:cxnLst>
              <a:rect l="0" t="0" r="r" b="b"/>
              <a:pathLst>
                <a:path w="3" h="5">
                  <a:moveTo>
                    <a:pt x="3" y="4"/>
                  </a:moveTo>
                  <a:cubicBezTo>
                    <a:pt x="3" y="5"/>
                    <a:pt x="0" y="1"/>
                    <a:pt x="1" y="0"/>
                  </a:cubicBezTo>
                  <a:cubicBezTo>
                    <a:pt x="2" y="0"/>
                    <a:pt x="3" y="1"/>
                    <a:pt x="3" y="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84" name="Freeform 484">
              <a:extLst>
                <a:ext uri="{FF2B5EF4-FFF2-40B4-BE49-F238E27FC236}">
                  <a16:creationId xmlns:a16="http://schemas.microsoft.com/office/drawing/2014/main" id="{C465EC6E-EC9C-B637-B92A-E6386D98AAAD}"/>
                </a:ext>
              </a:extLst>
            </p:cNvPr>
            <p:cNvSpPr>
              <a:spLocks/>
            </p:cNvSpPr>
            <p:nvPr/>
          </p:nvSpPr>
          <p:spPr bwMode="auto">
            <a:xfrm>
              <a:off x="18295742" y="11017669"/>
              <a:ext cx="19109" cy="19114"/>
            </a:xfrm>
            <a:custGeom>
              <a:avLst/>
              <a:gdLst>
                <a:gd name="T0" fmla="*/ 1 w 2"/>
                <a:gd name="T1" fmla="*/ 2 h 2"/>
                <a:gd name="T2" fmla="*/ 1 w 2"/>
                <a:gd name="T3" fmla="*/ 0 h 2"/>
                <a:gd name="T4" fmla="*/ 1 w 2"/>
                <a:gd name="T5" fmla="*/ 2 h 2"/>
              </a:gdLst>
              <a:ahLst/>
              <a:cxnLst>
                <a:cxn ang="0">
                  <a:pos x="T0" y="T1"/>
                </a:cxn>
                <a:cxn ang="0">
                  <a:pos x="T2" y="T3"/>
                </a:cxn>
                <a:cxn ang="0">
                  <a:pos x="T4" y="T5"/>
                </a:cxn>
              </a:cxnLst>
              <a:rect l="0" t="0" r="r" b="b"/>
              <a:pathLst>
                <a:path w="2" h="2">
                  <a:moveTo>
                    <a:pt x="1" y="2"/>
                  </a:moveTo>
                  <a:cubicBezTo>
                    <a:pt x="0" y="2"/>
                    <a:pt x="0" y="0"/>
                    <a:pt x="1" y="0"/>
                  </a:cubicBezTo>
                  <a:cubicBezTo>
                    <a:pt x="2" y="0"/>
                    <a:pt x="2" y="2"/>
                    <a:pt x="1" y="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85" name="Freeform 485">
              <a:extLst>
                <a:ext uri="{FF2B5EF4-FFF2-40B4-BE49-F238E27FC236}">
                  <a16:creationId xmlns:a16="http://schemas.microsoft.com/office/drawing/2014/main" id="{221B03BE-73A6-B812-E738-E407366C347C}"/>
                </a:ext>
              </a:extLst>
            </p:cNvPr>
            <p:cNvSpPr>
              <a:spLocks/>
            </p:cNvSpPr>
            <p:nvPr/>
          </p:nvSpPr>
          <p:spPr bwMode="auto">
            <a:xfrm>
              <a:off x="15384910" y="8593469"/>
              <a:ext cx="101909" cy="168835"/>
            </a:xfrm>
            <a:custGeom>
              <a:avLst/>
              <a:gdLst>
                <a:gd name="T0" fmla="*/ 2 w 11"/>
                <a:gd name="T1" fmla="*/ 0 h 18"/>
                <a:gd name="T2" fmla="*/ 1 w 11"/>
                <a:gd name="T3" fmla="*/ 0 h 18"/>
                <a:gd name="T4" fmla="*/ 1 w 11"/>
                <a:gd name="T5" fmla="*/ 3 h 18"/>
                <a:gd name="T6" fmla="*/ 0 w 11"/>
                <a:gd name="T7" fmla="*/ 8 h 18"/>
                <a:gd name="T8" fmla="*/ 4 w 11"/>
                <a:gd name="T9" fmla="*/ 18 h 18"/>
                <a:gd name="T10" fmla="*/ 9 w 11"/>
                <a:gd name="T11" fmla="*/ 15 h 18"/>
                <a:gd name="T12" fmla="*/ 9 w 11"/>
                <a:gd name="T13" fmla="*/ 8 h 18"/>
                <a:gd name="T14" fmla="*/ 2 w 11"/>
                <a:gd name="T15" fmla="*/ 0 h 18"/>
                <a:gd name="T16" fmla="*/ 2 w 11"/>
                <a:gd name="T17"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18">
                  <a:moveTo>
                    <a:pt x="2" y="0"/>
                  </a:moveTo>
                  <a:cubicBezTo>
                    <a:pt x="2" y="0"/>
                    <a:pt x="2" y="0"/>
                    <a:pt x="1" y="0"/>
                  </a:cubicBezTo>
                  <a:cubicBezTo>
                    <a:pt x="1" y="0"/>
                    <a:pt x="1" y="3"/>
                    <a:pt x="1" y="3"/>
                  </a:cubicBezTo>
                  <a:cubicBezTo>
                    <a:pt x="1" y="5"/>
                    <a:pt x="0" y="6"/>
                    <a:pt x="0" y="8"/>
                  </a:cubicBezTo>
                  <a:cubicBezTo>
                    <a:pt x="0" y="11"/>
                    <a:pt x="0" y="18"/>
                    <a:pt x="4" y="18"/>
                  </a:cubicBezTo>
                  <a:cubicBezTo>
                    <a:pt x="6" y="18"/>
                    <a:pt x="9" y="17"/>
                    <a:pt x="9" y="15"/>
                  </a:cubicBezTo>
                  <a:cubicBezTo>
                    <a:pt x="11" y="13"/>
                    <a:pt x="9" y="10"/>
                    <a:pt x="9" y="8"/>
                  </a:cubicBezTo>
                  <a:cubicBezTo>
                    <a:pt x="7" y="6"/>
                    <a:pt x="5" y="0"/>
                    <a:pt x="2" y="0"/>
                  </a:cubicBezTo>
                  <a:cubicBezTo>
                    <a:pt x="1" y="0"/>
                    <a:pt x="3" y="0"/>
                    <a:pt x="2"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86" name="Freeform 486">
              <a:extLst>
                <a:ext uri="{FF2B5EF4-FFF2-40B4-BE49-F238E27FC236}">
                  <a16:creationId xmlns:a16="http://schemas.microsoft.com/office/drawing/2014/main" id="{2CFF632A-963A-310F-2971-E8E83FC9A6F8}"/>
                </a:ext>
              </a:extLst>
            </p:cNvPr>
            <p:cNvSpPr>
              <a:spLocks/>
            </p:cNvSpPr>
            <p:nvPr/>
          </p:nvSpPr>
          <p:spPr bwMode="auto">
            <a:xfrm>
              <a:off x="13665165" y="9606473"/>
              <a:ext cx="337579" cy="653035"/>
            </a:xfrm>
            <a:custGeom>
              <a:avLst/>
              <a:gdLst>
                <a:gd name="T0" fmla="*/ 31 w 36"/>
                <a:gd name="T1" fmla="*/ 2 h 70"/>
                <a:gd name="T2" fmla="*/ 29 w 36"/>
                <a:gd name="T3" fmla="*/ 0 h 70"/>
                <a:gd name="T4" fmla="*/ 28 w 36"/>
                <a:gd name="T5" fmla="*/ 3 h 70"/>
                <a:gd name="T6" fmla="*/ 26 w 36"/>
                <a:gd name="T7" fmla="*/ 8 h 70"/>
                <a:gd name="T8" fmla="*/ 23 w 36"/>
                <a:gd name="T9" fmla="*/ 8 h 70"/>
                <a:gd name="T10" fmla="*/ 23 w 36"/>
                <a:gd name="T11" fmla="*/ 10 h 70"/>
                <a:gd name="T12" fmla="*/ 22 w 36"/>
                <a:gd name="T13" fmla="*/ 12 h 70"/>
                <a:gd name="T14" fmla="*/ 23 w 36"/>
                <a:gd name="T15" fmla="*/ 13 h 70"/>
                <a:gd name="T16" fmla="*/ 21 w 36"/>
                <a:gd name="T17" fmla="*/ 14 h 70"/>
                <a:gd name="T18" fmla="*/ 19 w 36"/>
                <a:gd name="T19" fmla="*/ 16 h 70"/>
                <a:gd name="T20" fmla="*/ 15 w 36"/>
                <a:gd name="T21" fmla="*/ 18 h 70"/>
                <a:gd name="T22" fmla="*/ 15 w 36"/>
                <a:gd name="T23" fmla="*/ 19 h 70"/>
                <a:gd name="T24" fmla="*/ 13 w 36"/>
                <a:gd name="T25" fmla="*/ 19 h 70"/>
                <a:gd name="T26" fmla="*/ 8 w 36"/>
                <a:gd name="T27" fmla="*/ 21 h 70"/>
                <a:gd name="T28" fmla="*/ 6 w 36"/>
                <a:gd name="T29" fmla="*/ 21 h 70"/>
                <a:gd name="T30" fmla="*/ 4 w 36"/>
                <a:gd name="T31" fmla="*/ 27 h 70"/>
                <a:gd name="T32" fmla="*/ 4 w 36"/>
                <a:gd name="T33" fmla="*/ 44 h 70"/>
                <a:gd name="T34" fmla="*/ 0 w 36"/>
                <a:gd name="T35" fmla="*/ 51 h 70"/>
                <a:gd name="T36" fmla="*/ 0 w 36"/>
                <a:gd name="T37" fmla="*/ 55 h 70"/>
                <a:gd name="T38" fmla="*/ 2 w 36"/>
                <a:gd name="T39" fmla="*/ 59 h 70"/>
                <a:gd name="T40" fmla="*/ 5 w 36"/>
                <a:gd name="T41" fmla="*/ 68 h 70"/>
                <a:gd name="T42" fmla="*/ 16 w 36"/>
                <a:gd name="T43" fmla="*/ 68 h 70"/>
                <a:gd name="T44" fmla="*/ 24 w 36"/>
                <a:gd name="T45" fmla="*/ 50 h 70"/>
                <a:gd name="T46" fmla="*/ 31 w 36"/>
                <a:gd name="T47" fmla="*/ 30 h 70"/>
                <a:gd name="T48" fmla="*/ 32 w 36"/>
                <a:gd name="T49" fmla="*/ 23 h 70"/>
                <a:gd name="T50" fmla="*/ 34 w 36"/>
                <a:gd name="T51" fmla="*/ 19 h 70"/>
                <a:gd name="T52" fmla="*/ 36 w 36"/>
                <a:gd name="T53" fmla="*/ 17 h 70"/>
                <a:gd name="T54" fmla="*/ 35 w 36"/>
                <a:gd name="T55" fmla="*/ 11 h 70"/>
                <a:gd name="T56" fmla="*/ 31 w 36"/>
                <a:gd name="T57" fmla="*/ 2 h 70"/>
                <a:gd name="T58" fmla="*/ 31 w 36"/>
                <a:gd name="T59" fmla="*/ 2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6" h="70">
                  <a:moveTo>
                    <a:pt x="31" y="2"/>
                  </a:moveTo>
                  <a:cubicBezTo>
                    <a:pt x="31" y="2"/>
                    <a:pt x="30" y="0"/>
                    <a:pt x="29" y="0"/>
                  </a:cubicBezTo>
                  <a:cubicBezTo>
                    <a:pt x="29" y="1"/>
                    <a:pt x="28" y="2"/>
                    <a:pt x="28" y="3"/>
                  </a:cubicBezTo>
                  <a:cubicBezTo>
                    <a:pt x="27" y="5"/>
                    <a:pt x="27" y="6"/>
                    <a:pt x="26" y="8"/>
                  </a:cubicBezTo>
                  <a:cubicBezTo>
                    <a:pt x="25" y="9"/>
                    <a:pt x="24" y="8"/>
                    <a:pt x="23" y="8"/>
                  </a:cubicBezTo>
                  <a:cubicBezTo>
                    <a:pt x="23" y="8"/>
                    <a:pt x="24" y="9"/>
                    <a:pt x="23" y="10"/>
                  </a:cubicBezTo>
                  <a:cubicBezTo>
                    <a:pt x="23" y="11"/>
                    <a:pt x="22" y="11"/>
                    <a:pt x="22" y="12"/>
                  </a:cubicBezTo>
                  <a:cubicBezTo>
                    <a:pt x="22" y="12"/>
                    <a:pt x="23" y="13"/>
                    <a:pt x="23" y="13"/>
                  </a:cubicBezTo>
                  <a:cubicBezTo>
                    <a:pt x="23" y="14"/>
                    <a:pt x="22" y="13"/>
                    <a:pt x="21" y="14"/>
                  </a:cubicBezTo>
                  <a:cubicBezTo>
                    <a:pt x="20" y="14"/>
                    <a:pt x="20" y="15"/>
                    <a:pt x="19" y="16"/>
                  </a:cubicBezTo>
                  <a:cubicBezTo>
                    <a:pt x="18" y="17"/>
                    <a:pt x="17" y="17"/>
                    <a:pt x="15" y="18"/>
                  </a:cubicBezTo>
                  <a:cubicBezTo>
                    <a:pt x="14" y="18"/>
                    <a:pt x="16" y="19"/>
                    <a:pt x="15" y="19"/>
                  </a:cubicBezTo>
                  <a:cubicBezTo>
                    <a:pt x="15" y="20"/>
                    <a:pt x="13" y="18"/>
                    <a:pt x="13" y="19"/>
                  </a:cubicBezTo>
                  <a:cubicBezTo>
                    <a:pt x="11" y="20"/>
                    <a:pt x="10" y="20"/>
                    <a:pt x="8" y="21"/>
                  </a:cubicBezTo>
                  <a:cubicBezTo>
                    <a:pt x="7" y="21"/>
                    <a:pt x="6" y="20"/>
                    <a:pt x="6" y="21"/>
                  </a:cubicBezTo>
                  <a:cubicBezTo>
                    <a:pt x="5" y="23"/>
                    <a:pt x="5" y="25"/>
                    <a:pt x="4" y="27"/>
                  </a:cubicBezTo>
                  <a:cubicBezTo>
                    <a:pt x="3" y="32"/>
                    <a:pt x="8" y="39"/>
                    <a:pt x="4" y="44"/>
                  </a:cubicBezTo>
                  <a:cubicBezTo>
                    <a:pt x="3" y="46"/>
                    <a:pt x="1" y="48"/>
                    <a:pt x="0" y="51"/>
                  </a:cubicBezTo>
                  <a:cubicBezTo>
                    <a:pt x="0" y="52"/>
                    <a:pt x="0" y="54"/>
                    <a:pt x="0" y="55"/>
                  </a:cubicBezTo>
                  <a:cubicBezTo>
                    <a:pt x="1" y="56"/>
                    <a:pt x="3" y="57"/>
                    <a:pt x="2" y="59"/>
                  </a:cubicBezTo>
                  <a:cubicBezTo>
                    <a:pt x="1" y="62"/>
                    <a:pt x="2" y="66"/>
                    <a:pt x="5" y="68"/>
                  </a:cubicBezTo>
                  <a:cubicBezTo>
                    <a:pt x="8" y="70"/>
                    <a:pt x="11" y="70"/>
                    <a:pt x="16" y="68"/>
                  </a:cubicBezTo>
                  <a:cubicBezTo>
                    <a:pt x="21" y="66"/>
                    <a:pt x="22" y="55"/>
                    <a:pt x="24" y="50"/>
                  </a:cubicBezTo>
                  <a:cubicBezTo>
                    <a:pt x="26" y="43"/>
                    <a:pt x="29" y="37"/>
                    <a:pt x="31" y="30"/>
                  </a:cubicBezTo>
                  <a:cubicBezTo>
                    <a:pt x="31" y="28"/>
                    <a:pt x="31" y="25"/>
                    <a:pt x="32" y="23"/>
                  </a:cubicBezTo>
                  <a:cubicBezTo>
                    <a:pt x="33" y="22"/>
                    <a:pt x="31" y="14"/>
                    <a:pt x="34" y="19"/>
                  </a:cubicBezTo>
                  <a:cubicBezTo>
                    <a:pt x="35" y="20"/>
                    <a:pt x="35" y="18"/>
                    <a:pt x="36" y="17"/>
                  </a:cubicBezTo>
                  <a:cubicBezTo>
                    <a:pt x="36" y="15"/>
                    <a:pt x="35" y="13"/>
                    <a:pt x="35" y="11"/>
                  </a:cubicBezTo>
                  <a:cubicBezTo>
                    <a:pt x="34" y="9"/>
                    <a:pt x="33" y="4"/>
                    <a:pt x="31" y="2"/>
                  </a:cubicBezTo>
                  <a:cubicBezTo>
                    <a:pt x="30" y="1"/>
                    <a:pt x="32" y="2"/>
                    <a:pt x="31" y="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87" name="Freeform 487">
              <a:extLst>
                <a:ext uri="{FF2B5EF4-FFF2-40B4-BE49-F238E27FC236}">
                  <a16:creationId xmlns:a16="http://schemas.microsoft.com/office/drawing/2014/main" id="{9D49AD26-17CE-8085-9202-0A7EBEFC2B5E}"/>
                </a:ext>
              </a:extLst>
            </p:cNvPr>
            <p:cNvSpPr>
              <a:spLocks/>
            </p:cNvSpPr>
            <p:nvPr/>
          </p:nvSpPr>
          <p:spPr bwMode="auto">
            <a:xfrm>
              <a:off x="14413572" y="5028840"/>
              <a:ext cx="101909" cy="76452"/>
            </a:xfrm>
            <a:custGeom>
              <a:avLst/>
              <a:gdLst>
                <a:gd name="T0" fmla="*/ 9 w 11"/>
                <a:gd name="T1" fmla="*/ 7 h 8"/>
                <a:gd name="T2" fmla="*/ 8 w 11"/>
                <a:gd name="T3" fmla="*/ 4 h 8"/>
                <a:gd name="T4" fmla="*/ 3 w 11"/>
                <a:gd name="T5" fmla="*/ 0 h 8"/>
                <a:gd name="T6" fmla="*/ 1 w 11"/>
                <a:gd name="T7" fmla="*/ 2 h 8"/>
                <a:gd name="T8" fmla="*/ 3 w 11"/>
                <a:gd name="T9" fmla="*/ 5 h 8"/>
                <a:gd name="T10" fmla="*/ 9 w 11"/>
                <a:gd name="T11" fmla="*/ 7 h 8"/>
                <a:gd name="T12" fmla="*/ 9 w 11"/>
                <a:gd name="T13" fmla="*/ 7 h 8"/>
              </a:gdLst>
              <a:ahLst/>
              <a:cxnLst>
                <a:cxn ang="0">
                  <a:pos x="T0" y="T1"/>
                </a:cxn>
                <a:cxn ang="0">
                  <a:pos x="T2" y="T3"/>
                </a:cxn>
                <a:cxn ang="0">
                  <a:pos x="T4" y="T5"/>
                </a:cxn>
                <a:cxn ang="0">
                  <a:pos x="T6" y="T7"/>
                </a:cxn>
                <a:cxn ang="0">
                  <a:pos x="T8" y="T9"/>
                </a:cxn>
                <a:cxn ang="0">
                  <a:pos x="T10" y="T11"/>
                </a:cxn>
                <a:cxn ang="0">
                  <a:pos x="T12" y="T13"/>
                </a:cxn>
              </a:cxnLst>
              <a:rect l="0" t="0" r="r" b="b"/>
              <a:pathLst>
                <a:path w="11" h="8">
                  <a:moveTo>
                    <a:pt x="9" y="7"/>
                  </a:moveTo>
                  <a:cubicBezTo>
                    <a:pt x="11" y="8"/>
                    <a:pt x="9" y="5"/>
                    <a:pt x="8" y="4"/>
                  </a:cubicBezTo>
                  <a:cubicBezTo>
                    <a:pt x="7" y="3"/>
                    <a:pt x="4" y="1"/>
                    <a:pt x="3" y="0"/>
                  </a:cubicBezTo>
                  <a:cubicBezTo>
                    <a:pt x="2" y="0"/>
                    <a:pt x="1" y="1"/>
                    <a:pt x="1" y="2"/>
                  </a:cubicBezTo>
                  <a:cubicBezTo>
                    <a:pt x="0" y="3"/>
                    <a:pt x="2" y="4"/>
                    <a:pt x="3" y="5"/>
                  </a:cubicBezTo>
                  <a:cubicBezTo>
                    <a:pt x="5" y="6"/>
                    <a:pt x="7" y="7"/>
                    <a:pt x="9" y="7"/>
                  </a:cubicBezTo>
                  <a:cubicBezTo>
                    <a:pt x="10" y="7"/>
                    <a:pt x="7" y="7"/>
                    <a:pt x="9" y="7"/>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88" name="Freeform 488">
              <a:extLst>
                <a:ext uri="{FF2B5EF4-FFF2-40B4-BE49-F238E27FC236}">
                  <a16:creationId xmlns:a16="http://schemas.microsoft.com/office/drawing/2014/main" id="{4AA09779-23A9-1882-F1C7-F5EE38F45196}"/>
                </a:ext>
              </a:extLst>
            </p:cNvPr>
            <p:cNvSpPr>
              <a:spLocks/>
            </p:cNvSpPr>
            <p:nvPr/>
          </p:nvSpPr>
          <p:spPr bwMode="auto">
            <a:xfrm>
              <a:off x="13926310" y="5086181"/>
              <a:ext cx="101909" cy="92380"/>
            </a:xfrm>
            <a:custGeom>
              <a:avLst/>
              <a:gdLst>
                <a:gd name="T0" fmla="*/ 10 w 11"/>
                <a:gd name="T1" fmla="*/ 6 h 10"/>
                <a:gd name="T2" fmla="*/ 6 w 11"/>
                <a:gd name="T3" fmla="*/ 10 h 10"/>
                <a:gd name="T4" fmla="*/ 0 w 11"/>
                <a:gd name="T5" fmla="*/ 6 h 10"/>
                <a:gd name="T6" fmla="*/ 10 w 11"/>
                <a:gd name="T7" fmla="*/ 6 h 10"/>
                <a:gd name="T8" fmla="*/ 10 w 11"/>
                <a:gd name="T9" fmla="*/ 6 h 10"/>
              </a:gdLst>
              <a:ahLst/>
              <a:cxnLst>
                <a:cxn ang="0">
                  <a:pos x="T0" y="T1"/>
                </a:cxn>
                <a:cxn ang="0">
                  <a:pos x="T2" y="T3"/>
                </a:cxn>
                <a:cxn ang="0">
                  <a:pos x="T4" y="T5"/>
                </a:cxn>
                <a:cxn ang="0">
                  <a:pos x="T6" y="T7"/>
                </a:cxn>
                <a:cxn ang="0">
                  <a:pos x="T8" y="T9"/>
                </a:cxn>
              </a:cxnLst>
              <a:rect l="0" t="0" r="r" b="b"/>
              <a:pathLst>
                <a:path w="11" h="10">
                  <a:moveTo>
                    <a:pt x="10" y="6"/>
                  </a:moveTo>
                  <a:cubicBezTo>
                    <a:pt x="10" y="8"/>
                    <a:pt x="7" y="9"/>
                    <a:pt x="6" y="10"/>
                  </a:cubicBezTo>
                  <a:cubicBezTo>
                    <a:pt x="4" y="10"/>
                    <a:pt x="0" y="9"/>
                    <a:pt x="0" y="6"/>
                  </a:cubicBezTo>
                  <a:cubicBezTo>
                    <a:pt x="1" y="0"/>
                    <a:pt x="11" y="6"/>
                    <a:pt x="10" y="6"/>
                  </a:cubicBezTo>
                  <a:cubicBezTo>
                    <a:pt x="10" y="7"/>
                    <a:pt x="11" y="5"/>
                    <a:pt x="10" y="6"/>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89" name="Freeform 489">
              <a:extLst>
                <a:ext uri="{FF2B5EF4-FFF2-40B4-BE49-F238E27FC236}">
                  <a16:creationId xmlns:a16="http://schemas.microsoft.com/office/drawing/2014/main" id="{80D4C3D3-A933-97A9-BA80-FED413B6B313}"/>
                </a:ext>
              </a:extLst>
            </p:cNvPr>
            <p:cNvSpPr>
              <a:spLocks/>
            </p:cNvSpPr>
            <p:nvPr/>
          </p:nvSpPr>
          <p:spPr bwMode="auto">
            <a:xfrm>
              <a:off x="14945419" y="4767625"/>
              <a:ext cx="82803" cy="47785"/>
            </a:xfrm>
            <a:custGeom>
              <a:avLst/>
              <a:gdLst>
                <a:gd name="T0" fmla="*/ 9 w 9"/>
                <a:gd name="T1" fmla="*/ 3 h 5"/>
                <a:gd name="T2" fmla="*/ 4 w 9"/>
                <a:gd name="T3" fmla="*/ 5 h 5"/>
                <a:gd name="T4" fmla="*/ 1 w 9"/>
                <a:gd name="T5" fmla="*/ 1 h 5"/>
                <a:gd name="T6" fmla="*/ 6 w 9"/>
                <a:gd name="T7" fmla="*/ 1 h 5"/>
                <a:gd name="T8" fmla="*/ 9 w 9"/>
                <a:gd name="T9" fmla="*/ 3 h 5"/>
              </a:gdLst>
              <a:ahLst/>
              <a:cxnLst>
                <a:cxn ang="0">
                  <a:pos x="T0" y="T1"/>
                </a:cxn>
                <a:cxn ang="0">
                  <a:pos x="T2" y="T3"/>
                </a:cxn>
                <a:cxn ang="0">
                  <a:pos x="T4" y="T5"/>
                </a:cxn>
                <a:cxn ang="0">
                  <a:pos x="T6" y="T7"/>
                </a:cxn>
                <a:cxn ang="0">
                  <a:pos x="T8" y="T9"/>
                </a:cxn>
              </a:cxnLst>
              <a:rect l="0" t="0" r="r" b="b"/>
              <a:pathLst>
                <a:path w="9" h="5">
                  <a:moveTo>
                    <a:pt x="9" y="3"/>
                  </a:moveTo>
                  <a:cubicBezTo>
                    <a:pt x="7" y="4"/>
                    <a:pt x="6" y="4"/>
                    <a:pt x="4" y="5"/>
                  </a:cubicBezTo>
                  <a:cubicBezTo>
                    <a:pt x="2" y="5"/>
                    <a:pt x="0" y="3"/>
                    <a:pt x="1" y="1"/>
                  </a:cubicBezTo>
                  <a:cubicBezTo>
                    <a:pt x="1" y="0"/>
                    <a:pt x="5" y="0"/>
                    <a:pt x="6" y="1"/>
                  </a:cubicBezTo>
                  <a:cubicBezTo>
                    <a:pt x="7" y="1"/>
                    <a:pt x="8" y="3"/>
                    <a:pt x="9" y="3"/>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90" name="Freeform 490">
              <a:extLst>
                <a:ext uri="{FF2B5EF4-FFF2-40B4-BE49-F238E27FC236}">
                  <a16:creationId xmlns:a16="http://schemas.microsoft.com/office/drawing/2014/main" id="{DBB39E49-FFC0-DF67-BC34-B551292F0AFF}"/>
                </a:ext>
              </a:extLst>
            </p:cNvPr>
            <p:cNvSpPr>
              <a:spLocks/>
            </p:cNvSpPr>
            <p:nvPr/>
          </p:nvSpPr>
          <p:spPr bwMode="auto">
            <a:xfrm>
              <a:off x="16811662" y="4675245"/>
              <a:ext cx="92356" cy="44598"/>
            </a:xfrm>
            <a:custGeom>
              <a:avLst/>
              <a:gdLst>
                <a:gd name="T0" fmla="*/ 6 w 10"/>
                <a:gd name="T1" fmla="*/ 5 h 5"/>
                <a:gd name="T2" fmla="*/ 1 w 10"/>
                <a:gd name="T3" fmla="*/ 4 h 5"/>
                <a:gd name="T4" fmla="*/ 4 w 10"/>
                <a:gd name="T5" fmla="*/ 1 h 5"/>
                <a:gd name="T6" fmla="*/ 9 w 10"/>
                <a:gd name="T7" fmla="*/ 1 h 5"/>
                <a:gd name="T8" fmla="*/ 6 w 10"/>
                <a:gd name="T9" fmla="*/ 5 h 5"/>
                <a:gd name="T10" fmla="*/ 6 w 10"/>
                <a:gd name="T11" fmla="*/ 5 h 5"/>
              </a:gdLst>
              <a:ahLst/>
              <a:cxnLst>
                <a:cxn ang="0">
                  <a:pos x="T0" y="T1"/>
                </a:cxn>
                <a:cxn ang="0">
                  <a:pos x="T2" y="T3"/>
                </a:cxn>
                <a:cxn ang="0">
                  <a:pos x="T4" y="T5"/>
                </a:cxn>
                <a:cxn ang="0">
                  <a:pos x="T6" y="T7"/>
                </a:cxn>
                <a:cxn ang="0">
                  <a:pos x="T8" y="T9"/>
                </a:cxn>
                <a:cxn ang="0">
                  <a:pos x="T10" y="T11"/>
                </a:cxn>
              </a:cxnLst>
              <a:rect l="0" t="0" r="r" b="b"/>
              <a:pathLst>
                <a:path w="10" h="5">
                  <a:moveTo>
                    <a:pt x="6" y="5"/>
                  </a:moveTo>
                  <a:cubicBezTo>
                    <a:pt x="4" y="5"/>
                    <a:pt x="2" y="4"/>
                    <a:pt x="1" y="4"/>
                  </a:cubicBezTo>
                  <a:cubicBezTo>
                    <a:pt x="0" y="3"/>
                    <a:pt x="3" y="1"/>
                    <a:pt x="4" y="1"/>
                  </a:cubicBezTo>
                  <a:cubicBezTo>
                    <a:pt x="5" y="0"/>
                    <a:pt x="8" y="0"/>
                    <a:pt x="9" y="1"/>
                  </a:cubicBezTo>
                  <a:cubicBezTo>
                    <a:pt x="10" y="2"/>
                    <a:pt x="7" y="5"/>
                    <a:pt x="6" y="5"/>
                  </a:cubicBezTo>
                  <a:cubicBezTo>
                    <a:pt x="4" y="5"/>
                    <a:pt x="6" y="5"/>
                    <a:pt x="6" y="5"/>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91" name="Freeform 491">
              <a:extLst>
                <a:ext uri="{FF2B5EF4-FFF2-40B4-BE49-F238E27FC236}">
                  <a16:creationId xmlns:a16="http://schemas.microsoft.com/office/drawing/2014/main" id="{6F90F7C4-4205-743B-B326-4ED5E107EACD}"/>
                </a:ext>
              </a:extLst>
            </p:cNvPr>
            <p:cNvSpPr>
              <a:spLocks/>
            </p:cNvSpPr>
            <p:nvPr/>
          </p:nvSpPr>
          <p:spPr bwMode="auto">
            <a:xfrm>
              <a:off x="15868988" y="3999911"/>
              <a:ext cx="57323" cy="19114"/>
            </a:xfrm>
            <a:custGeom>
              <a:avLst/>
              <a:gdLst>
                <a:gd name="T0" fmla="*/ 6 w 6"/>
                <a:gd name="T1" fmla="*/ 1 h 2"/>
                <a:gd name="T2" fmla="*/ 0 w 6"/>
                <a:gd name="T3" fmla="*/ 1 h 2"/>
                <a:gd name="T4" fmla="*/ 6 w 6"/>
                <a:gd name="T5" fmla="*/ 1 h 2"/>
              </a:gdLst>
              <a:ahLst/>
              <a:cxnLst>
                <a:cxn ang="0">
                  <a:pos x="T0" y="T1"/>
                </a:cxn>
                <a:cxn ang="0">
                  <a:pos x="T2" y="T3"/>
                </a:cxn>
                <a:cxn ang="0">
                  <a:pos x="T4" y="T5"/>
                </a:cxn>
              </a:cxnLst>
              <a:rect l="0" t="0" r="r" b="b"/>
              <a:pathLst>
                <a:path w="6" h="2">
                  <a:moveTo>
                    <a:pt x="6" y="1"/>
                  </a:moveTo>
                  <a:cubicBezTo>
                    <a:pt x="6" y="2"/>
                    <a:pt x="0" y="2"/>
                    <a:pt x="0" y="1"/>
                  </a:cubicBezTo>
                  <a:cubicBezTo>
                    <a:pt x="0" y="0"/>
                    <a:pt x="6" y="0"/>
                    <a:pt x="6"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92" name="Freeform 492">
              <a:extLst>
                <a:ext uri="{FF2B5EF4-FFF2-40B4-BE49-F238E27FC236}">
                  <a16:creationId xmlns:a16="http://schemas.microsoft.com/office/drawing/2014/main" id="{5BB078E0-0567-073F-A488-AB7682A514E7}"/>
                </a:ext>
              </a:extLst>
            </p:cNvPr>
            <p:cNvSpPr>
              <a:spLocks/>
            </p:cNvSpPr>
            <p:nvPr/>
          </p:nvSpPr>
          <p:spPr bwMode="auto">
            <a:xfrm>
              <a:off x="15346696" y="4805855"/>
              <a:ext cx="54139" cy="38227"/>
            </a:xfrm>
            <a:custGeom>
              <a:avLst/>
              <a:gdLst>
                <a:gd name="T0" fmla="*/ 5 w 6"/>
                <a:gd name="T1" fmla="*/ 4 h 4"/>
                <a:gd name="T2" fmla="*/ 2 w 6"/>
                <a:gd name="T3" fmla="*/ 1 h 4"/>
                <a:gd name="T4" fmla="*/ 5 w 6"/>
                <a:gd name="T5" fmla="*/ 4 h 4"/>
              </a:gdLst>
              <a:ahLst/>
              <a:cxnLst>
                <a:cxn ang="0">
                  <a:pos x="T0" y="T1"/>
                </a:cxn>
                <a:cxn ang="0">
                  <a:pos x="T2" y="T3"/>
                </a:cxn>
                <a:cxn ang="0">
                  <a:pos x="T4" y="T5"/>
                </a:cxn>
              </a:cxnLst>
              <a:rect l="0" t="0" r="r" b="b"/>
              <a:pathLst>
                <a:path w="6" h="4">
                  <a:moveTo>
                    <a:pt x="5" y="4"/>
                  </a:moveTo>
                  <a:cubicBezTo>
                    <a:pt x="4" y="4"/>
                    <a:pt x="0" y="3"/>
                    <a:pt x="2" y="1"/>
                  </a:cubicBezTo>
                  <a:cubicBezTo>
                    <a:pt x="5" y="0"/>
                    <a:pt x="6" y="4"/>
                    <a:pt x="5" y="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93" name="Freeform 493">
              <a:extLst>
                <a:ext uri="{FF2B5EF4-FFF2-40B4-BE49-F238E27FC236}">
                  <a16:creationId xmlns:a16="http://schemas.microsoft.com/office/drawing/2014/main" id="{BEFE15CD-3BD4-3670-0311-00ED547F7EC9}"/>
                </a:ext>
              </a:extLst>
            </p:cNvPr>
            <p:cNvSpPr>
              <a:spLocks/>
            </p:cNvSpPr>
            <p:nvPr/>
          </p:nvSpPr>
          <p:spPr bwMode="auto">
            <a:xfrm>
              <a:off x="12098282" y="6892386"/>
              <a:ext cx="54139" cy="101936"/>
            </a:xfrm>
            <a:custGeom>
              <a:avLst/>
              <a:gdLst>
                <a:gd name="T0" fmla="*/ 5 w 6"/>
                <a:gd name="T1" fmla="*/ 1 h 11"/>
                <a:gd name="T2" fmla="*/ 5 w 6"/>
                <a:gd name="T3" fmla="*/ 7 h 11"/>
                <a:gd name="T4" fmla="*/ 3 w 6"/>
                <a:gd name="T5" fmla="*/ 10 h 11"/>
                <a:gd name="T6" fmla="*/ 1 w 6"/>
                <a:gd name="T7" fmla="*/ 4 h 11"/>
                <a:gd name="T8" fmla="*/ 5 w 6"/>
                <a:gd name="T9" fmla="*/ 1 h 11"/>
                <a:gd name="T10" fmla="*/ 5 w 6"/>
                <a:gd name="T11" fmla="*/ 1 h 11"/>
              </a:gdLst>
              <a:ahLst/>
              <a:cxnLst>
                <a:cxn ang="0">
                  <a:pos x="T0" y="T1"/>
                </a:cxn>
                <a:cxn ang="0">
                  <a:pos x="T2" y="T3"/>
                </a:cxn>
                <a:cxn ang="0">
                  <a:pos x="T4" y="T5"/>
                </a:cxn>
                <a:cxn ang="0">
                  <a:pos x="T6" y="T7"/>
                </a:cxn>
                <a:cxn ang="0">
                  <a:pos x="T8" y="T9"/>
                </a:cxn>
                <a:cxn ang="0">
                  <a:pos x="T10" y="T11"/>
                </a:cxn>
              </a:cxnLst>
              <a:rect l="0" t="0" r="r" b="b"/>
              <a:pathLst>
                <a:path w="6" h="11">
                  <a:moveTo>
                    <a:pt x="5" y="1"/>
                  </a:moveTo>
                  <a:cubicBezTo>
                    <a:pt x="5" y="3"/>
                    <a:pt x="6" y="5"/>
                    <a:pt x="5" y="7"/>
                  </a:cubicBezTo>
                  <a:cubicBezTo>
                    <a:pt x="4" y="8"/>
                    <a:pt x="5" y="11"/>
                    <a:pt x="3" y="10"/>
                  </a:cubicBezTo>
                  <a:cubicBezTo>
                    <a:pt x="1" y="8"/>
                    <a:pt x="0" y="6"/>
                    <a:pt x="1" y="4"/>
                  </a:cubicBezTo>
                  <a:cubicBezTo>
                    <a:pt x="1" y="3"/>
                    <a:pt x="5" y="0"/>
                    <a:pt x="5" y="1"/>
                  </a:cubicBezTo>
                  <a:cubicBezTo>
                    <a:pt x="5" y="2"/>
                    <a:pt x="5" y="0"/>
                    <a:pt x="5"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94" name="Freeform 494">
              <a:extLst>
                <a:ext uri="{FF2B5EF4-FFF2-40B4-BE49-F238E27FC236}">
                  <a16:creationId xmlns:a16="http://schemas.microsoft.com/office/drawing/2014/main" id="{5D70CF75-033C-E7F7-B852-A3C5B8F7474D}"/>
                </a:ext>
              </a:extLst>
            </p:cNvPr>
            <p:cNvSpPr>
              <a:spLocks/>
            </p:cNvSpPr>
            <p:nvPr/>
          </p:nvSpPr>
          <p:spPr bwMode="auto">
            <a:xfrm>
              <a:off x="12079173" y="6984768"/>
              <a:ext cx="82803" cy="140163"/>
            </a:xfrm>
            <a:custGeom>
              <a:avLst/>
              <a:gdLst>
                <a:gd name="T0" fmla="*/ 7 w 9"/>
                <a:gd name="T1" fmla="*/ 3 h 15"/>
                <a:gd name="T2" fmla="*/ 5 w 9"/>
                <a:gd name="T3" fmla="*/ 2 h 15"/>
                <a:gd name="T4" fmla="*/ 0 w 9"/>
                <a:gd name="T5" fmla="*/ 2 h 15"/>
                <a:gd name="T6" fmla="*/ 1 w 9"/>
                <a:gd name="T7" fmla="*/ 8 h 15"/>
                <a:gd name="T8" fmla="*/ 2 w 9"/>
                <a:gd name="T9" fmla="*/ 13 h 15"/>
                <a:gd name="T10" fmla="*/ 4 w 9"/>
                <a:gd name="T11" fmla="*/ 14 h 15"/>
                <a:gd name="T12" fmla="*/ 8 w 9"/>
                <a:gd name="T13" fmla="*/ 10 h 15"/>
                <a:gd name="T14" fmla="*/ 7 w 9"/>
                <a:gd name="T15" fmla="*/ 3 h 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15">
                  <a:moveTo>
                    <a:pt x="7" y="3"/>
                  </a:moveTo>
                  <a:cubicBezTo>
                    <a:pt x="6" y="3"/>
                    <a:pt x="7" y="0"/>
                    <a:pt x="5" y="2"/>
                  </a:cubicBezTo>
                  <a:cubicBezTo>
                    <a:pt x="2" y="4"/>
                    <a:pt x="3" y="4"/>
                    <a:pt x="0" y="2"/>
                  </a:cubicBezTo>
                  <a:cubicBezTo>
                    <a:pt x="0" y="2"/>
                    <a:pt x="1" y="8"/>
                    <a:pt x="1" y="8"/>
                  </a:cubicBezTo>
                  <a:cubicBezTo>
                    <a:pt x="2" y="10"/>
                    <a:pt x="2" y="11"/>
                    <a:pt x="2" y="13"/>
                  </a:cubicBezTo>
                  <a:cubicBezTo>
                    <a:pt x="2" y="14"/>
                    <a:pt x="2" y="15"/>
                    <a:pt x="4" y="14"/>
                  </a:cubicBezTo>
                  <a:cubicBezTo>
                    <a:pt x="6" y="13"/>
                    <a:pt x="8" y="13"/>
                    <a:pt x="8" y="10"/>
                  </a:cubicBezTo>
                  <a:cubicBezTo>
                    <a:pt x="8" y="9"/>
                    <a:pt x="9" y="3"/>
                    <a:pt x="7" y="3"/>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95" name="Freeform 495">
              <a:extLst>
                <a:ext uri="{FF2B5EF4-FFF2-40B4-BE49-F238E27FC236}">
                  <a16:creationId xmlns:a16="http://schemas.microsoft.com/office/drawing/2014/main" id="{120E8741-4350-6417-1DDF-4CBCDA5546A5}"/>
                </a:ext>
              </a:extLst>
            </p:cNvPr>
            <p:cNvSpPr>
              <a:spLocks/>
            </p:cNvSpPr>
            <p:nvPr/>
          </p:nvSpPr>
          <p:spPr bwMode="auto">
            <a:xfrm>
              <a:off x="12273444" y="7153601"/>
              <a:ext cx="149680" cy="92380"/>
            </a:xfrm>
            <a:custGeom>
              <a:avLst/>
              <a:gdLst>
                <a:gd name="T0" fmla="*/ 5 w 16"/>
                <a:gd name="T1" fmla="*/ 1 h 10"/>
                <a:gd name="T2" fmla="*/ 0 w 16"/>
                <a:gd name="T3" fmla="*/ 2 h 10"/>
                <a:gd name="T4" fmla="*/ 3 w 16"/>
                <a:gd name="T5" fmla="*/ 5 h 10"/>
                <a:gd name="T6" fmla="*/ 8 w 16"/>
                <a:gd name="T7" fmla="*/ 7 h 10"/>
                <a:gd name="T8" fmla="*/ 14 w 16"/>
                <a:gd name="T9" fmla="*/ 8 h 10"/>
                <a:gd name="T10" fmla="*/ 13 w 16"/>
                <a:gd name="T11" fmla="*/ 4 h 10"/>
                <a:gd name="T12" fmla="*/ 15 w 16"/>
                <a:gd name="T13" fmla="*/ 1 h 10"/>
                <a:gd name="T14" fmla="*/ 11 w 16"/>
                <a:gd name="T15" fmla="*/ 1 h 10"/>
                <a:gd name="T16" fmla="*/ 5 w 16"/>
                <a:gd name="T17" fmla="*/ 1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0">
                  <a:moveTo>
                    <a:pt x="5" y="1"/>
                  </a:moveTo>
                  <a:cubicBezTo>
                    <a:pt x="4" y="1"/>
                    <a:pt x="1" y="1"/>
                    <a:pt x="0" y="2"/>
                  </a:cubicBezTo>
                  <a:cubicBezTo>
                    <a:pt x="0" y="3"/>
                    <a:pt x="2" y="4"/>
                    <a:pt x="3" y="5"/>
                  </a:cubicBezTo>
                  <a:cubicBezTo>
                    <a:pt x="5" y="5"/>
                    <a:pt x="7" y="6"/>
                    <a:pt x="8" y="7"/>
                  </a:cubicBezTo>
                  <a:cubicBezTo>
                    <a:pt x="10" y="8"/>
                    <a:pt x="12" y="10"/>
                    <a:pt x="14" y="8"/>
                  </a:cubicBezTo>
                  <a:cubicBezTo>
                    <a:pt x="16" y="7"/>
                    <a:pt x="12" y="6"/>
                    <a:pt x="13" y="4"/>
                  </a:cubicBezTo>
                  <a:cubicBezTo>
                    <a:pt x="13" y="4"/>
                    <a:pt x="16" y="2"/>
                    <a:pt x="15" y="1"/>
                  </a:cubicBezTo>
                  <a:cubicBezTo>
                    <a:pt x="15" y="0"/>
                    <a:pt x="11" y="1"/>
                    <a:pt x="11" y="1"/>
                  </a:cubicBezTo>
                  <a:cubicBezTo>
                    <a:pt x="9" y="2"/>
                    <a:pt x="7" y="1"/>
                    <a:pt x="5"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96" name="Freeform 496">
              <a:extLst>
                <a:ext uri="{FF2B5EF4-FFF2-40B4-BE49-F238E27FC236}">
                  <a16:creationId xmlns:a16="http://schemas.microsoft.com/office/drawing/2014/main" id="{2BD8BAC9-DE90-7C6A-11FA-339C2A2A1DC8}"/>
                </a:ext>
              </a:extLst>
            </p:cNvPr>
            <p:cNvSpPr>
              <a:spLocks/>
            </p:cNvSpPr>
            <p:nvPr/>
          </p:nvSpPr>
          <p:spPr bwMode="auto">
            <a:xfrm>
              <a:off x="13161977" y="7284208"/>
              <a:ext cx="121018" cy="66896"/>
            </a:xfrm>
            <a:custGeom>
              <a:avLst/>
              <a:gdLst>
                <a:gd name="T0" fmla="*/ 12 w 13"/>
                <a:gd name="T1" fmla="*/ 1 h 7"/>
                <a:gd name="T2" fmla="*/ 10 w 13"/>
                <a:gd name="T3" fmla="*/ 2 h 7"/>
                <a:gd name="T4" fmla="*/ 10 w 13"/>
                <a:gd name="T5" fmla="*/ 5 h 7"/>
                <a:gd name="T6" fmla="*/ 6 w 13"/>
                <a:gd name="T7" fmla="*/ 6 h 7"/>
                <a:gd name="T8" fmla="*/ 2 w 13"/>
                <a:gd name="T9" fmla="*/ 6 h 7"/>
                <a:gd name="T10" fmla="*/ 5 w 13"/>
                <a:gd name="T11" fmla="*/ 3 h 7"/>
                <a:gd name="T12" fmla="*/ 12 w 13"/>
                <a:gd name="T13" fmla="*/ 1 h 7"/>
                <a:gd name="T14" fmla="*/ 12 w 13"/>
                <a:gd name="T15" fmla="*/ 1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7">
                  <a:moveTo>
                    <a:pt x="12" y="1"/>
                  </a:moveTo>
                  <a:cubicBezTo>
                    <a:pt x="12" y="1"/>
                    <a:pt x="10" y="2"/>
                    <a:pt x="10" y="2"/>
                  </a:cubicBezTo>
                  <a:cubicBezTo>
                    <a:pt x="9" y="3"/>
                    <a:pt x="10" y="5"/>
                    <a:pt x="10" y="5"/>
                  </a:cubicBezTo>
                  <a:cubicBezTo>
                    <a:pt x="9" y="5"/>
                    <a:pt x="7" y="5"/>
                    <a:pt x="6" y="6"/>
                  </a:cubicBezTo>
                  <a:cubicBezTo>
                    <a:pt x="4" y="7"/>
                    <a:pt x="3" y="7"/>
                    <a:pt x="2" y="6"/>
                  </a:cubicBezTo>
                  <a:cubicBezTo>
                    <a:pt x="0" y="4"/>
                    <a:pt x="4" y="3"/>
                    <a:pt x="5" y="3"/>
                  </a:cubicBezTo>
                  <a:cubicBezTo>
                    <a:pt x="7" y="3"/>
                    <a:pt x="10" y="2"/>
                    <a:pt x="12" y="1"/>
                  </a:cubicBezTo>
                  <a:cubicBezTo>
                    <a:pt x="13" y="0"/>
                    <a:pt x="11" y="2"/>
                    <a:pt x="12"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97" name="Freeform 497">
              <a:extLst>
                <a:ext uri="{FF2B5EF4-FFF2-40B4-BE49-F238E27FC236}">
                  <a16:creationId xmlns:a16="http://schemas.microsoft.com/office/drawing/2014/main" id="{CDFD31D1-A6B2-04B1-20D3-B03FE56F0541}"/>
                </a:ext>
              </a:extLst>
            </p:cNvPr>
            <p:cNvSpPr>
              <a:spLocks/>
            </p:cNvSpPr>
            <p:nvPr/>
          </p:nvSpPr>
          <p:spPr bwMode="auto">
            <a:xfrm>
              <a:off x="12760705" y="7293764"/>
              <a:ext cx="140127" cy="38227"/>
            </a:xfrm>
            <a:custGeom>
              <a:avLst/>
              <a:gdLst>
                <a:gd name="T0" fmla="*/ 8 w 15"/>
                <a:gd name="T1" fmla="*/ 4 h 4"/>
                <a:gd name="T2" fmla="*/ 1 w 15"/>
                <a:gd name="T3" fmla="*/ 1 h 4"/>
                <a:gd name="T4" fmla="*/ 7 w 15"/>
                <a:gd name="T5" fmla="*/ 1 h 4"/>
                <a:gd name="T6" fmla="*/ 15 w 15"/>
                <a:gd name="T7" fmla="*/ 2 h 4"/>
                <a:gd name="T8" fmla="*/ 13 w 15"/>
                <a:gd name="T9" fmla="*/ 3 h 4"/>
                <a:gd name="T10" fmla="*/ 8 w 15"/>
                <a:gd name="T11" fmla="*/ 4 h 4"/>
                <a:gd name="T12" fmla="*/ 8 w 15"/>
                <a:gd name="T13" fmla="*/ 4 h 4"/>
              </a:gdLst>
              <a:ahLst/>
              <a:cxnLst>
                <a:cxn ang="0">
                  <a:pos x="T0" y="T1"/>
                </a:cxn>
                <a:cxn ang="0">
                  <a:pos x="T2" y="T3"/>
                </a:cxn>
                <a:cxn ang="0">
                  <a:pos x="T4" y="T5"/>
                </a:cxn>
                <a:cxn ang="0">
                  <a:pos x="T6" y="T7"/>
                </a:cxn>
                <a:cxn ang="0">
                  <a:pos x="T8" y="T9"/>
                </a:cxn>
                <a:cxn ang="0">
                  <a:pos x="T10" y="T11"/>
                </a:cxn>
                <a:cxn ang="0">
                  <a:pos x="T12" y="T13"/>
                </a:cxn>
              </a:cxnLst>
              <a:rect l="0" t="0" r="r" b="b"/>
              <a:pathLst>
                <a:path w="15" h="4">
                  <a:moveTo>
                    <a:pt x="8" y="4"/>
                  </a:moveTo>
                  <a:cubicBezTo>
                    <a:pt x="7" y="4"/>
                    <a:pt x="0" y="2"/>
                    <a:pt x="1" y="1"/>
                  </a:cubicBezTo>
                  <a:cubicBezTo>
                    <a:pt x="1" y="0"/>
                    <a:pt x="7" y="1"/>
                    <a:pt x="7" y="1"/>
                  </a:cubicBezTo>
                  <a:cubicBezTo>
                    <a:pt x="10" y="2"/>
                    <a:pt x="12" y="2"/>
                    <a:pt x="15" y="2"/>
                  </a:cubicBezTo>
                  <a:cubicBezTo>
                    <a:pt x="15" y="2"/>
                    <a:pt x="13" y="3"/>
                    <a:pt x="13" y="3"/>
                  </a:cubicBezTo>
                  <a:cubicBezTo>
                    <a:pt x="12" y="4"/>
                    <a:pt x="10" y="4"/>
                    <a:pt x="8" y="4"/>
                  </a:cubicBezTo>
                  <a:cubicBezTo>
                    <a:pt x="6" y="4"/>
                    <a:pt x="9" y="4"/>
                    <a:pt x="8" y="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98" name="Freeform 498">
              <a:extLst>
                <a:ext uri="{FF2B5EF4-FFF2-40B4-BE49-F238E27FC236}">
                  <a16:creationId xmlns:a16="http://schemas.microsoft.com/office/drawing/2014/main" id="{92B57197-9AA4-8A14-8141-C41C34FCFBB1}"/>
                </a:ext>
              </a:extLst>
            </p:cNvPr>
            <p:cNvSpPr>
              <a:spLocks/>
            </p:cNvSpPr>
            <p:nvPr/>
          </p:nvSpPr>
          <p:spPr bwMode="auto">
            <a:xfrm>
              <a:off x="12693826" y="5917609"/>
              <a:ext cx="66879" cy="66896"/>
            </a:xfrm>
            <a:custGeom>
              <a:avLst/>
              <a:gdLst>
                <a:gd name="T0" fmla="*/ 1 w 7"/>
                <a:gd name="T1" fmla="*/ 4 h 7"/>
                <a:gd name="T2" fmla="*/ 1 w 7"/>
                <a:gd name="T3" fmla="*/ 1 h 7"/>
                <a:gd name="T4" fmla="*/ 7 w 7"/>
                <a:gd name="T5" fmla="*/ 1 h 7"/>
                <a:gd name="T6" fmla="*/ 1 w 7"/>
                <a:gd name="T7" fmla="*/ 4 h 7"/>
                <a:gd name="T8" fmla="*/ 1 w 7"/>
                <a:gd name="T9" fmla="*/ 4 h 7"/>
              </a:gdLst>
              <a:ahLst/>
              <a:cxnLst>
                <a:cxn ang="0">
                  <a:pos x="T0" y="T1"/>
                </a:cxn>
                <a:cxn ang="0">
                  <a:pos x="T2" y="T3"/>
                </a:cxn>
                <a:cxn ang="0">
                  <a:pos x="T4" y="T5"/>
                </a:cxn>
                <a:cxn ang="0">
                  <a:pos x="T6" y="T7"/>
                </a:cxn>
                <a:cxn ang="0">
                  <a:pos x="T8" y="T9"/>
                </a:cxn>
              </a:cxnLst>
              <a:rect l="0" t="0" r="r" b="b"/>
              <a:pathLst>
                <a:path w="7" h="7">
                  <a:moveTo>
                    <a:pt x="1" y="4"/>
                  </a:moveTo>
                  <a:cubicBezTo>
                    <a:pt x="1" y="3"/>
                    <a:pt x="0" y="1"/>
                    <a:pt x="1" y="1"/>
                  </a:cubicBezTo>
                  <a:cubicBezTo>
                    <a:pt x="2" y="1"/>
                    <a:pt x="7" y="0"/>
                    <a:pt x="7" y="1"/>
                  </a:cubicBezTo>
                  <a:cubicBezTo>
                    <a:pt x="7" y="2"/>
                    <a:pt x="2" y="6"/>
                    <a:pt x="1" y="4"/>
                  </a:cubicBezTo>
                  <a:cubicBezTo>
                    <a:pt x="1" y="1"/>
                    <a:pt x="2" y="7"/>
                    <a:pt x="1" y="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99" name="Freeform 499">
              <a:extLst>
                <a:ext uri="{FF2B5EF4-FFF2-40B4-BE49-F238E27FC236}">
                  <a16:creationId xmlns:a16="http://schemas.microsoft.com/office/drawing/2014/main" id="{9FD9A0F8-B4AC-AF1A-C1AF-6C092DEF8F36}"/>
                </a:ext>
              </a:extLst>
            </p:cNvPr>
            <p:cNvSpPr>
              <a:spLocks/>
            </p:cNvSpPr>
            <p:nvPr/>
          </p:nvSpPr>
          <p:spPr bwMode="auto">
            <a:xfrm>
              <a:off x="12703380" y="5892125"/>
              <a:ext cx="47770" cy="25484"/>
            </a:xfrm>
            <a:custGeom>
              <a:avLst/>
              <a:gdLst>
                <a:gd name="T0" fmla="*/ 3 w 5"/>
                <a:gd name="T1" fmla="*/ 2 h 3"/>
                <a:gd name="T2" fmla="*/ 0 w 5"/>
                <a:gd name="T3" fmla="*/ 1 h 3"/>
                <a:gd name="T4" fmla="*/ 4 w 5"/>
                <a:gd name="T5" fmla="*/ 1 h 3"/>
                <a:gd name="T6" fmla="*/ 3 w 5"/>
                <a:gd name="T7" fmla="*/ 2 h 3"/>
                <a:gd name="T8" fmla="*/ 3 w 5"/>
                <a:gd name="T9" fmla="*/ 2 h 3"/>
              </a:gdLst>
              <a:ahLst/>
              <a:cxnLst>
                <a:cxn ang="0">
                  <a:pos x="T0" y="T1"/>
                </a:cxn>
                <a:cxn ang="0">
                  <a:pos x="T2" y="T3"/>
                </a:cxn>
                <a:cxn ang="0">
                  <a:pos x="T4" y="T5"/>
                </a:cxn>
                <a:cxn ang="0">
                  <a:pos x="T6" y="T7"/>
                </a:cxn>
                <a:cxn ang="0">
                  <a:pos x="T8" y="T9"/>
                </a:cxn>
              </a:cxnLst>
              <a:rect l="0" t="0" r="r" b="b"/>
              <a:pathLst>
                <a:path w="5" h="3">
                  <a:moveTo>
                    <a:pt x="3" y="2"/>
                  </a:moveTo>
                  <a:cubicBezTo>
                    <a:pt x="2" y="2"/>
                    <a:pt x="0" y="1"/>
                    <a:pt x="0" y="1"/>
                  </a:cubicBezTo>
                  <a:cubicBezTo>
                    <a:pt x="0" y="1"/>
                    <a:pt x="4" y="0"/>
                    <a:pt x="4" y="1"/>
                  </a:cubicBezTo>
                  <a:cubicBezTo>
                    <a:pt x="5" y="2"/>
                    <a:pt x="4" y="3"/>
                    <a:pt x="3" y="2"/>
                  </a:cubicBezTo>
                  <a:cubicBezTo>
                    <a:pt x="1" y="2"/>
                    <a:pt x="5" y="3"/>
                    <a:pt x="3" y="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00" name="Freeform 500">
              <a:extLst>
                <a:ext uri="{FF2B5EF4-FFF2-40B4-BE49-F238E27FC236}">
                  <a16:creationId xmlns:a16="http://schemas.microsoft.com/office/drawing/2014/main" id="{041F8727-DAEF-D1DD-85DE-A845EFCDE89F}"/>
                </a:ext>
              </a:extLst>
            </p:cNvPr>
            <p:cNvSpPr>
              <a:spLocks/>
            </p:cNvSpPr>
            <p:nvPr/>
          </p:nvSpPr>
          <p:spPr bwMode="auto">
            <a:xfrm>
              <a:off x="12509111" y="5955834"/>
              <a:ext cx="54139" cy="92380"/>
            </a:xfrm>
            <a:custGeom>
              <a:avLst/>
              <a:gdLst>
                <a:gd name="T0" fmla="*/ 6 w 6"/>
                <a:gd name="T1" fmla="*/ 2 h 10"/>
                <a:gd name="T2" fmla="*/ 3 w 6"/>
                <a:gd name="T3" fmla="*/ 9 h 10"/>
                <a:gd name="T4" fmla="*/ 6 w 6"/>
                <a:gd name="T5" fmla="*/ 2 h 10"/>
                <a:gd name="T6" fmla="*/ 6 w 6"/>
                <a:gd name="T7" fmla="*/ 2 h 10"/>
              </a:gdLst>
              <a:ahLst/>
              <a:cxnLst>
                <a:cxn ang="0">
                  <a:pos x="T0" y="T1"/>
                </a:cxn>
                <a:cxn ang="0">
                  <a:pos x="T2" y="T3"/>
                </a:cxn>
                <a:cxn ang="0">
                  <a:pos x="T4" y="T5"/>
                </a:cxn>
                <a:cxn ang="0">
                  <a:pos x="T6" y="T7"/>
                </a:cxn>
              </a:cxnLst>
              <a:rect l="0" t="0" r="r" b="b"/>
              <a:pathLst>
                <a:path w="6" h="10">
                  <a:moveTo>
                    <a:pt x="6" y="2"/>
                  </a:moveTo>
                  <a:cubicBezTo>
                    <a:pt x="6" y="0"/>
                    <a:pt x="0" y="10"/>
                    <a:pt x="3" y="9"/>
                  </a:cubicBezTo>
                  <a:cubicBezTo>
                    <a:pt x="4" y="9"/>
                    <a:pt x="6" y="3"/>
                    <a:pt x="6" y="2"/>
                  </a:cubicBezTo>
                  <a:cubicBezTo>
                    <a:pt x="6" y="1"/>
                    <a:pt x="6" y="3"/>
                    <a:pt x="6" y="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01" name="Freeform 501">
              <a:extLst>
                <a:ext uri="{FF2B5EF4-FFF2-40B4-BE49-F238E27FC236}">
                  <a16:creationId xmlns:a16="http://schemas.microsoft.com/office/drawing/2014/main" id="{F04AFF51-12A6-BD17-9BE2-B7D932E084E4}"/>
                </a:ext>
              </a:extLst>
            </p:cNvPr>
            <p:cNvSpPr>
              <a:spLocks/>
            </p:cNvSpPr>
            <p:nvPr/>
          </p:nvSpPr>
          <p:spPr bwMode="auto">
            <a:xfrm>
              <a:off x="12591917" y="5796557"/>
              <a:ext cx="38217" cy="38227"/>
            </a:xfrm>
            <a:custGeom>
              <a:avLst/>
              <a:gdLst>
                <a:gd name="T0" fmla="*/ 3 w 4"/>
                <a:gd name="T1" fmla="*/ 3 h 4"/>
                <a:gd name="T2" fmla="*/ 1 w 4"/>
                <a:gd name="T3" fmla="*/ 1 h 4"/>
                <a:gd name="T4" fmla="*/ 3 w 4"/>
                <a:gd name="T5" fmla="*/ 0 h 4"/>
                <a:gd name="T6" fmla="*/ 3 w 4"/>
                <a:gd name="T7" fmla="*/ 3 h 4"/>
                <a:gd name="T8" fmla="*/ 3 w 4"/>
                <a:gd name="T9" fmla="*/ 3 h 4"/>
              </a:gdLst>
              <a:ahLst/>
              <a:cxnLst>
                <a:cxn ang="0">
                  <a:pos x="T0" y="T1"/>
                </a:cxn>
                <a:cxn ang="0">
                  <a:pos x="T2" y="T3"/>
                </a:cxn>
                <a:cxn ang="0">
                  <a:pos x="T4" y="T5"/>
                </a:cxn>
                <a:cxn ang="0">
                  <a:pos x="T6" y="T7"/>
                </a:cxn>
                <a:cxn ang="0">
                  <a:pos x="T8" y="T9"/>
                </a:cxn>
              </a:cxnLst>
              <a:rect l="0" t="0" r="r" b="b"/>
              <a:pathLst>
                <a:path w="4" h="4">
                  <a:moveTo>
                    <a:pt x="3" y="3"/>
                  </a:moveTo>
                  <a:cubicBezTo>
                    <a:pt x="2" y="3"/>
                    <a:pt x="0" y="2"/>
                    <a:pt x="1" y="1"/>
                  </a:cubicBezTo>
                  <a:cubicBezTo>
                    <a:pt x="2" y="1"/>
                    <a:pt x="3" y="0"/>
                    <a:pt x="3" y="0"/>
                  </a:cubicBezTo>
                  <a:cubicBezTo>
                    <a:pt x="4" y="0"/>
                    <a:pt x="4" y="2"/>
                    <a:pt x="3" y="3"/>
                  </a:cubicBezTo>
                  <a:cubicBezTo>
                    <a:pt x="2" y="4"/>
                    <a:pt x="4" y="2"/>
                    <a:pt x="3" y="3"/>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02" name="Freeform 502">
              <a:extLst>
                <a:ext uri="{FF2B5EF4-FFF2-40B4-BE49-F238E27FC236}">
                  <a16:creationId xmlns:a16="http://schemas.microsoft.com/office/drawing/2014/main" id="{8E2F2A91-731D-028C-C17C-66B29348B381}"/>
                </a:ext>
              </a:extLst>
            </p:cNvPr>
            <p:cNvSpPr>
              <a:spLocks/>
            </p:cNvSpPr>
            <p:nvPr/>
          </p:nvSpPr>
          <p:spPr bwMode="auto">
            <a:xfrm>
              <a:off x="12219302" y="6086441"/>
              <a:ext cx="54139" cy="86010"/>
            </a:xfrm>
            <a:custGeom>
              <a:avLst/>
              <a:gdLst>
                <a:gd name="T0" fmla="*/ 6 w 6"/>
                <a:gd name="T1" fmla="*/ 2 h 9"/>
                <a:gd name="T2" fmla="*/ 6 w 6"/>
                <a:gd name="T3" fmla="*/ 4 h 9"/>
                <a:gd name="T4" fmla="*/ 5 w 6"/>
                <a:gd name="T5" fmla="*/ 9 h 9"/>
                <a:gd name="T6" fmla="*/ 0 w 6"/>
                <a:gd name="T7" fmla="*/ 3 h 9"/>
                <a:gd name="T8" fmla="*/ 3 w 6"/>
                <a:gd name="T9" fmla="*/ 3 h 9"/>
                <a:gd name="T10" fmla="*/ 6 w 6"/>
                <a:gd name="T11" fmla="*/ 2 h 9"/>
                <a:gd name="T12" fmla="*/ 6 w 6"/>
                <a:gd name="T13" fmla="*/ 2 h 9"/>
              </a:gdLst>
              <a:ahLst/>
              <a:cxnLst>
                <a:cxn ang="0">
                  <a:pos x="T0" y="T1"/>
                </a:cxn>
                <a:cxn ang="0">
                  <a:pos x="T2" y="T3"/>
                </a:cxn>
                <a:cxn ang="0">
                  <a:pos x="T4" y="T5"/>
                </a:cxn>
                <a:cxn ang="0">
                  <a:pos x="T6" y="T7"/>
                </a:cxn>
                <a:cxn ang="0">
                  <a:pos x="T8" y="T9"/>
                </a:cxn>
                <a:cxn ang="0">
                  <a:pos x="T10" y="T11"/>
                </a:cxn>
                <a:cxn ang="0">
                  <a:pos x="T12" y="T13"/>
                </a:cxn>
              </a:cxnLst>
              <a:rect l="0" t="0" r="r" b="b"/>
              <a:pathLst>
                <a:path w="6" h="9">
                  <a:moveTo>
                    <a:pt x="6" y="2"/>
                  </a:moveTo>
                  <a:cubicBezTo>
                    <a:pt x="6" y="1"/>
                    <a:pt x="6" y="4"/>
                    <a:pt x="6" y="4"/>
                  </a:cubicBezTo>
                  <a:cubicBezTo>
                    <a:pt x="6" y="6"/>
                    <a:pt x="6" y="8"/>
                    <a:pt x="5" y="9"/>
                  </a:cubicBezTo>
                  <a:cubicBezTo>
                    <a:pt x="5" y="9"/>
                    <a:pt x="0" y="5"/>
                    <a:pt x="0" y="3"/>
                  </a:cubicBezTo>
                  <a:cubicBezTo>
                    <a:pt x="0" y="3"/>
                    <a:pt x="2" y="2"/>
                    <a:pt x="3" y="3"/>
                  </a:cubicBezTo>
                  <a:cubicBezTo>
                    <a:pt x="4" y="4"/>
                    <a:pt x="5" y="4"/>
                    <a:pt x="6" y="2"/>
                  </a:cubicBezTo>
                  <a:cubicBezTo>
                    <a:pt x="6" y="0"/>
                    <a:pt x="6" y="3"/>
                    <a:pt x="6" y="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03" name="Freeform 503">
              <a:extLst>
                <a:ext uri="{FF2B5EF4-FFF2-40B4-BE49-F238E27FC236}">
                  <a16:creationId xmlns:a16="http://schemas.microsoft.com/office/drawing/2014/main" id="{7B494468-B4ED-8A50-0439-43D75BF51075}"/>
                </a:ext>
              </a:extLst>
            </p:cNvPr>
            <p:cNvSpPr>
              <a:spLocks/>
            </p:cNvSpPr>
            <p:nvPr/>
          </p:nvSpPr>
          <p:spPr bwMode="auto">
            <a:xfrm>
              <a:off x="12152426" y="6105555"/>
              <a:ext cx="76432" cy="76452"/>
            </a:xfrm>
            <a:custGeom>
              <a:avLst/>
              <a:gdLst>
                <a:gd name="T0" fmla="*/ 6 w 8"/>
                <a:gd name="T1" fmla="*/ 7 h 8"/>
                <a:gd name="T2" fmla="*/ 1 w 8"/>
                <a:gd name="T3" fmla="*/ 4 h 8"/>
                <a:gd name="T4" fmla="*/ 6 w 8"/>
                <a:gd name="T5" fmla="*/ 7 h 8"/>
                <a:gd name="T6" fmla="*/ 6 w 8"/>
                <a:gd name="T7" fmla="*/ 7 h 8"/>
              </a:gdLst>
              <a:ahLst/>
              <a:cxnLst>
                <a:cxn ang="0">
                  <a:pos x="T0" y="T1"/>
                </a:cxn>
                <a:cxn ang="0">
                  <a:pos x="T2" y="T3"/>
                </a:cxn>
                <a:cxn ang="0">
                  <a:pos x="T4" y="T5"/>
                </a:cxn>
                <a:cxn ang="0">
                  <a:pos x="T6" y="T7"/>
                </a:cxn>
              </a:cxnLst>
              <a:rect l="0" t="0" r="r" b="b"/>
              <a:pathLst>
                <a:path w="8" h="8">
                  <a:moveTo>
                    <a:pt x="6" y="7"/>
                  </a:moveTo>
                  <a:cubicBezTo>
                    <a:pt x="5" y="8"/>
                    <a:pt x="0" y="5"/>
                    <a:pt x="1" y="4"/>
                  </a:cubicBezTo>
                  <a:cubicBezTo>
                    <a:pt x="3" y="0"/>
                    <a:pt x="8" y="5"/>
                    <a:pt x="6" y="7"/>
                  </a:cubicBezTo>
                  <a:cubicBezTo>
                    <a:pt x="5" y="8"/>
                    <a:pt x="7" y="6"/>
                    <a:pt x="6" y="7"/>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04" name="Freeform 504">
              <a:extLst>
                <a:ext uri="{FF2B5EF4-FFF2-40B4-BE49-F238E27FC236}">
                  <a16:creationId xmlns:a16="http://schemas.microsoft.com/office/drawing/2014/main" id="{720991C5-DBCE-0382-880D-8E293364475C}"/>
                </a:ext>
              </a:extLst>
            </p:cNvPr>
            <p:cNvSpPr>
              <a:spLocks/>
            </p:cNvSpPr>
            <p:nvPr/>
          </p:nvSpPr>
          <p:spPr bwMode="auto">
            <a:xfrm>
              <a:off x="11818028" y="7070776"/>
              <a:ext cx="44586" cy="35042"/>
            </a:xfrm>
            <a:custGeom>
              <a:avLst/>
              <a:gdLst>
                <a:gd name="T0" fmla="*/ 4 w 5"/>
                <a:gd name="T1" fmla="*/ 2 h 4"/>
                <a:gd name="T2" fmla="*/ 3 w 5"/>
                <a:gd name="T3" fmla="*/ 3 h 4"/>
                <a:gd name="T4" fmla="*/ 0 w 5"/>
                <a:gd name="T5" fmla="*/ 2 h 4"/>
                <a:gd name="T6" fmla="*/ 4 w 5"/>
                <a:gd name="T7" fmla="*/ 0 h 4"/>
                <a:gd name="T8" fmla="*/ 4 w 5"/>
                <a:gd name="T9" fmla="*/ 2 h 4"/>
                <a:gd name="T10" fmla="*/ 4 w 5"/>
                <a:gd name="T11" fmla="*/ 2 h 4"/>
              </a:gdLst>
              <a:ahLst/>
              <a:cxnLst>
                <a:cxn ang="0">
                  <a:pos x="T0" y="T1"/>
                </a:cxn>
                <a:cxn ang="0">
                  <a:pos x="T2" y="T3"/>
                </a:cxn>
                <a:cxn ang="0">
                  <a:pos x="T4" y="T5"/>
                </a:cxn>
                <a:cxn ang="0">
                  <a:pos x="T6" y="T7"/>
                </a:cxn>
                <a:cxn ang="0">
                  <a:pos x="T8" y="T9"/>
                </a:cxn>
                <a:cxn ang="0">
                  <a:pos x="T10" y="T11"/>
                </a:cxn>
              </a:cxnLst>
              <a:rect l="0" t="0" r="r" b="b"/>
              <a:pathLst>
                <a:path w="5" h="4">
                  <a:moveTo>
                    <a:pt x="4" y="2"/>
                  </a:moveTo>
                  <a:cubicBezTo>
                    <a:pt x="5" y="1"/>
                    <a:pt x="4" y="4"/>
                    <a:pt x="3" y="3"/>
                  </a:cubicBezTo>
                  <a:cubicBezTo>
                    <a:pt x="3" y="3"/>
                    <a:pt x="0" y="2"/>
                    <a:pt x="0" y="2"/>
                  </a:cubicBezTo>
                  <a:cubicBezTo>
                    <a:pt x="0" y="2"/>
                    <a:pt x="3" y="0"/>
                    <a:pt x="4" y="0"/>
                  </a:cubicBezTo>
                  <a:cubicBezTo>
                    <a:pt x="4" y="0"/>
                    <a:pt x="3" y="2"/>
                    <a:pt x="4" y="2"/>
                  </a:cubicBezTo>
                  <a:cubicBezTo>
                    <a:pt x="5" y="1"/>
                    <a:pt x="3" y="2"/>
                    <a:pt x="4" y="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05" name="Freeform 505">
              <a:extLst>
                <a:ext uri="{FF2B5EF4-FFF2-40B4-BE49-F238E27FC236}">
                  <a16:creationId xmlns:a16="http://schemas.microsoft.com/office/drawing/2014/main" id="{24A84188-EAE9-2431-EDD5-48F4DE5CA759}"/>
                </a:ext>
              </a:extLst>
            </p:cNvPr>
            <p:cNvSpPr>
              <a:spLocks/>
            </p:cNvSpPr>
            <p:nvPr/>
          </p:nvSpPr>
          <p:spPr bwMode="auto">
            <a:xfrm>
              <a:off x="11359426" y="5927165"/>
              <a:ext cx="57323" cy="57338"/>
            </a:xfrm>
            <a:custGeom>
              <a:avLst/>
              <a:gdLst>
                <a:gd name="T0" fmla="*/ 5 w 6"/>
                <a:gd name="T1" fmla="*/ 1 h 6"/>
                <a:gd name="T2" fmla="*/ 4 w 6"/>
                <a:gd name="T3" fmla="*/ 5 h 6"/>
                <a:gd name="T4" fmla="*/ 1 w 6"/>
                <a:gd name="T5" fmla="*/ 5 h 6"/>
                <a:gd name="T6" fmla="*/ 5 w 6"/>
                <a:gd name="T7" fmla="*/ 1 h 6"/>
                <a:gd name="T8" fmla="*/ 5 w 6"/>
                <a:gd name="T9" fmla="*/ 1 h 6"/>
              </a:gdLst>
              <a:ahLst/>
              <a:cxnLst>
                <a:cxn ang="0">
                  <a:pos x="T0" y="T1"/>
                </a:cxn>
                <a:cxn ang="0">
                  <a:pos x="T2" y="T3"/>
                </a:cxn>
                <a:cxn ang="0">
                  <a:pos x="T4" y="T5"/>
                </a:cxn>
                <a:cxn ang="0">
                  <a:pos x="T6" y="T7"/>
                </a:cxn>
                <a:cxn ang="0">
                  <a:pos x="T8" y="T9"/>
                </a:cxn>
              </a:cxnLst>
              <a:rect l="0" t="0" r="r" b="b"/>
              <a:pathLst>
                <a:path w="6" h="6">
                  <a:moveTo>
                    <a:pt x="5" y="1"/>
                  </a:moveTo>
                  <a:cubicBezTo>
                    <a:pt x="6" y="2"/>
                    <a:pt x="4" y="3"/>
                    <a:pt x="4" y="5"/>
                  </a:cubicBezTo>
                  <a:cubicBezTo>
                    <a:pt x="3" y="6"/>
                    <a:pt x="2" y="6"/>
                    <a:pt x="1" y="5"/>
                  </a:cubicBezTo>
                  <a:cubicBezTo>
                    <a:pt x="0" y="4"/>
                    <a:pt x="5" y="0"/>
                    <a:pt x="5" y="1"/>
                  </a:cubicBezTo>
                  <a:cubicBezTo>
                    <a:pt x="6" y="2"/>
                    <a:pt x="5" y="0"/>
                    <a:pt x="5"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06" name="Freeform 506">
              <a:extLst>
                <a:ext uri="{FF2B5EF4-FFF2-40B4-BE49-F238E27FC236}">
                  <a16:creationId xmlns:a16="http://schemas.microsoft.com/office/drawing/2014/main" id="{99D24556-5A02-7A85-A27F-9F1E4B7CB183}"/>
                </a:ext>
              </a:extLst>
            </p:cNvPr>
            <p:cNvSpPr>
              <a:spLocks/>
            </p:cNvSpPr>
            <p:nvPr/>
          </p:nvSpPr>
          <p:spPr bwMode="auto">
            <a:xfrm>
              <a:off x="11388093" y="5994061"/>
              <a:ext cx="28662" cy="28669"/>
            </a:xfrm>
            <a:custGeom>
              <a:avLst/>
              <a:gdLst>
                <a:gd name="T0" fmla="*/ 3 w 3"/>
                <a:gd name="T1" fmla="*/ 1 h 3"/>
                <a:gd name="T2" fmla="*/ 0 w 3"/>
                <a:gd name="T3" fmla="*/ 2 h 3"/>
                <a:gd name="T4" fmla="*/ 2 w 3"/>
                <a:gd name="T5" fmla="*/ 3 h 3"/>
                <a:gd name="T6" fmla="*/ 3 w 3"/>
                <a:gd name="T7" fmla="*/ 1 h 3"/>
                <a:gd name="T8" fmla="*/ 3 w 3"/>
                <a:gd name="T9" fmla="*/ 1 h 3"/>
              </a:gdLst>
              <a:ahLst/>
              <a:cxnLst>
                <a:cxn ang="0">
                  <a:pos x="T0" y="T1"/>
                </a:cxn>
                <a:cxn ang="0">
                  <a:pos x="T2" y="T3"/>
                </a:cxn>
                <a:cxn ang="0">
                  <a:pos x="T4" y="T5"/>
                </a:cxn>
                <a:cxn ang="0">
                  <a:pos x="T6" y="T7"/>
                </a:cxn>
                <a:cxn ang="0">
                  <a:pos x="T8" y="T9"/>
                </a:cxn>
              </a:cxnLst>
              <a:rect l="0" t="0" r="r" b="b"/>
              <a:pathLst>
                <a:path w="3" h="3">
                  <a:moveTo>
                    <a:pt x="3" y="1"/>
                  </a:moveTo>
                  <a:cubicBezTo>
                    <a:pt x="2" y="1"/>
                    <a:pt x="0" y="1"/>
                    <a:pt x="0" y="2"/>
                  </a:cubicBezTo>
                  <a:cubicBezTo>
                    <a:pt x="0" y="3"/>
                    <a:pt x="2" y="3"/>
                    <a:pt x="2" y="3"/>
                  </a:cubicBezTo>
                  <a:cubicBezTo>
                    <a:pt x="3" y="3"/>
                    <a:pt x="3" y="0"/>
                    <a:pt x="3" y="1"/>
                  </a:cubicBezTo>
                  <a:cubicBezTo>
                    <a:pt x="2" y="1"/>
                    <a:pt x="3" y="1"/>
                    <a:pt x="3"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07" name="Freeform 507">
              <a:extLst>
                <a:ext uri="{FF2B5EF4-FFF2-40B4-BE49-F238E27FC236}">
                  <a16:creationId xmlns:a16="http://schemas.microsoft.com/office/drawing/2014/main" id="{1FDA2069-45A8-795F-AF9F-7E4FB491D443}"/>
                </a:ext>
              </a:extLst>
            </p:cNvPr>
            <p:cNvSpPr>
              <a:spLocks/>
            </p:cNvSpPr>
            <p:nvPr/>
          </p:nvSpPr>
          <p:spPr bwMode="auto">
            <a:xfrm>
              <a:off x="11416754" y="6022733"/>
              <a:ext cx="15924" cy="9556"/>
            </a:xfrm>
            <a:custGeom>
              <a:avLst/>
              <a:gdLst>
                <a:gd name="T0" fmla="*/ 2 w 2"/>
                <a:gd name="T1" fmla="*/ 0 h 1"/>
                <a:gd name="T2" fmla="*/ 1 w 2"/>
                <a:gd name="T3" fmla="*/ 1 h 1"/>
                <a:gd name="T4" fmla="*/ 2 w 2"/>
                <a:gd name="T5" fmla="*/ 0 h 1"/>
              </a:gdLst>
              <a:ahLst/>
              <a:cxnLst>
                <a:cxn ang="0">
                  <a:pos x="T0" y="T1"/>
                </a:cxn>
                <a:cxn ang="0">
                  <a:pos x="T2" y="T3"/>
                </a:cxn>
                <a:cxn ang="0">
                  <a:pos x="T4" y="T5"/>
                </a:cxn>
              </a:cxnLst>
              <a:rect l="0" t="0" r="r" b="b"/>
              <a:pathLst>
                <a:path w="2" h="1">
                  <a:moveTo>
                    <a:pt x="2" y="0"/>
                  </a:moveTo>
                  <a:cubicBezTo>
                    <a:pt x="1" y="0"/>
                    <a:pt x="0" y="1"/>
                    <a:pt x="1" y="1"/>
                  </a:cubicBezTo>
                  <a:cubicBezTo>
                    <a:pt x="2" y="1"/>
                    <a:pt x="2" y="0"/>
                    <a:pt x="2"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08" name="Freeform 508">
              <a:extLst>
                <a:ext uri="{FF2B5EF4-FFF2-40B4-BE49-F238E27FC236}">
                  <a16:creationId xmlns:a16="http://schemas.microsoft.com/office/drawing/2014/main" id="{BAAEC8CE-506D-7598-D440-0D2BFA4CDD88}"/>
                </a:ext>
              </a:extLst>
            </p:cNvPr>
            <p:cNvSpPr>
              <a:spLocks/>
            </p:cNvSpPr>
            <p:nvPr/>
          </p:nvSpPr>
          <p:spPr bwMode="auto">
            <a:xfrm>
              <a:off x="11416754" y="6048217"/>
              <a:ext cx="9553" cy="19114"/>
            </a:xfrm>
            <a:custGeom>
              <a:avLst/>
              <a:gdLst>
                <a:gd name="T0" fmla="*/ 1 w 1"/>
                <a:gd name="T1" fmla="*/ 0 h 2"/>
                <a:gd name="T2" fmla="*/ 0 w 1"/>
                <a:gd name="T3" fmla="*/ 2 h 2"/>
                <a:gd name="T4" fmla="*/ 1 w 1"/>
                <a:gd name="T5" fmla="*/ 0 h 2"/>
              </a:gdLst>
              <a:ahLst/>
              <a:cxnLst>
                <a:cxn ang="0">
                  <a:pos x="T0" y="T1"/>
                </a:cxn>
                <a:cxn ang="0">
                  <a:pos x="T2" y="T3"/>
                </a:cxn>
                <a:cxn ang="0">
                  <a:pos x="T4" y="T5"/>
                </a:cxn>
              </a:cxnLst>
              <a:rect l="0" t="0" r="r" b="b"/>
              <a:pathLst>
                <a:path w="1" h="2">
                  <a:moveTo>
                    <a:pt x="1" y="0"/>
                  </a:moveTo>
                  <a:cubicBezTo>
                    <a:pt x="1" y="1"/>
                    <a:pt x="0" y="2"/>
                    <a:pt x="0" y="2"/>
                  </a:cubicBezTo>
                  <a:cubicBezTo>
                    <a:pt x="1" y="2"/>
                    <a:pt x="1" y="0"/>
                    <a:pt x="1"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09" name="Freeform 509">
              <a:extLst>
                <a:ext uri="{FF2B5EF4-FFF2-40B4-BE49-F238E27FC236}">
                  <a16:creationId xmlns:a16="http://schemas.microsoft.com/office/drawing/2014/main" id="{CCF94DED-B4D7-9059-B48C-15698559862A}"/>
                </a:ext>
              </a:extLst>
            </p:cNvPr>
            <p:cNvSpPr>
              <a:spLocks/>
            </p:cNvSpPr>
            <p:nvPr/>
          </p:nvSpPr>
          <p:spPr bwMode="auto">
            <a:xfrm>
              <a:off x="11416754" y="6067328"/>
              <a:ext cx="15924" cy="9556"/>
            </a:xfrm>
            <a:custGeom>
              <a:avLst/>
              <a:gdLst>
                <a:gd name="T0" fmla="*/ 2 w 2"/>
                <a:gd name="T1" fmla="*/ 0 h 1"/>
                <a:gd name="T2" fmla="*/ 1 w 2"/>
                <a:gd name="T3" fmla="*/ 1 h 1"/>
                <a:gd name="T4" fmla="*/ 2 w 2"/>
                <a:gd name="T5" fmla="*/ 0 h 1"/>
              </a:gdLst>
              <a:ahLst/>
              <a:cxnLst>
                <a:cxn ang="0">
                  <a:pos x="T0" y="T1"/>
                </a:cxn>
                <a:cxn ang="0">
                  <a:pos x="T2" y="T3"/>
                </a:cxn>
                <a:cxn ang="0">
                  <a:pos x="T4" y="T5"/>
                </a:cxn>
              </a:cxnLst>
              <a:rect l="0" t="0" r="r" b="b"/>
              <a:pathLst>
                <a:path w="2" h="1">
                  <a:moveTo>
                    <a:pt x="2" y="0"/>
                  </a:moveTo>
                  <a:cubicBezTo>
                    <a:pt x="1" y="0"/>
                    <a:pt x="0" y="1"/>
                    <a:pt x="1" y="1"/>
                  </a:cubicBezTo>
                  <a:cubicBezTo>
                    <a:pt x="2" y="1"/>
                    <a:pt x="2" y="0"/>
                    <a:pt x="2"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10" name="Freeform 510">
              <a:extLst>
                <a:ext uri="{FF2B5EF4-FFF2-40B4-BE49-F238E27FC236}">
                  <a16:creationId xmlns:a16="http://schemas.microsoft.com/office/drawing/2014/main" id="{1E5B18B3-7465-E5D5-CDC9-655CC1BA42F8}"/>
                </a:ext>
              </a:extLst>
            </p:cNvPr>
            <p:cNvSpPr>
              <a:spLocks/>
            </p:cNvSpPr>
            <p:nvPr/>
          </p:nvSpPr>
          <p:spPr bwMode="auto">
            <a:xfrm>
              <a:off x="11490002" y="6207491"/>
              <a:ext cx="9553" cy="19114"/>
            </a:xfrm>
            <a:custGeom>
              <a:avLst/>
              <a:gdLst>
                <a:gd name="T0" fmla="*/ 0 w 1"/>
                <a:gd name="T1" fmla="*/ 0 h 2"/>
                <a:gd name="T2" fmla="*/ 0 w 1"/>
                <a:gd name="T3" fmla="*/ 2 h 2"/>
                <a:gd name="T4" fmla="*/ 0 w 1"/>
                <a:gd name="T5" fmla="*/ 0 h 2"/>
              </a:gdLst>
              <a:ahLst/>
              <a:cxnLst>
                <a:cxn ang="0">
                  <a:pos x="T0" y="T1"/>
                </a:cxn>
                <a:cxn ang="0">
                  <a:pos x="T2" y="T3"/>
                </a:cxn>
                <a:cxn ang="0">
                  <a:pos x="T4" y="T5"/>
                </a:cxn>
              </a:cxnLst>
              <a:rect l="0" t="0" r="r" b="b"/>
              <a:pathLst>
                <a:path w="1" h="2">
                  <a:moveTo>
                    <a:pt x="0" y="0"/>
                  </a:moveTo>
                  <a:cubicBezTo>
                    <a:pt x="0" y="1"/>
                    <a:pt x="0" y="2"/>
                    <a:pt x="0" y="2"/>
                  </a:cubicBezTo>
                  <a:cubicBezTo>
                    <a:pt x="0" y="2"/>
                    <a:pt x="1" y="0"/>
                    <a:pt x="0"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11" name="Freeform 511">
              <a:extLst>
                <a:ext uri="{FF2B5EF4-FFF2-40B4-BE49-F238E27FC236}">
                  <a16:creationId xmlns:a16="http://schemas.microsoft.com/office/drawing/2014/main" id="{501226A0-8001-21F3-EA83-2BD38B7DB06E}"/>
                </a:ext>
              </a:extLst>
            </p:cNvPr>
            <p:cNvSpPr>
              <a:spLocks/>
            </p:cNvSpPr>
            <p:nvPr/>
          </p:nvSpPr>
          <p:spPr bwMode="auto">
            <a:xfrm>
              <a:off x="11630131" y="5787002"/>
              <a:ext cx="19109" cy="38227"/>
            </a:xfrm>
            <a:custGeom>
              <a:avLst/>
              <a:gdLst>
                <a:gd name="T0" fmla="*/ 1 w 2"/>
                <a:gd name="T1" fmla="*/ 4 h 4"/>
                <a:gd name="T2" fmla="*/ 2 w 2"/>
                <a:gd name="T3" fmla="*/ 1 h 4"/>
                <a:gd name="T4" fmla="*/ 1 w 2"/>
                <a:gd name="T5" fmla="*/ 4 h 4"/>
                <a:gd name="T6" fmla="*/ 1 w 2"/>
                <a:gd name="T7" fmla="*/ 4 h 4"/>
              </a:gdLst>
              <a:ahLst/>
              <a:cxnLst>
                <a:cxn ang="0">
                  <a:pos x="T0" y="T1"/>
                </a:cxn>
                <a:cxn ang="0">
                  <a:pos x="T2" y="T3"/>
                </a:cxn>
                <a:cxn ang="0">
                  <a:pos x="T4" y="T5"/>
                </a:cxn>
                <a:cxn ang="0">
                  <a:pos x="T6" y="T7"/>
                </a:cxn>
              </a:cxnLst>
              <a:rect l="0" t="0" r="r" b="b"/>
              <a:pathLst>
                <a:path w="2" h="4">
                  <a:moveTo>
                    <a:pt x="1" y="4"/>
                  </a:moveTo>
                  <a:cubicBezTo>
                    <a:pt x="0" y="3"/>
                    <a:pt x="0" y="1"/>
                    <a:pt x="2" y="1"/>
                  </a:cubicBezTo>
                  <a:cubicBezTo>
                    <a:pt x="2" y="0"/>
                    <a:pt x="2" y="4"/>
                    <a:pt x="1" y="4"/>
                  </a:cubicBezTo>
                  <a:cubicBezTo>
                    <a:pt x="0" y="3"/>
                    <a:pt x="1" y="4"/>
                    <a:pt x="1" y="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12" name="Freeform 512">
              <a:extLst>
                <a:ext uri="{FF2B5EF4-FFF2-40B4-BE49-F238E27FC236}">
                  <a16:creationId xmlns:a16="http://schemas.microsoft.com/office/drawing/2014/main" id="{D656395B-0E44-D576-9550-759DDA9814AD}"/>
                </a:ext>
              </a:extLst>
            </p:cNvPr>
            <p:cNvSpPr>
              <a:spLocks/>
            </p:cNvSpPr>
            <p:nvPr/>
          </p:nvSpPr>
          <p:spPr bwMode="auto">
            <a:xfrm>
              <a:off x="8260699" y="11747159"/>
              <a:ext cx="111465" cy="57338"/>
            </a:xfrm>
            <a:custGeom>
              <a:avLst/>
              <a:gdLst>
                <a:gd name="T0" fmla="*/ 10 w 12"/>
                <a:gd name="T1" fmla="*/ 3 h 6"/>
                <a:gd name="T2" fmla="*/ 8 w 12"/>
                <a:gd name="T3" fmla="*/ 2 h 6"/>
                <a:gd name="T4" fmla="*/ 5 w 12"/>
                <a:gd name="T5" fmla="*/ 2 h 6"/>
                <a:gd name="T6" fmla="*/ 3 w 12"/>
                <a:gd name="T7" fmla="*/ 1 h 6"/>
                <a:gd name="T8" fmla="*/ 0 w 12"/>
                <a:gd name="T9" fmla="*/ 3 h 6"/>
                <a:gd name="T10" fmla="*/ 2 w 12"/>
                <a:gd name="T11" fmla="*/ 5 h 6"/>
                <a:gd name="T12" fmla="*/ 6 w 12"/>
                <a:gd name="T13" fmla="*/ 5 h 6"/>
                <a:gd name="T14" fmla="*/ 11 w 12"/>
                <a:gd name="T15" fmla="*/ 3 h 6"/>
                <a:gd name="T16" fmla="*/ 10 w 12"/>
                <a:gd name="T17" fmla="*/ 3 h 6"/>
                <a:gd name="T18" fmla="*/ 10 w 12"/>
                <a:gd name="T19" fmla="*/ 3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 h="6">
                  <a:moveTo>
                    <a:pt x="10" y="3"/>
                  </a:moveTo>
                  <a:cubicBezTo>
                    <a:pt x="9" y="3"/>
                    <a:pt x="9" y="2"/>
                    <a:pt x="8" y="2"/>
                  </a:cubicBezTo>
                  <a:cubicBezTo>
                    <a:pt x="7" y="2"/>
                    <a:pt x="6" y="2"/>
                    <a:pt x="5" y="2"/>
                  </a:cubicBezTo>
                  <a:cubicBezTo>
                    <a:pt x="4" y="2"/>
                    <a:pt x="4" y="0"/>
                    <a:pt x="3" y="1"/>
                  </a:cubicBezTo>
                  <a:cubicBezTo>
                    <a:pt x="3" y="1"/>
                    <a:pt x="0" y="3"/>
                    <a:pt x="0" y="3"/>
                  </a:cubicBezTo>
                  <a:cubicBezTo>
                    <a:pt x="0" y="3"/>
                    <a:pt x="2" y="5"/>
                    <a:pt x="2" y="5"/>
                  </a:cubicBezTo>
                  <a:cubicBezTo>
                    <a:pt x="3" y="6"/>
                    <a:pt x="5" y="5"/>
                    <a:pt x="6" y="5"/>
                  </a:cubicBezTo>
                  <a:cubicBezTo>
                    <a:pt x="7" y="5"/>
                    <a:pt x="11" y="4"/>
                    <a:pt x="11" y="3"/>
                  </a:cubicBezTo>
                  <a:cubicBezTo>
                    <a:pt x="10" y="3"/>
                    <a:pt x="10" y="3"/>
                    <a:pt x="10" y="3"/>
                  </a:cubicBezTo>
                  <a:cubicBezTo>
                    <a:pt x="9" y="3"/>
                    <a:pt x="12" y="2"/>
                    <a:pt x="10" y="3"/>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13" name="Freeform 513">
              <a:extLst>
                <a:ext uri="{FF2B5EF4-FFF2-40B4-BE49-F238E27FC236}">
                  <a16:creationId xmlns:a16="http://schemas.microsoft.com/office/drawing/2014/main" id="{AB2311F8-2823-35D1-B7B2-D4F52AD52F21}"/>
                </a:ext>
              </a:extLst>
            </p:cNvPr>
            <p:cNvSpPr>
              <a:spLocks/>
            </p:cNvSpPr>
            <p:nvPr/>
          </p:nvSpPr>
          <p:spPr bwMode="auto">
            <a:xfrm>
              <a:off x="8251144" y="11804497"/>
              <a:ext cx="82803" cy="57338"/>
            </a:xfrm>
            <a:custGeom>
              <a:avLst/>
              <a:gdLst>
                <a:gd name="T0" fmla="*/ 7 w 9"/>
                <a:gd name="T1" fmla="*/ 3 h 6"/>
                <a:gd name="T2" fmla="*/ 0 w 9"/>
                <a:gd name="T3" fmla="*/ 1 h 6"/>
                <a:gd name="T4" fmla="*/ 2 w 9"/>
                <a:gd name="T5" fmla="*/ 2 h 6"/>
                <a:gd name="T6" fmla="*/ 1 w 9"/>
                <a:gd name="T7" fmla="*/ 5 h 6"/>
                <a:gd name="T8" fmla="*/ 3 w 9"/>
                <a:gd name="T9" fmla="*/ 5 h 6"/>
                <a:gd name="T10" fmla="*/ 4 w 9"/>
                <a:gd name="T11" fmla="*/ 5 h 6"/>
                <a:gd name="T12" fmla="*/ 7 w 9"/>
                <a:gd name="T13" fmla="*/ 3 h 6"/>
                <a:gd name="T14" fmla="*/ 7 w 9"/>
                <a:gd name="T15" fmla="*/ 3 h 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6">
                  <a:moveTo>
                    <a:pt x="7" y="3"/>
                  </a:moveTo>
                  <a:cubicBezTo>
                    <a:pt x="7" y="2"/>
                    <a:pt x="0" y="0"/>
                    <a:pt x="0" y="1"/>
                  </a:cubicBezTo>
                  <a:cubicBezTo>
                    <a:pt x="0" y="1"/>
                    <a:pt x="2" y="2"/>
                    <a:pt x="2" y="2"/>
                  </a:cubicBezTo>
                  <a:cubicBezTo>
                    <a:pt x="3" y="3"/>
                    <a:pt x="1" y="4"/>
                    <a:pt x="1" y="5"/>
                  </a:cubicBezTo>
                  <a:cubicBezTo>
                    <a:pt x="1" y="6"/>
                    <a:pt x="3" y="5"/>
                    <a:pt x="3" y="5"/>
                  </a:cubicBezTo>
                  <a:cubicBezTo>
                    <a:pt x="4" y="4"/>
                    <a:pt x="3" y="5"/>
                    <a:pt x="4" y="5"/>
                  </a:cubicBezTo>
                  <a:cubicBezTo>
                    <a:pt x="5" y="6"/>
                    <a:pt x="9" y="4"/>
                    <a:pt x="7" y="3"/>
                  </a:cubicBezTo>
                  <a:cubicBezTo>
                    <a:pt x="6" y="2"/>
                    <a:pt x="8" y="3"/>
                    <a:pt x="7" y="3"/>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14" name="Freeform 514">
              <a:extLst>
                <a:ext uri="{FF2B5EF4-FFF2-40B4-BE49-F238E27FC236}">
                  <a16:creationId xmlns:a16="http://schemas.microsoft.com/office/drawing/2014/main" id="{0EC4EB88-BB3C-2FE5-3340-EA6E80E661FC}"/>
                </a:ext>
              </a:extLst>
            </p:cNvPr>
            <p:cNvSpPr>
              <a:spLocks/>
            </p:cNvSpPr>
            <p:nvPr/>
          </p:nvSpPr>
          <p:spPr bwMode="auto">
            <a:xfrm>
              <a:off x="8241593" y="11731231"/>
              <a:ext cx="73248" cy="44598"/>
            </a:xfrm>
            <a:custGeom>
              <a:avLst/>
              <a:gdLst>
                <a:gd name="T0" fmla="*/ 6 w 8"/>
                <a:gd name="T1" fmla="*/ 0 h 5"/>
                <a:gd name="T2" fmla="*/ 3 w 8"/>
                <a:gd name="T3" fmla="*/ 1 h 5"/>
                <a:gd name="T4" fmla="*/ 0 w 8"/>
                <a:gd name="T5" fmla="*/ 1 h 5"/>
                <a:gd name="T6" fmla="*/ 0 w 8"/>
                <a:gd name="T7" fmla="*/ 3 h 5"/>
                <a:gd name="T8" fmla="*/ 5 w 8"/>
                <a:gd name="T9" fmla="*/ 2 h 5"/>
                <a:gd name="T10" fmla="*/ 6 w 8"/>
                <a:gd name="T11" fmla="*/ 0 h 5"/>
                <a:gd name="T12" fmla="*/ 6 w 8"/>
                <a:gd name="T13" fmla="*/ 0 h 5"/>
              </a:gdLst>
              <a:ahLst/>
              <a:cxnLst>
                <a:cxn ang="0">
                  <a:pos x="T0" y="T1"/>
                </a:cxn>
                <a:cxn ang="0">
                  <a:pos x="T2" y="T3"/>
                </a:cxn>
                <a:cxn ang="0">
                  <a:pos x="T4" y="T5"/>
                </a:cxn>
                <a:cxn ang="0">
                  <a:pos x="T6" y="T7"/>
                </a:cxn>
                <a:cxn ang="0">
                  <a:pos x="T8" y="T9"/>
                </a:cxn>
                <a:cxn ang="0">
                  <a:pos x="T10" y="T11"/>
                </a:cxn>
                <a:cxn ang="0">
                  <a:pos x="T12" y="T13"/>
                </a:cxn>
              </a:cxnLst>
              <a:rect l="0" t="0" r="r" b="b"/>
              <a:pathLst>
                <a:path w="8" h="5">
                  <a:moveTo>
                    <a:pt x="6" y="0"/>
                  </a:moveTo>
                  <a:cubicBezTo>
                    <a:pt x="5" y="0"/>
                    <a:pt x="4" y="1"/>
                    <a:pt x="3" y="1"/>
                  </a:cubicBezTo>
                  <a:cubicBezTo>
                    <a:pt x="2" y="0"/>
                    <a:pt x="0" y="1"/>
                    <a:pt x="0" y="1"/>
                  </a:cubicBezTo>
                  <a:cubicBezTo>
                    <a:pt x="1" y="0"/>
                    <a:pt x="0" y="4"/>
                    <a:pt x="0" y="3"/>
                  </a:cubicBezTo>
                  <a:cubicBezTo>
                    <a:pt x="1" y="5"/>
                    <a:pt x="4" y="3"/>
                    <a:pt x="5" y="2"/>
                  </a:cubicBezTo>
                  <a:cubicBezTo>
                    <a:pt x="6" y="2"/>
                    <a:pt x="8" y="0"/>
                    <a:pt x="6" y="0"/>
                  </a:cubicBezTo>
                  <a:cubicBezTo>
                    <a:pt x="5" y="0"/>
                    <a:pt x="8" y="0"/>
                    <a:pt x="6"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15" name="Freeform 515">
              <a:extLst>
                <a:ext uri="{FF2B5EF4-FFF2-40B4-BE49-F238E27FC236}">
                  <a16:creationId xmlns:a16="http://schemas.microsoft.com/office/drawing/2014/main" id="{31BFD7E0-4E24-2F4C-F046-DC75BABA6FAE}"/>
                </a:ext>
              </a:extLst>
            </p:cNvPr>
            <p:cNvSpPr>
              <a:spLocks/>
            </p:cNvSpPr>
            <p:nvPr/>
          </p:nvSpPr>
          <p:spPr bwMode="auto">
            <a:xfrm>
              <a:off x="8203376" y="11766272"/>
              <a:ext cx="76432" cy="47785"/>
            </a:xfrm>
            <a:custGeom>
              <a:avLst/>
              <a:gdLst>
                <a:gd name="T0" fmla="*/ 7 w 8"/>
                <a:gd name="T1" fmla="*/ 4 h 5"/>
                <a:gd name="T2" fmla="*/ 1 w 8"/>
                <a:gd name="T3" fmla="*/ 1 h 5"/>
                <a:gd name="T4" fmla="*/ 7 w 8"/>
                <a:gd name="T5" fmla="*/ 4 h 5"/>
              </a:gdLst>
              <a:ahLst/>
              <a:cxnLst>
                <a:cxn ang="0">
                  <a:pos x="T0" y="T1"/>
                </a:cxn>
                <a:cxn ang="0">
                  <a:pos x="T2" y="T3"/>
                </a:cxn>
                <a:cxn ang="0">
                  <a:pos x="T4" y="T5"/>
                </a:cxn>
              </a:cxnLst>
              <a:rect l="0" t="0" r="r" b="b"/>
              <a:pathLst>
                <a:path w="8" h="5">
                  <a:moveTo>
                    <a:pt x="7" y="4"/>
                  </a:moveTo>
                  <a:cubicBezTo>
                    <a:pt x="6" y="3"/>
                    <a:pt x="0" y="0"/>
                    <a:pt x="1" y="1"/>
                  </a:cubicBezTo>
                  <a:cubicBezTo>
                    <a:pt x="2" y="2"/>
                    <a:pt x="8" y="5"/>
                    <a:pt x="7" y="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16" name="Freeform 516">
              <a:extLst>
                <a:ext uri="{FF2B5EF4-FFF2-40B4-BE49-F238E27FC236}">
                  <a16:creationId xmlns:a16="http://schemas.microsoft.com/office/drawing/2014/main" id="{25E70A63-D014-A5B6-8B3B-6795BBB04C45}"/>
                </a:ext>
              </a:extLst>
            </p:cNvPr>
            <p:cNvSpPr>
              <a:spLocks/>
            </p:cNvSpPr>
            <p:nvPr/>
          </p:nvSpPr>
          <p:spPr bwMode="auto">
            <a:xfrm>
              <a:off x="8184267" y="11702559"/>
              <a:ext cx="28662" cy="28669"/>
            </a:xfrm>
            <a:custGeom>
              <a:avLst/>
              <a:gdLst>
                <a:gd name="T0" fmla="*/ 2 w 3"/>
                <a:gd name="T1" fmla="*/ 2 h 3"/>
                <a:gd name="T2" fmla="*/ 0 w 3"/>
                <a:gd name="T3" fmla="*/ 1 h 3"/>
                <a:gd name="T4" fmla="*/ 2 w 3"/>
                <a:gd name="T5" fmla="*/ 2 h 3"/>
                <a:gd name="T6" fmla="*/ 2 w 3"/>
                <a:gd name="T7" fmla="*/ 2 h 3"/>
              </a:gdLst>
              <a:ahLst/>
              <a:cxnLst>
                <a:cxn ang="0">
                  <a:pos x="T0" y="T1"/>
                </a:cxn>
                <a:cxn ang="0">
                  <a:pos x="T2" y="T3"/>
                </a:cxn>
                <a:cxn ang="0">
                  <a:pos x="T4" y="T5"/>
                </a:cxn>
                <a:cxn ang="0">
                  <a:pos x="T6" y="T7"/>
                </a:cxn>
              </a:cxnLst>
              <a:rect l="0" t="0" r="r" b="b"/>
              <a:pathLst>
                <a:path w="3" h="3">
                  <a:moveTo>
                    <a:pt x="2" y="2"/>
                  </a:moveTo>
                  <a:cubicBezTo>
                    <a:pt x="2" y="3"/>
                    <a:pt x="1" y="2"/>
                    <a:pt x="0" y="1"/>
                  </a:cubicBezTo>
                  <a:cubicBezTo>
                    <a:pt x="0" y="0"/>
                    <a:pt x="3" y="0"/>
                    <a:pt x="2" y="2"/>
                  </a:cubicBezTo>
                  <a:cubicBezTo>
                    <a:pt x="2" y="3"/>
                    <a:pt x="2" y="1"/>
                    <a:pt x="2" y="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17" name="Freeform 517">
              <a:extLst>
                <a:ext uri="{FF2B5EF4-FFF2-40B4-BE49-F238E27FC236}">
                  <a16:creationId xmlns:a16="http://schemas.microsoft.com/office/drawing/2014/main" id="{85B96CEC-5D1F-C5EE-CC54-C4203EF92D4F}"/>
                </a:ext>
              </a:extLst>
            </p:cNvPr>
            <p:cNvSpPr>
              <a:spLocks/>
            </p:cNvSpPr>
            <p:nvPr/>
          </p:nvSpPr>
          <p:spPr bwMode="auto">
            <a:xfrm>
              <a:off x="8184267" y="11626107"/>
              <a:ext cx="66879" cy="66896"/>
            </a:xfrm>
            <a:custGeom>
              <a:avLst/>
              <a:gdLst>
                <a:gd name="T0" fmla="*/ 5 w 7"/>
                <a:gd name="T1" fmla="*/ 2 h 7"/>
                <a:gd name="T2" fmla="*/ 4 w 7"/>
                <a:gd name="T3" fmla="*/ 0 h 7"/>
                <a:gd name="T4" fmla="*/ 2 w 7"/>
                <a:gd name="T5" fmla="*/ 1 h 7"/>
                <a:gd name="T6" fmla="*/ 0 w 7"/>
                <a:gd name="T7" fmla="*/ 1 h 7"/>
                <a:gd name="T8" fmla="*/ 2 w 7"/>
                <a:gd name="T9" fmla="*/ 4 h 7"/>
                <a:gd name="T10" fmla="*/ 0 w 7"/>
                <a:gd name="T11" fmla="*/ 6 h 7"/>
                <a:gd name="T12" fmla="*/ 3 w 7"/>
                <a:gd name="T13" fmla="*/ 5 h 7"/>
                <a:gd name="T14" fmla="*/ 4 w 7"/>
                <a:gd name="T15" fmla="*/ 2 h 7"/>
                <a:gd name="T16" fmla="*/ 4 w 7"/>
                <a:gd name="T17" fmla="*/ 4 h 7"/>
                <a:gd name="T18" fmla="*/ 6 w 7"/>
                <a:gd name="T19" fmla="*/ 2 h 7"/>
                <a:gd name="T20" fmla="*/ 5 w 7"/>
                <a:gd name="T21" fmla="*/ 2 h 7"/>
                <a:gd name="T22" fmla="*/ 5 w 7"/>
                <a:gd name="T23" fmla="*/ 2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 h="7">
                  <a:moveTo>
                    <a:pt x="5" y="2"/>
                  </a:moveTo>
                  <a:cubicBezTo>
                    <a:pt x="5" y="1"/>
                    <a:pt x="4" y="1"/>
                    <a:pt x="4" y="0"/>
                  </a:cubicBezTo>
                  <a:cubicBezTo>
                    <a:pt x="3" y="0"/>
                    <a:pt x="1" y="0"/>
                    <a:pt x="2" y="1"/>
                  </a:cubicBezTo>
                  <a:cubicBezTo>
                    <a:pt x="4" y="3"/>
                    <a:pt x="1" y="2"/>
                    <a:pt x="0" y="1"/>
                  </a:cubicBezTo>
                  <a:cubicBezTo>
                    <a:pt x="1" y="3"/>
                    <a:pt x="2" y="3"/>
                    <a:pt x="2" y="4"/>
                  </a:cubicBezTo>
                  <a:cubicBezTo>
                    <a:pt x="3" y="6"/>
                    <a:pt x="1" y="5"/>
                    <a:pt x="0" y="6"/>
                  </a:cubicBezTo>
                  <a:cubicBezTo>
                    <a:pt x="0" y="7"/>
                    <a:pt x="4" y="6"/>
                    <a:pt x="3" y="5"/>
                  </a:cubicBezTo>
                  <a:cubicBezTo>
                    <a:pt x="3" y="5"/>
                    <a:pt x="4" y="3"/>
                    <a:pt x="4" y="2"/>
                  </a:cubicBezTo>
                  <a:cubicBezTo>
                    <a:pt x="4" y="2"/>
                    <a:pt x="4" y="3"/>
                    <a:pt x="4" y="4"/>
                  </a:cubicBezTo>
                  <a:cubicBezTo>
                    <a:pt x="4" y="3"/>
                    <a:pt x="6" y="2"/>
                    <a:pt x="6" y="2"/>
                  </a:cubicBezTo>
                  <a:cubicBezTo>
                    <a:pt x="6" y="2"/>
                    <a:pt x="6" y="2"/>
                    <a:pt x="5" y="2"/>
                  </a:cubicBezTo>
                  <a:cubicBezTo>
                    <a:pt x="5" y="1"/>
                    <a:pt x="7" y="2"/>
                    <a:pt x="5" y="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18" name="Freeform 518">
              <a:extLst>
                <a:ext uri="{FF2B5EF4-FFF2-40B4-BE49-F238E27FC236}">
                  <a16:creationId xmlns:a16="http://schemas.microsoft.com/office/drawing/2014/main" id="{C65062FB-385C-0A63-2AF9-798A9E285C6C}"/>
                </a:ext>
              </a:extLst>
            </p:cNvPr>
            <p:cNvSpPr>
              <a:spLocks/>
            </p:cNvSpPr>
            <p:nvPr/>
          </p:nvSpPr>
          <p:spPr bwMode="auto">
            <a:xfrm>
              <a:off x="8174712" y="11505057"/>
              <a:ext cx="47770" cy="101936"/>
            </a:xfrm>
            <a:custGeom>
              <a:avLst/>
              <a:gdLst>
                <a:gd name="T0" fmla="*/ 5 w 5"/>
                <a:gd name="T1" fmla="*/ 7 h 11"/>
                <a:gd name="T2" fmla="*/ 2 w 5"/>
                <a:gd name="T3" fmla="*/ 2 h 11"/>
                <a:gd name="T4" fmla="*/ 1 w 5"/>
                <a:gd name="T5" fmla="*/ 6 h 11"/>
                <a:gd name="T6" fmla="*/ 0 w 5"/>
                <a:gd name="T7" fmla="*/ 9 h 11"/>
                <a:gd name="T8" fmla="*/ 2 w 5"/>
                <a:gd name="T9" fmla="*/ 7 h 11"/>
                <a:gd name="T10" fmla="*/ 5 w 5"/>
                <a:gd name="T11" fmla="*/ 7 h 11"/>
                <a:gd name="T12" fmla="*/ 5 w 5"/>
                <a:gd name="T13" fmla="*/ 7 h 11"/>
              </a:gdLst>
              <a:ahLst/>
              <a:cxnLst>
                <a:cxn ang="0">
                  <a:pos x="T0" y="T1"/>
                </a:cxn>
                <a:cxn ang="0">
                  <a:pos x="T2" y="T3"/>
                </a:cxn>
                <a:cxn ang="0">
                  <a:pos x="T4" y="T5"/>
                </a:cxn>
                <a:cxn ang="0">
                  <a:pos x="T6" y="T7"/>
                </a:cxn>
                <a:cxn ang="0">
                  <a:pos x="T8" y="T9"/>
                </a:cxn>
                <a:cxn ang="0">
                  <a:pos x="T10" y="T11"/>
                </a:cxn>
                <a:cxn ang="0">
                  <a:pos x="T12" y="T13"/>
                </a:cxn>
              </a:cxnLst>
              <a:rect l="0" t="0" r="r" b="b"/>
              <a:pathLst>
                <a:path w="5" h="11">
                  <a:moveTo>
                    <a:pt x="5" y="7"/>
                  </a:moveTo>
                  <a:cubicBezTo>
                    <a:pt x="5" y="6"/>
                    <a:pt x="4" y="0"/>
                    <a:pt x="2" y="2"/>
                  </a:cubicBezTo>
                  <a:cubicBezTo>
                    <a:pt x="2" y="3"/>
                    <a:pt x="3" y="6"/>
                    <a:pt x="1" y="6"/>
                  </a:cubicBezTo>
                  <a:cubicBezTo>
                    <a:pt x="0" y="6"/>
                    <a:pt x="0" y="7"/>
                    <a:pt x="0" y="9"/>
                  </a:cubicBezTo>
                  <a:cubicBezTo>
                    <a:pt x="1" y="9"/>
                    <a:pt x="2" y="7"/>
                    <a:pt x="2" y="7"/>
                  </a:cubicBezTo>
                  <a:cubicBezTo>
                    <a:pt x="1" y="7"/>
                    <a:pt x="5" y="11"/>
                    <a:pt x="5" y="7"/>
                  </a:cubicBezTo>
                  <a:cubicBezTo>
                    <a:pt x="5" y="6"/>
                    <a:pt x="5" y="8"/>
                    <a:pt x="5" y="7"/>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19" name="Freeform 519">
              <a:extLst>
                <a:ext uri="{FF2B5EF4-FFF2-40B4-BE49-F238E27FC236}">
                  <a16:creationId xmlns:a16="http://schemas.microsoft.com/office/drawing/2014/main" id="{72BC3F52-134E-277E-FBA8-08E5AD16BB9C}"/>
                </a:ext>
              </a:extLst>
            </p:cNvPr>
            <p:cNvSpPr>
              <a:spLocks/>
            </p:cNvSpPr>
            <p:nvPr/>
          </p:nvSpPr>
          <p:spPr bwMode="auto">
            <a:xfrm>
              <a:off x="8165159" y="11587880"/>
              <a:ext cx="28662" cy="57338"/>
            </a:xfrm>
            <a:custGeom>
              <a:avLst/>
              <a:gdLst>
                <a:gd name="T0" fmla="*/ 3 w 3"/>
                <a:gd name="T1" fmla="*/ 2 h 6"/>
                <a:gd name="T2" fmla="*/ 1 w 3"/>
                <a:gd name="T3" fmla="*/ 6 h 6"/>
                <a:gd name="T4" fmla="*/ 3 w 3"/>
                <a:gd name="T5" fmla="*/ 2 h 6"/>
                <a:gd name="T6" fmla="*/ 3 w 3"/>
                <a:gd name="T7" fmla="*/ 2 h 6"/>
              </a:gdLst>
              <a:ahLst/>
              <a:cxnLst>
                <a:cxn ang="0">
                  <a:pos x="T0" y="T1"/>
                </a:cxn>
                <a:cxn ang="0">
                  <a:pos x="T2" y="T3"/>
                </a:cxn>
                <a:cxn ang="0">
                  <a:pos x="T4" y="T5"/>
                </a:cxn>
                <a:cxn ang="0">
                  <a:pos x="T6" y="T7"/>
                </a:cxn>
              </a:cxnLst>
              <a:rect l="0" t="0" r="r" b="b"/>
              <a:pathLst>
                <a:path w="3" h="6">
                  <a:moveTo>
                    <a:pt x="3" y="2"/>
                  </a:moveTo>
                  <a:cubicBezTo>
                    <a:pt x="2" y="0"/>
                    <a:pt x="0" y="5"/>
                    <a:pt x="1" y="6"/>
                  </a:cubicBezTo>
                  <a:cubicBezTo>
                    <a:pt x="0" y="5"/>
                    <a:pt x="3" y="3"/>
                    <a:pt x="3" y="2"/>
                  </a:cubicBezTo>
                  <a:cubicBezTo>
                    <a:pt x="2" y="1"/>
                    <a:pt x="3" y="2"/>
                    <a:pt x="3" y="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20" name="Freeform 520">
              <a:extLst>
                <a:ext uri="{FF2B5EF4-FFF2-40B4-BE49-F238E27FC236}">
                  <a16:creationId xmlns:a16="http://schemas.microsoft.com/office/drawing/2014/main" id="{7B105B9F-F600-22A3-6F25-F6C771745706}"/>
                </a:ext>
              </a:extLst>
            </p:cNvPr>
            <p:cNvSpPr>
              <a:spLocks/>
            </p:cNvSpPr>
            <p:nvPr/>
          </p:nvSpPr>
          <p:spPr bwMode="auto">
            <a:xfrm>
              <a:off x="8165159" y="11466830"/>
              <a:ext cx="47770" cy="66896"/>
            </a:xfrm>
            <a:custGeom>
              <a:avLst/>
              <a:gdLst>
                <a:gd name="T0" fmla="*/ 4 w 5"/>
                <a:gd name="T1" fmla="*/ 2 h 7"/>
                <a:gd name="T2" fmla="*/ 3 w 5"/>
                <a:gd name="T3" fmla="*/ 0 h 7"/>
                <a:gd name="T4" fmla="*/ 2 w 5"/>
                <a:gd name="T5" fmla="*/ 3 h 7"/>
                <a:gd name="T6" fmla="*/ 1 w 5"/>
                <a:gd name="T7" fmla="*/ 2 h 7"/>
                <a:gd name="T8" fmla="*/ 0 w 5"/>
                <a:gd name="T9" fmla="*/ 5 h 7"/>
                <a:gd name="T10" fmla="*/ 2 w 5"/>
                <a:gd name="T11" fmla="*/ 7 h 7"/>
                <a:gd name="T12" fmla="*/ 5 w 5"/>
                <a:gd name="T13" fmla="*/ 5 h 7"/>
                <a:gd name="T14" fmla="*/ 4 w 5"/>
                <a:gd name="T15" fmla="*/ 2 h 7"/>
                <a:gd name="T16" fmla="*/ 4 w 5"/>
                <a:gd name="T17" fmla="*/ 2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7">
                  <a:moveTo>
                    <a:pt x="4" y="2"/>
                  </a:moveTo>
                  <a:cubicBezTo>
                    <a:pt x="3" y="3"/>
                    <a:pt x="3" y="0"/>
                    <a:pt x="3" y="0"/>
                  </a:cubicBezTo>
                  <a:cubicBezTo>
                    <a:pt x="3" y="0"/>
                    <a:pt x="3" y="3"/>
                    <a:pt x="2" y="3"/>
                  </a:cubicBezTo>
                  <a:cubicBezTo>
                    <a:pt x="2" y="3"/>
                    <a:pt x="2" y="2"/>
                    <a:pt x="1" y="2"/>
                  </a:cubicBezTo>
                  <a:cubicBezTo>
                    <a:pt x="2" y="2"/>
                    <a:pt x="0" y="5"/>
                    <a:pt x="0" y="5"/>
                  </a:cubicBezTo>
                  <a:cubicBezTo>
                    <a:pt x="0" y="4"/>
                    <a:pt x="4" y="5"/>
                    <a:pt x="2" y="7"/>
                  </a:cubicBezTo>
                  <a:cubicBezTo>
                    <a:pt x="3" y="6"/>
                    <a:pt x="5" y="6"/>
                    <a:pt x="5" y="5"/>
                  </a:cubicBezTo>
                  <a:cubicBezTo>
                    <a:pt x="5" y="4"/>
                    <a:pt x="4" y="1"/>
                    <a:pt x="4" y="2"/>
                  </a:cubicBezTo>
                  <a:cubicBezTo>
                    <a:pt x="3" y="3"/>
                    <a:pt x="4" y="1"/>
                    <a:pt x="4" y="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21" name="Freeform 521">
              <a:extLst>
                <a:ext uri="{FF2B5EF4-FFF2-40B4-BE49-F238E27FC236}">
                  <a16:creationId xmlns:a16="http://schemas.microsoft.com/office/drawing/2014/main" id="{BD9ACAE5-17A3-A0A1-1BE1-7D6941C2B8A8}"/>
                </a:ext>
              </a:extLst>
            </p:cNvPr>
            <p:cNvSpPr>
              <a:spLocks/>
            </p:cNvSpPr>
            <p:nvPr/>
          </p:nvSpPr>
          <p:spPr bwMode="auto">
            <a:xfrm>
              <a:off x="8212931" y="11282067"/>
              <a:ext cx="47770" cy="44598"/>
            </a:xfrm>
            <a:custGeom>
              <a:avLst/>
              <a:gdLst>
                <a:gd name="T0" fmla="*/ 3 w 5"/>
                <a:gd name="T1" fmla="*/ 4 h 5"/>
                <a:gd name="T2" fmla="*/ 3 w 5"/>
                <a:gd name="T3" fmla="*/ 0 h 5"/>
                <a:gd name="T4" fmla="*/ 0 w 5"/>
                <a:gd name="T5" fmla="*/ 0 h 5"/>
                <a:gd name="T6" fmla="*/ 2 w 5"/>
                <a:gd name="T7" fmla="*/ 1 h 5"/>
                <a:gd name="T8" fmla="*/ 3 w 5"/>
                <a:gd name="T9" fmla="*/ 4 h 5"/>
                <a:gd name="T10" fmla="*/ 3 w 5"/>
                <a:gd name="T11" fmla="*/ 4 h 5"/>
              </a:gdLst>
              <a:ahLst/>
              <a:cxnLst>
                <a:cxn ang="0">
                  <a:pos x="T0" y="T1"/>
                </a:cxn>
                <a:cxn ang="0">
                  <a:pos x="T2" y="T3"/>
                </a:cxn>
                <a:cxn ang="0">
                  <a:pos x="T4" y="T5"/>
                </a:cxn>
                <a:cxn ang="0">
                  <a:pos x="T6" y="T7"/>
                </a:cxn>
                <a:cxn ang="0">
                  <a:pos x="T8" y="T9"/>
                </a:cxn>
                <a:cxn ang="0">
                  <a:pos x="T10" y="T11"/>
                </a:cxn>
              </a:cxnLst>
              <a:rect l="0" t="0" r="r" b="b"/>
              <a:pathLst>
                <a:path w="5" h="5">
                  <a:moveTo>
                    <a:pt x="3" y="4"/>
                  </a:moveTo>
                  <a:cubicBezTo>
                    <a:pt x="5" y="2"/>
                    <a:pt x="2" y="2"/>
                    <a:pt x="3" y="0"/>
                  </a:cubicBezTo>
                  <a:cubicBezTo>
                    <a:pt x="3" y="0"/>
                    <a:pt x="1" y="0"/>
                    <a:pt x="0" y="0"/>
                  </a:cubicBezTo>
                  <a:cubicBezTo>
                    <a:pt x="0" y="0"/>
                    <a:pt x="2" y="1"/>
                    <a:pt x="2" y="1"/>
                  </a:cubicBezTo>
                  <a:cubicBezTo>
                    <a:pt x="2" y="2"/>
                    <a:pt x="3" y="4"/>
                    <a:pt x="3" y="4"/>
                  </a:cubicBezTo>
                  <a:cubicBezTo>
                    <a:pt x="4" y="3"/>
                    <a:pt x="2" y="5"/>
                    <a:pt x="3" y="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22" name="Freeform 522">
              <a:extLst>
                <a:ext uri="{FF2B5EF4-FFF2-40B4-BE49-F238E27FC236}">
                  <a16:creationId xmlns:a16="http://schemas.microsoft.com/office/drawing/2014/main" id="{609096C7-288C-FA81-5A73-6651DAA3F9D2}"/>
                </a:ext>
              </a:extLst>
            </p:cNvPr>
            <p:cNvSpPr>
              <a:spLocks/>
            </p:cNvSpPr>
            <p:nvPr/>
          </p:nvSpPr>
          <p:spPr bwMode="auto">
            <a:xfrm>
              <a:off x="8222485" y="11113235"/>
              <a:ext cx="57323" cy="101936"/>
            </a:xfrm>
            <a:custGeom>
              <a:avLst/>
              <a:gdLst>
                <a:gd name="T0" fmla="*/ 3 w 6"/>
                <a:gd name="T1" fmla="*/ 10 h 11"/>
                <a:gd name="T2" fmla="*/ 0 w 6"/>
                <a:gd name="T3" fmla="*/ 9 h 11"/>
                <a:gd name="T4" fmla="*/ 1 w 6"/>
                <a:gd name="T5" fmla="*/ 2 h 11"/>
                <a:gd name="T6" fmla="*/ 4 w 6"/>
                <a:gd name="T7" fmla="*/ 3 h 11"/>
                <a:gd name="T8" fmla="*/ 3 w 6"/>
                <a:gd name="T9" fmla="*/ 10 h 11"/>
                <a:gd name="T10" fmla="*/ 3 w 6"/>
                <a:gd name="T11" fmla="*/ 10 h 11"/>
              </a:gdLst>
              <a:ahLst/>
              <a:cxnLst>
                <a:cxn ang="0">
                  <a:pos x="T0" y="T1"/>
                </a:cxn>
                <a:cxn ang="0">
                  <a:pos x="T2" y="T3"/>
                </a:cxn>
                <a:cxn ang="0">
                  <a:pos x="T4" y="T5"/>
                </a:cxn>
                <a:cxn ang="0">
                  <a:pos x="T6" y="T7"/>
                </a:cxn>
                <a:cxn ang="0">
                  <a:pos x="T8" y="T9"/>
                </a:cxn>
                <a:cxn ang="0">
                  <a:pos x="T10" y="T11"/>
                </a:cxn>
              </a:cxnLst>
              <a:rect l="0" t="0" r="r" b="b"/>
              <a:pathLst>
                <a:path w="6" h="11">
                  <a:moveTo>
                    <a:pt x="3" y="10"/>
                  </a:moveTo>
                  <a:cubicBezTo>
                    <a:pt x="1" y="11"/>
                    <a:pt x="0" y="11"/>
                    <a:pt x="0" y="9"/>
                  </a:cubicBezTo>
                  <a:cubicBezTo>
                    <a:pt x="1" y="7"/>
                    <a:pt x="1" y="4"/>
                    <a:pt x="1" y="2"/>
                  </a:cubicBezTo>
                  <a:cubicBezTo>
                    <a:pt x="1" y="0"/>
                    <a:pt x="5" y="0"/>
                    <a:pt x="4" y="3"/>
                  </a:cubicBezTo>
                  <a:cubicBezTo>
                    <a:pt x="4" y="5"/>
                    <a:pt x="6" y="8"/>
                    <a:pt x="3" y="10"/>
                  </a:cubicBezTo>
                  <a:cubicBezTo>
                    <a:pt x="2" y="10"/>
                    <a:pt x="4" y="9"/>
                    <a:pt x="3" y="1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23" name="Freeform 523">
              <a:extLst>
                <a:ext uri="{FF2B5EF4-FFF2-40B4-BE49-F238E27FC236}">
                  <a16:creationId xmlns:a16="http://schemas.microsoft.com/office/drawing/2014/main" id="{18B321A0-62B8-683E-5029-040E1CB2A892}"/>
                </a:ext>
              </a:extLst>
            </p:cNvPr>
            <p:cNvSpPr>
              <a:spLocks/>
            </p:cNvSpPr>
            <p:nvPr/>
          </p:nvSpPr>
          <p:spPr bwMode="auto">
            <a:xfrm>
              <a:off x="8410382" y="8462859"/>
              <a:ext cx="44586" cy="38227"/>
            </a:xfrm>
            <a:custGeom>
              <a:avLst/>
              <a:gdLst>
                <a:gd name="T0" fmla="*/ 3 w 5"/>
                <a:gd name="T1" fmla="*/ 3 h 4"/>
                <a:gd name="T2" fmla="*/ 1 w 5"/>
                <a:gd name="T3" fmla="*/ 1 h 4"/>
                <a:gd name="T4" fmla="*/ 3 w 5"/>
                <a:gd name="T5" fmla="*/ 3 h 4"/>
                <a:gd name="T6" fmla="*/ 3 w 5"/>
                <a:gd name="T7" fmla="*/ 3 h 4"/>
              </a:gdLst>
              <a:ahLst/>
              <a:cxnLst>
                <a:cxn ang="0">
                  <a:pos x="T0" y="T1"/>
                </a:cxn>
                <a:cxn ang="0">
                  <a:pos x="T2" y="T3"/>
                </a:cxn>
                <a:cxn ang="0">
                  <a:pos x="T4" y="T5"/>
                </a:cxn>
                <a:cxn ang="0">
                  <a:pos x="T6" y="T7"/>
                </a:cxn>
              </a:cxnLst>
              <a:rect l="0" t="0" r="r" b="b"/>
              <a:pathLst>
                <a:path w="5" h="4">
                  <a:moveTo>
                    <a:pt x="3" y="3"/>
                  </a:moveTo>
                  <a:cubicBezTo>
                    <a:pt x="2" y="4"/>
                    <a:pt x="0" y="3"/>
                    <a:pt x="1" y="1"/>
                  </a:cubicBezTo>
                  <a:cubicBezTo>
                    <a:pt x="1" y="0"/>
                    <a:pt x="5" y="2"/>
                    <a:pt x="3" y="3"/>
                  </a:cubicBezTo>
                  <a:cubicBezTo>
                    <a:pt x="2" y="4"/>
                    <a:pt x="5" y="2"/>
                    <a:pt x="3" y="3"/>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24" name="Freeform 524">
              <a:extLst>
                <a:ext uri="{FF2B5EF4-FFF2-40B4-BE49-F238E27FC236}">
                  <a16:creationId xmlns:a16="http://schemas.microsoft.com/office/drawing/2014/main" id="{E8F6EAA2-A101-5A77-E6B9-03610AE8333E}"/>
                </a:ext>
              </a:extLst>
            </p:cNvPr>
            <p:cNvSpPr>
              <a:spLocks/>
            </p:cNvSpPr>
            <p:nvPr/>
          </p:nvSpPr>
          <p:spPr bwMode="auto">
            <a:xfrm>
              <a:off x="8811656" y="8520200"/>
              <a:ext cx="54139" cy="73269"/>
            </a:xfrm>
            <a:custGeom>
              <a:avLst/>
              <a:gdLst>
                <a:gd name="T0" fmla="*/ 1 w 6"/>
                <a:gd name="T1" fmla="*/ 5 h 8"/>
                <a:gd name="T2" fmla="*/ 2 w 6"/>
                <a:gd name="T3" fmla="*/ 4 h 8"/>
                <a:gd name="T4" fmla="*/ 4 w 6"/>
                <a:gd name="T5" fmla="*/ 2 h 8"/>
                <a:gd name="T6" fmla="*/ 1 w 6"/>
                <a:gd name="T7" fmla="*/ 5 h 8"/>
                <a:gd name="T8" fmla="*/ 1 w 6"/>
                <a:gd name="T9" fmla="*/ 5 h 8"/>
              </a:gdLst>
              <a:ahLst/>
              <a:cxnLst>
                <a:cxn ang="0">
                  <a:pos x="T0" y="T1"/>
                </a:cxn>
                <a:cxn ang="0">
                  <a:pos x="T2" y="T3"/>
                </a:cxn>
                <a:cxn ang="0">
                  <a:pos x="T4" y="T5"/>
                </a:cxn>
                <a:cxn ang="0">
                  <a:pos x="T6" y="T7"/>
                </a:cxn>
                <a:cxn ang="0">
                  <a:pos x="T8" y="T9"/>
                </a:cxn>
              </a:cxnLst>
              <a:rect l="0" t="0" r="r" b="b"/>
              <a:pathLst>
                <a:path w="6" h="8">
                  <a:moveTo>
                    <a:pt x="1" y="5"/>
                  </a:moveTo>
                  <a:cubicBezTo>
                    <a:pt x="0" y="4"/>
                    <a:pt x="2" y="4"/>
                    <a:pt x="2" y="4"/>
                  </a:cubicBezTo>
                  <a:cubicBezTo>
                    <a:pt x="3" y="4"/>
                    <a:pt x="3" y="0"/>
                    <a:pt x="4" y="2"/>
                  </a:cubicBezTo>
                  <a:cubicBezTo>
                    <a:pt x="6" y="4"/>
                    <a:pt x="2" y="8"/>
                    <a:pt x="1" y="5"/>
                  </a:cubicBezTo>
                  <a:cubicBezTo>
                    <a:pt x="0" y="4"/>
                    <a:pt x="1" y="6"/>
                    <a:pt x="1" y="5"/>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25" name="Freeform 525">
              <a:extLst>
                <a:ext uri="{FF2B5EF4-FFF2-40B4-BE49-F238E27FC236}">
                  <a16:creationId xmlns:a16="http://schemas.microsoft.com/office/drawing/2014/main" id="{E03E5CFB-B87A-E638-F337-06FD43395A8A}"/>
                </a:ext>
              </a:extLst>
            </p:cNvPr>
            <p:cNvSpPr>
              <a:spLocks/>
            </p:cNvSpPr>
            <p:nvPr/>
          </p:nvSpPr>
          <p:spPr bwMode="auto">
            <a:xfrm>
              <a:off x="9324397" y="9026702"/>
              <a:ext cx="130574" cy="121050"/>
            </a:xfrm>
            <a:custGeom>
              <a:avLst/>
              <a:gdLst>
                <a:gd name="T0" fmla="*/ 12 w 14"/>
                <a:gd name="T1" fmla="*/ 4 h 13"/>
                <a:gd name="T2" fmla="*/ 10 w 14"/>
                <a:gd name="T3" fmla="*/ 3 h 13"/>
                <a:gd name="T4" fmla="*/ 6 w 14"/>
                <a:gd name="T5" fmla="*/ 1 h 13"/>
                <a:gd name="T6" fmla="*/ 2 w 14"/>
                <a:gd name="T7" fmla="*/ 1 h 13"/>
                <a:gd name="T8" fmla="*/ 1 w 14"/>
                <a:gd name="T9" fmla="*/ 2 h 13"/>
                <a:gd name="T10" fmla="*/ 2 w 14"/>
                <a:gd name="T11" fmla="*/ 4 h 13"/>
                <a:gd name="T12" fmla="*/ 1 w 14"/>
                <a:gd name="T13" fmla="*/ 7 h 13"/>
                <a:gd name="T14" fmla="*/ 2 w 14"/>
                <a:gd name="T15" fmla="*/ 10 h 13"/>
                <a:gd name="T16" fmla="*/ 4 w 14"/>
                <a:gd name="T17" fmla="*/ 10 h 13"/>
                <a:gd name="T18" fmla="*/ 7 w 14"/>
                <a:gd name="T19" fmla="*/ 12 h 13"/>
                <a:gd name="T20" fmla="*/ 10 w 14"/>
                <a:gd name="T21" fmla="*/ 10 h 13"/>
                <a:gd name="T22" fmla="*/ 12 w 14"/>
                <a:gd name="T23" fmla="*/ 4 h 13"/>
                <a:gd name="T24" fmla="*/ 12 w 14"/>
                <a:gd name="T25" fmla="*/ 4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 h="13">
                  <a:moveTo>
                    <a:pt x="12" y="4"/>
                  </a:moveTo>
                  <a:cubicBezTo>
                    <a:pt x="12" y="3"/>
                    <a:pt x="11" y="3"/>
                    <a:pt x="10" y="3"/>
                  </a:cubicBezTo>
                  <a:cubicBezTo>
                    <a:pt x="8" y="2"/>
                    <a:pt x="8" y="1"/>
                    <a:pt x="6" y="1"/>
                  </a:cubicBezTo>
                  <a:cubicBezTo>
                    <a:pt x="5" y="0"/>
                    <a:pt x="3" y="0"/>
                    <a:pt x="2" y="1"/>
                  </a:cubicBezTo>
                  <a:cubicBezTo>
                    <a:pt x="2" y="1"/>
                    <a:pt x="2" y="2"/>
                    <a:pt x="1" y="2"/>
                  </a:cubicBezTo>
                  <a:cubicBezTo>
                    <a:pt x="0" y="4"/>
                    <a:pt x="1" y="3"/>
                    <a:pt x="2" y="4"/>
                  </a:cubicBezTo>
                  <a:cubicBezTo>
                    <a:pt x="2" y="4"/>
                    <a:pt x="1" y="7"/>
                    <a:pt x="1" y="7"/>
                  </a:cubicBezTo>
                  <a:cubicBezTo>
                    <a:pt x="1" y="9"/>
                    <a:pt x="1" y="9"/>
                    <a:pt x="2" y="10"/>
                  </a:cubicBezTo>
                  <a:cubicBezTo>
                    <a:pt x="3" y="11"/>
                    <a:pt x="3" y="10"/>
                    <a:pt x="4" y="10"/>
                  </a:cubicBezTo>
                  <a:cubicBezTo>
                    <a:pt x="6" y="10"/>
                    <a:pt x="5" y="12"/>
                    <a:pt x="7" y="12"/>
                  </a:cubicBezTo>
                  <a:cubicBezTo>
                    <a:pt x="9" y="13"/>
                    <a:pt x="8" y="11"/>
                    <a:pt x="10" y="10"/>
                  </a:cubicBezTo>
                  <a:cubicBezTo>
                    <a:pt x="12" y="8"/>
                    <a:pt x="14" y="7"/>
                    <a:pt x="12" y="4"/>
                  </a:cubicBezTo>
                  <a:cubicBezTo>
                    <a:pt x="12" y="2"/>
                    <a:pt x="14" y="8"/>
                    <a:pt x="12" y="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26" name="Freeform 526">
              <a:extLst>
                <a:ext uri="{FF2B5EF4-FFF2-40B4-BE49-F238E27FC236}">
                  <a16:creationId xmlns:a16="http://schemas.microsoft.com/office/drawing/2014/main" id="{4B9AAB45-BB4B-422A-CA04-17AE04BC1DB5}"/>
                </a:ext>
              </a:extLst>
            </p:cNvPr>
            <p:cNvSpPr>
              <a:spLocks/>
            </p:cNvSpPr>
            <p:nvPr/>
          </p:nvSpPr>
          <p:spPr bwMode="auto">
            <a:xfrm>
              <a:off x="8560064" y="8163419"/>
              <a:ext cx="92356" cy="38227"/>
            </a:xfrm>
            <a:custGeom>
              <a:avLst/>
              <a:gdLst>
                <a:gd name="T0" fmla="*/ 9 w 10"/>
                <a:gd name="T1" fmla="*/ 2 h 4"/>
                <a:gd name="T2" fmla="*/ 4 w 10"/>
                <a:gd name="T3" fmla="*/ 0 h 4"/>
                <a:gd name="T4" fmla="*/ 1 w 10"/>
                <a:gd name="T5" fmla="*/ 3 h 4"/>
                <a:gd name="T6" fmla="*/ 9 w 10"/>
                <a:gd name="T7" fmla="*/ 2 h 4"/>
                <a:gd name="T8" fmla="*/ 9 w 10"/>
                <a:gd name="T9" fmla="*/ 2 h 4"/>
              </a:gdLst>
              <a:ahLst/>
              <a:cxnLst>
                <a:cxn ang="0">
                  <a:pos x="T0" y="T1"/>
                </a:cxn>
                <a:cxn ang="0">
                  <a:pos x="T2" y="T3"/>
                </a:cxn>
                <a:cxn ang="0">
                  <a:pos x="T4" y="T5"/>
                </a:cxn>
                <a:cxn ang="0">
                  <a:pos x="T6" y="T7"/>
                </a:cxn>
                <a:cxn ang="0">
                  <a:pos x="T8" y="T9"/>
                </a:cxn>
              </a:cxnLst>
              <a:rect l="0" t="0" r="r" b="b"/>
              <a:pathLst>
                <a:path w="10" h="4">
                  <a:moveTo>
                    <a:pt x="9" y="2"/>
                  </a:moveTo>
                  <a:cubicBezTo>
                    <a:pt x="7" y="1"/>
                    <a:pt x="6" y="0"/>
                    <a:pt x="4" y="0"/>
                  </a:cubicBezTo>
                  <a:cubicBezTo>
                    <a:pt x="3" y="0"/>
                    <a:pt x="0" y="1"/>
                    <a:pt x="1" y="3"/>
                  </a:cubicBezTo>
                  <a:cubicBezTo>
                    <a:pt x="2" y="4"/>
                    <a:pt x="9" y="2"/>
                    <a:pt x="9" y="2"/>
                  </a:cubicBezTo>
                  <a:cubicBezTo>
                    <a:pt x="6" y="1"/>
                    <a:pt x="10" y="3"/>
                    <a:pt x="9" y="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27" name="Freeform 527">
              <a:extLst>
                <a:ext uri="{FF2B5EF4-FFF2-40B4-BE49-F238E27FC236}">
                  <a16:creationId xmlns:a16="http://schemas.microsoft.com/office/drawing/2014/main" id="{00FF0021-5143-33F8-9B53-B26E582C0C83}"/>
                </a:ext>
              </a:extLst>
            </p:cNvPr>
            <p:cNvSpPr>
              <a:spLocks/>
            </p:cNvSpPr>
            <p:nvPr/>
          </p:nvSpPr>
          <p:spPr bwMode="auto">
            <a:xfrm>
              <a:off x="8034585" y="8153861"/>
              <a:ext cx="105096" cy="47785"/>
            </a:xfrm>
            <a:custGeom>
              <a:avLst/>
              <a:gdLst>
                <a:gd name="T0" fmla="*/ 10 w 11"/>
                <a:gd name="T1" fmla="*/ 4 h 5"/>
                <a:gd name="T2" fmla="*/ 0 w 11"/>
                <a:gd name="T3" fmla="*/ 2 h 5"/>
                <a:gd name="T4" fmla="*/ 5 w 11"/>
                <a:gd name="T5" fmla="*/ 5 h 5"/>
                <a:gd name="T6" fmla="*/ 10 w 11"/>
                <a:gd name="T7" fmla="*/ 4 h 5"/>
                <a:gd name="T8" fmla="*/ 10 w 11"/>
                <a:gd name="T9" fmla="*/ 4 h 5"/>
              </a:gdLst>
              <a:ahLst/>
              <a:cxnLst>
                <a:cxn ang="0">
                  <a:pos x="T0" y="T1"/>
                </a:cxn>
                <a:cxn ang="0">
                  <a:pos x="T2" y="T3"/>
                </a:cxn>
                <a:cxn ang="0">
                  <a:pos x="T4" y="T5"/>
                </a:cxn>
                <a:cxn ang="0">
                  <a:pos x="T6" y="T7"/>
                </a:cxn>
                <a:cxn ang="0">
                  <a:pos x="T8" y="T9"/>
                </a:cxn>
              </a:cxnLst>
              <a:rect l="0" t="0" r="r" b="b"/>
              <a:pathLst>
                <a:path w="11" h="5">
                  <a:moveTo>
                    <a:pt x="10" y="4"/>
                  </a:moveTo>
                  <a:cubicBezTo>
                    <a:pt x="10" y="1"/>
                    <a:pt x="2" y="0"/>
                    <a:pt x="0" y="2"/>
                  </a:cubicBezTo>
                  <a:cubicBezTo>
                    <a:pt x="0" y="2"/>
                    <a:pt x="4" y="5"/>
                    <a:pt x="5" y="5"/>
                  </a:cubicBezTo>
                  <a:cubicBezTo>
                    <a:pt x="6" y="5"/>
                    <a:pt x="11" y="4"/>
                    <a:pt x="10" y="4"/>
                  </a:cubicBezTo>
                  <a:cubicBezTo>
                    <a:pt x="10" y="3"/>
                    <a:pt x="11" y="5"/>
                    <a:pt x="10" y="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28" name="Freeform 528">
              <a:extLst>
                <a:ext uri="{FF2B5EF4-FFF2-40B4-BE49-F238E27FC236}">
                  <a16:creationId xmlns:a16="http://schemas.microsoft.com/office/drawing/2014/main" id="{406E01E2-54F1-F228-831F-1991C9879A04}"/>
                </a:ext>
              </a:extLst>
            </p:cNvPr>
            <p:cNvSpPr>
              <a:spLocks/>
            </p:cNvSpPr>
            <p:nvPr/>
          </p:nvSpPr>
          <p:spPr bwMode="auto">
            <a:xfrm>
              <a:off x="7747963" y="7940431"/>
              <a:ext cx="484077" cy="168835"/>
            </a:xfrm>
            <a:custGeom>
              <a:avLst/>
              <a:gdLst>
                <a:gd name="T0" fmla="*/ 52 w 52"/>
                <a:gd name="T1" fmla="*/ 16 h 18"/>
                <a:gd name="T2" fmla="*/ 41 w 52"/>
                <a:gd name="T3" fmla="*/ 17 h 18"/>
                <a:gd name="T4" fmla="*/ 35 w 52"/>
                <a:gd name="T5" fmla="*/ 17 h 18"/>
                <a:gd name="T6" fmla="*/ 37 w 52"/>
                <a:gd name="T7" fmla="*/ 14 h 18"/>
                <a:gd name="T8" fmla="*/ 32 w 52"/>
                <a:gd name="T9" fmla="*/ 11 h 18"/>
                <a:gd name="T10" fmla="*/ 28 w 52"/>
                <a:gd name="T11" fmla="*/ 8 h 18"/>
                <a:gd name="T12" fmla="*/ 20 w 52"/>
                <a:gd name="T13" fmla="*/ 5 h 18"/>
                <a:gd name="T14" fmla="*/ 14 w 52"/>
                <a:gd name="T15" fmla="*/ 5 h 18"/>
                <a:gd name="T16" fmla="*/ 16 w 52"/>
                <a:gd name="T17" fmla="*/ 3 h 18"/>
                <a:gd name="T18" fmla="*/ 8 w 52"/>
                <a:gd name="T19" fmla="*/ 3 h 18"/>
                <a:gd name="T20" fmla="*/ 0 w 52"/>
                <a:gd name="T21" fmla="*/ 6 h 18"/>
                <a:gd name="T22" fmla="*/ 6 w 52"/>
                <a:gd name="T23" fmla="*/ 2 h 18"/>
                <a:gd name="T24" fmla="*/ 16 w 52"/>
                <a:gd name="T25" fmla="*/ 0 h 18"/>
                <a:gd name="T26" fmla="*/ 24 w 52"/>
                <a:gd name="T27" fmla="*/ 1 h 18"/>
                <a:gd name="T28" fmla="*/ 31 w 52"/>
                <a:gd name="T29" fmla="*/ 4 h 18"/>
                <a:gd name="T30" fmla="*/ 32 w 52"/>
                <a:gd name="T31" fmla="*/ 4 h 18"/>
                <a:gd name="T32" fmla="*/ 34 w 52"/>
                <a:gd name="T33" fmla="*/ 5 h 18"/>
                <a:gd name="T34" fmla="*/ 38 w 52"/>
                <a:gd name="T35" fmla="*/ 8 h 18"/>
                <a:gd name="T36" fmla="*/ 45 w 52"/>
                <a:gd name="T37" fmla="*/ 11 h 18"/>
                <a:gd name="T38" fmla="*/ 52 w 52"/>
                <a:gd name="T39" fmla="*/ 16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2" h="18">
                  <a:moveTo>
                    <a:pt x="52" y="16"/>
                  </a:moveTo>
                  <a:cubicBezTo>
                    <a:pt x="52" y="17"/>
                    <a:pt x="42" y="17"/>
                    <a:pt x="41" y="17"/>
                  </a:cubicBezTo>
                  <a:cubicBezTo>
                    <a:pt x="39" y="17"/>
                    <a:pt x="37" y="18"/>
                    <a:pt x="35" y="17"/>
                  </a:cubicBezTo>
                  <a:cubicBezTo>
                    <a:pt x="34" y="16"/>
                    <a:pt x="41" y="15"/>
                    <a:pt x="37" y="14"/>
                  </a:cubicBezTo>
                  <a:cubicBezTo>
                    <a:pt x="35" y="13"/>
                    <a:pt x="33" y="13"/>
                    <a:pt x="32" y="11"/>
                  </a:cubicBezTo>
                  <a:cubicBezTo>
                    <a:pt x="30" y="9"/>
                    <a:pt x="31" y="8"/>
                    <a:pt x="28" y="8"/>
                  </a:cubicBezTo>
                  <a:cubicBezTo>
                    <a:pt x="24" y="9"/>
                    <a:pt x="23" y="6"/>
                    <a:pt x="20" y="5"/>
                  </a:cubicBezTo>
                  <a:cubicBezTo>
                    <a:pt x="19" y="5"/>
                    <a:pt x="15" y="6"/>
                    <a:pt x="14" y="5"/>
                  </a:cubicBezTo>
                  <a:cubicBezTo>
                    <a:pt x="14" y="4"/>
                    <a:pt x="16" y="4"/>
                    <a:pt x="16" y="3"/>
                  </a:cubicBezTo>
                  <a:cubicBezTo>
                    <a:pt x="16" y="2"/>
                    <a:pt x="9" y="3"/>
                    <a:pt x="8" y="3"/>
                  </a:cubicBezTo>
                  <a:cubicBezTo>
                    <a:pt x="8" y="4"/>
                    <a:pt x="0" y="7"/>
                    <a:pt x="0" y="6"/>
                  </a:cubicBezTo>
                  <a:cubicBezTo>
                    <a:pt x="0" y="4"/>
                    <a:pt x="4" y="2"/>
                    <a:pt x="6" y="2"/>
                  </a:cubicBezTo>
                  <a:cubicBezTo>
                    <a:pt x="9" y="0"/>
                    <a:pt x="12" y="0"/>
                    <a:pt x="16" y="0"/>
                  </a:cubicBezTo>
                  <a:cubicBezTo>
                    <a:pt x="18" y="0"/>
                    <a:pt x="22" y="0"/>
                    <a:pt x="24" y="1"/>
                  </a:cubicBezTo>
                  <a:cubicBezTo>
                    <a:pt x="26" y="2"/>
                    <a:pt x="28" y="4"/>
                    <a:pt x="31" y="4"/>
                  </a:cubicBezTo>
                  <a:cubicBezTo>
                    <a:pt x="31" y="4"/>
                    <a:pt x="31" y="3"/>
                    <a:pt x="32" y="4"/>
                  </a:cubicBezTo>
                  <a:cubicBezTo>
                    <a:pt x="33" y="5"/>
                    <a:pt x="33" y="5"/>
                    <a:pt x="34" y="5"/>
                  </a:cubicBezTo>
                  <a:cubicBezTo>
                    <a:pt x="35" y="6"/>
                    <a:pt x="37" y="7"/>
                    <a:pt x="38" y="8"/>
                  </a:cubicBezTo>
                  <a:cubicBezTo>
                    <a:pt x="40" y="9"/>
                    <a:pt x="44" y="9"/>
                    <a:pt x="45" y="11"/>
                  </a:cubicBezTo>
                  <a:cubicBezTo>
                    <a:pt x="47" y="13"/>
                    <a:pt x="52" y="13"/>
                    <a:pt x="52" y="16"/>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29" name="Freeform 529">
              <a:extLst>
                <a:ext uri="{FF2B5EF4-FFF2-40B4-BE49-F238E27FC236}">
                  <a16:creationId xmlns:a16="http://schemas.microsoft.com/office/drawing/2014/main" id="{38CCBB1E-BCA8-80FE-2FB3-58B9C4F65D0D}"/>
                </a:ext>
              </a:extLst>
            </p:cNvPr>
            <p:cNvSpPr>
              <a:spLocks/>
            </p:cNvSpPr>
            <p:nvPr/>
          </p:nvSpPr>
          <p:spPr bwMode="auto">
            <a:xfrm>
              <a:off x="8034585" y="7838493"/>
              <a:ext cx="38217" cy="35042"/>
            </a:xfrm>
            <a:custGeom>
              <a:avLst/>
              <a:gdLst>
                <a:gd name="T0" fmla="*/ 2 w 4"/>
                <a:gd name="T1" fmla="*/ 4 h 4"/>
                <a:gd name="T2" fmla="*/ 1 w 4"/>
                <a:gd name="T3" fmla="*/ 0 h 4"/>
                <a:gd name="T4" fmla="*/ 2 w 4"/>
                <a:gd name="T5" fmla="*/ 4 h 4"/>
                <a:gd name="T6" fmla="*/ 2 w 4"/>
                <a:gd name="T7" fmla="*/ 4 h 4"/>
              </a:gdLst>
              <a:ahLst/>
              <a:cxnLst>
                <a:cxn ang="0">
                  <a:pos x="T0" y="T1"/>
                </a:cxn>
                <a:cxn ang="0">
                  <a:pos x="T2" y="T3"/>
                </a:cxn>
                <a:cxn ang="0">
                  <a:pos x="T4" y="T5"/>
                </a:cxn>
                <a:cxn ang="0">
                  <a:pos x="T6" y="T7"/>
                </a:cxn>
              </a:cxnLst>
              <a:rect l="0" t="0" r="r" b="b"/>
              <a:pathLst>
                <a:path w="4" h="4">
                  <a:moveTo>
                    <a:pt x="2" y="4"/>
                  </a:moveTo>
                  <a:cubicBezTo>
                    <a:pt x="0" y="4"/>
                    <a:pt x="1" y="1"/>
                    <a:pt x="1" y="0"/>
                  </a:cubicBezTo>
                  <a:cubicBezTo>
                    <a:pt x="2" y="0"/>
                    <a:pt x="4" y="4"/>
                    <a:pt x="2" y="4"/>
                  </a:cubicBezTo>
                  <a:cubicBezTo>
                    <a:pt x="1" y="4"/>
                    <a:pt x="4" y="4"/>
                    <a:pt x="2" y="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30" name="Freeform 530">
              <a:extLst>
                <a:ext uri="{FF2B5EF4-FFF2-40B4-BE49-F238E27FC236}">
                  <a16:creationId xmlns:a16="http://schemas.microsoft.com/office/drawing/2014/main" id="{8CEEB548-7147-C987-F2DF-2B247F37273F}"/>
                </a:ext>
              </a:extLst>
            </p:cNvPr>
            <p:cNvSpPr>
              <a:spLocks/>
            </p:cNvSpPr>
            <p:nvPr/>
          </p:nvSpPr>
          <p:spPr bwMode="auto">
            <a:xfrm>
              <a:off x="8270255" y="8032812"/>
              <a:ext cx="19109" cy="19114"/>
            </a:xfrm>
            <a:custGeom>
              <a:avLst/>
              <a:gdLst>
                <a:gd name="T0" fmla="*/ 2 w 2"/>
                <a:gd name="T1" fmla="*/ 1 h 2"/>
                <a:gd name="T2" fmla="*/ 0 w 2"/>
                <a:gd name="T3" fmla="*/ 1 h 2"/>
                <a:gd name="T4" fmla="*/ 2 w 2"/>
                <a:gd name="T5" fmla="*/ 1 h 2"/>
              </a:gdLst>
              <a:ahLst/>
              <a:cxnLst>
                <a:cxn ang="0">
                  <a:pos x="T0" y="T1"/>
                </a:cxn>
                <a:cxn ang="0">
                  <a:pos x="T2" y="T3"/>
                </a:cxn>
                <a:cxn ang="0">
                  <a:pos x="T4" y="T5"/>
                </a:cxn>
              </a:cxnLst>
              <a:rect l="0" t="0" r="r" b="b"/>
              <a:pathLst>
                <a:path w="2" h="2">
                  <a:moveTo>
                    <a:pt x="2" y="1"/>
                  </a:moveTo>
                  <a:cubicBezTo>
                    <a:pt x="2" y="0"/>
                    <a:pt x="0" y="0"/>
                    <a:pt x="0" y="1"/>
                  </a:cubicBezTo>
                  <a:cubicBezTo>
                    <a:pt x="0" y="1"/>
                    <a:pt x="2" y="2"/>
                    <a:pt x="2"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31" name="Freeform 531">
              <a:extLst>
                <a:ext uri="{FF2B5EF4-FFF2-40B4-BE49-F238E27FC236}">
                  <a16:creationId xmlns:a16="http://schemas.microsoft.com/office/drawing/2014/main" id="{89988D98-ED69-A052-E804-B2C00B72ABAD}"/>
                </a:ext>
              </a:extLst>
            </p:cNvPr>
            <p:cNvSpPr>
              <a:spLocks/>
            </p:cNvSpPr>
            <p:nvPr/>
          </p:nvSpPr>
          <p:spPr bwMode="auto">
            <a:xfrm>
              <a:off x="8830764" y="6656657"/>
              <a:ext cx="54139" cy="95566"/>
            </a:xfrm>
            <a:custGeom>
              <a:avLst/>
              <a:gdLst>
                <a:gd name="T0" fmla="*/ 3 w 6"/>
                <a:gd name="T1" fmla="*/ 8 h 10"/>
                <a:gd name="T2" fmla="*/ 0 w 6"/>
                <a:gd name="T3" fmla="*/ 7 h 10"/>
                <a:gd name="T4" fmla="*/ 4 w 6"/>
                <a:gd name="T5" fmla="*/ 2 h 10"/>
                <a:gd name="T6" fmla="*/ 6 w 6"/>
                <a:gd name="T7" fmla="*/ 4 h 10"/>
                <a:gd name="T8" fmla="*/ 3 w 6"/>
                <a:gd name="T9" fmla="*/ 8 h 10"/>
                <a:gd name="T10" fmla="*/ 3 w 6"/>
                <a:gd name="T11" fmla="*/ 8 h 10"/>
              </a:gdLst>
              <a:ahLst/>
              <a:cxnLst>
                <a:cxn ang="0">
                  <a:pos x="T0" y="T1"/>
                </a:cxn>
                <a:cxn ang="0">
                  <a:pos x="T2" y="T3"/>
                </a:cxn>
                <a:cxn ang="0">
                  <a:pos x="T4" y="T5"/>
                </a:cxn>
                <a:cxn ang="0">
                  <a:pos x="T6" y="T7"/>
                </a:cxn>
                <a:cxn ang="0">
                  <a:pos x="T8" y="T9"/>
                </a:cxn>
                <a:cxn ang="0">
                  <a:pos x="T10" y="T11"/>
                </a:cxn>
              </a:cxnLst>
              <a:rect l="0" t="0" r="r" b="b"/>
              <a:pathLst>
                <a:path w="6" h="10">
                  <a:moveTo>
                    <a:pt x="3" y="8"/>
                  </a:moveTo>
                  <a:cubicBezTo>
                    <a:pt x="2" y="10"/>
                    <a:pt x="0" y="9"/>
                    <a:pt x="0" y="7"/>
                  </a:cubicBezTo>
                  <a:cubicBezTo>
                    <a:pt x="1" y="6"/>
                    <a:pt x="3" y="3"/>
                    <a:pt x="4" y="2"/>
                  </a:cubicBezTo>
                  <a:cubicBezTo>
                    <a:pt x="6" y="0"/>
                    <a:pt x="6" y="3"/>
                    <a:pt x="6" y="4"/>
                  </a:cubicBezTo>
                  <a:cubicBezTo>
                    <a:pt x="6" y="6"/>
                    <a:pt x="3" y="6"/>
                    <a:pt x="3" y="8"/>
                  </a:cubicBezTo>
                  <a:cubicBezTo>
                    <a:pt x="2" y="10"/>
                    <a:pt x="3" y="8"/>
                    <a:pt x="3" y="8"/>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32" name="Freeform 532">
              <a:extLst>
                <a:ext uri="{FF2B5EF4-FFF2-40B4-BE49-F238E27FC236}">
                  <a16:creationId xmlns:a16="http://schemas.microsoft.com/office/drawing/2014/main" id="{404D74D1-49A8-12A4-4308-2CBF85F72682}"/>
                </a:ext>
              </a:extLst>
            </p:cNvPr>
            <p:cNvSpPr>
              <a:spLocks/>
            </p:cNvSpPr>
            <p:nvPr/>
          </p:nvSpPr>
          <p:spPr bwMode="auto">
            <a:xfrm>
              <a:off x="8856242" y="6704440"/>
              <a:ext cx="66879" cy="38227"/>
            </a:xfrm>
            <a:custGeom>
              <a:avLst/>
              <a:gdLst>
                <a:gd name="T0" fmla="*/ 3 w 7"/>
                <a:gd name="T1" fmla="*/ 4 h 4"/>
                <a:gd name="T2" fmla="*/ 5 w 7"/>
                <a:gd name="T3" fmla="*/ 1 h 4"/>
                <a:gd name="T4" fmla="*/ 3 w 7"/>
                <a:gd name="T5" fmla="*/ 4 h 4"/>
                <a:gd name="T6" fmla="*/ 3 w 7"/>
                <a:gd name="T7" fmla="*/ 4 h 4"/>
              </a:gdLst>
              <a:ahLst/>
              <a:cxnLst>
                <a:cxn ang="0">
                  <a:pos x="T0" y="T1"/>
                </a:cxn>
                <a:cxn ang="0">
                  <a:pos x="T2" y="T3"/>
                </a:cxn>
                <a:cxn ang="0">
                  <a:pos x="T4" y="T5"/>
                </a:cxn>
                <a:cxn ang="0">
                  <a:pos x="T6" y="T7"/>
                </a:cxn>
              </a:cxnLst>
              <a:rect l="0" t="0" r="r" b="b"/>
              <a:pathLst>
                <a:path w="7" h="4">
                  <a:moveTo>
                    <a:pt x="3" y="4"/>
                  </a:moveTo>
                  <a:cubicBezTo>
                    <a:pt x="0" y="4"/>
                    <a:pt x="3" y="0"/>
                    <a:pt x="5" y="1"/>
                  </a:cubicBezTo>
                  <a:cubicBezTo>
                    <a:pt x="7" y="1"/>
                    <a:pt x="4" y="4"/>
                    <a:pt x="3" y="4"/>
                  </a:cubicBezTo>
                  <a:cubicBezTo>
                    <a:pt x="2" y="4"/>
                    <a:pt x="4" y="4"/>
                    <a:pt x="3" y="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33" name="Freeform 533">
              <a:extLst>
                <a:ext uri="{FF2B5EF4-FFF2-40B4-BE49-F238E27FC236}">
                  <a16:creationId xmlns:a16="http://schemas.microsoft.com/office/drawing/2014/main" id="{66CEBCC4-6945-9355-7C3D-264D31028131}"/>
                </a:ext>
              </a:extLst>
            </p:cNvPr>
            <p:cNvSpPr>
              <a:spLocks/>
            </p:cNvSpPr>
            <p:nvPr/>
          </p:nvSpPr>
          <p:spPr bwMode="auto">
            <a:xfrm>
              <a:off x="8671526" y="6666212"/>
              <a:ext cx="140127" cy="66896"/>
            </a:xfrm>
            <a:custGeom>
              <a:avLst/>
              <a:gdLst>
                <a:gd name="T0" fmla="*/ 11 w 15"/>
                <a:gd name="T1" fmla="*/ 6 h 7"/>
                <a:gd name="T2" fmla="*/ 10 w 15"/>
                <a:gd name="T3" fmla="*/ 5 h 7"/>
                <a:gd name="T4" fmla="*/ 7 w 15"/>
                <a:gd name="T5" fmla="*/ 5 h 7"/>
                <a:gd name="T6" fmla="*/ 3 w 15"/>
                <a:gd name="T7" fmla="*/ 0 h 7"/>
                <a:gd name="T8" fmla="*/ 6 w 15"/>
                <a:gd name="T9" fmla="*/ 2 h 7"/>
                <a:gd name="T10" fmla="*/ 8 w 15"/>
                <a:gd name="T11" fmla="*/ 3 h 7"/>
                <a:gd name="T12" fmla="*/ 15 w 15"/>
                <a:gd name="T13" fmla="*/ 3 h 7"/>
                <a:gd name="T14" fmla="*/ 11 w 15"/>
                <a:gd name="T15" fmla="*/ 6 h 7"/>
                <a:gd name="T16" fmla="*/ 11 w 15"/>
                <a:gd name="T17" fmla="*/ 6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 h="7">
                  <a:moveTo>
                    <a:pt x="11" y="6"/>
                  </a:moveTo>
                  <a:cubicBezTo>
                    <a:pt x="10" y="6"/>
                    <a:pt x="10" y="6"/>
                    <a:pt x="10" y="5"/>
                  </a:cubicBezTo>
                  <a:cubicBezTo>
                    <a:pt x="10" y="5"/>
                    <a:pt x="8" y="6"/>
                    <a:pt x="7" y="5"/>
                  </a:cubicBezTo>
                  <a:cubicBezTo>
                    <a:pt x="7" y="4"/>
                    <a:pt x="0" y="1"/>
                    <a:pt x="3" y="0"/>
                  </a:cubicBezTo>
                  <a:cubicBezTo>
                    <a:pt x="4" y="0"/>
                    <a:pt x="5" y="2"/>
                    <a:pt x="6" y="2"/>
                  </a:cubicBezTo>
                  <a:cubicBezTo>
                    <a:pt x="7" y="3"/>
                    <a:pt x="7" y="2"/>
                    <a:pt x="8" y="3"/>
                  </a:cubicBezTo>
                  <a:cubicBezTo>
                    <a:pt x="9" y="4"/>
                    <a:pt x="13" y="2"/>
                    <a:pt x="15" y="3"/>
                  </a:cubicBezTo>
                  <a:cubicBezTo>
                    <a:pt x="14" y="3"/>
                    <a:pt x="12" y="6"/>
                    <a:pt x="11" y="6"/>
                  </a:cubicBezTo>
                  <a:cubicBezTo>
                    <a:pt x="9" y="7"/>
                    <a:pt x="12" y="6"/>
                    <a:pt x="11" y="6"/>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34" name="Freeform 534">
              <a:extLst>
                <a:ext uri="{FF2B5EF4-FFF2-40B4-BE49-F238E27FC236}">
                  <a16:creationId xmlns:a16="http://schemas.microsoft.com/office/drawing/2014/main" id="{A149690E-A4A8-B71B-8785-EEA9119D1F52}"/>
                </a:ext>
              </a:extLst>
            </p:cNvPr>
            <p:cNvSpPr>
              <a:spLocks/>
            </p:cNvSpPr>
            <p:nvPr/>
          </p:nvSpPr>
          <p:spPr bwMode="auto">
            <a:xfrm>
              <a:off x="8700193" y="6481449"/>
              <a:ext cx="146495" cy="73269"/>
            </a:xfrm>
            <a:custGeom>
              <a:avLst/>
              <a:gdLst>
                <a:gd name="T0" fmla="*/ 13 w 16"/>
                <a:gd name="T1" fmla="*/ 6 h 8"/>
                <a:gd name="T2" fmla="*/ 0 w 16"/>
                <a:gd name="T3" fmla="*/ 2 h 8"/>
                <a:gd name="T4" fmla="*/ 13 w 16"/>
                <a:gd name="T5" fmla="*/ 6 h 8"/>
                <a:gd name="T6" fmla="*/ 13 w 16"/>
                <a:gd name="T7" fmla="*/ 6 h 8"/>
              </a:gdLst>
              <a:ahLst/>
              <a:cxnLst>
                <a:cxn ang="0">
                  <a:pos x="T0" y="T1"/>
                </a:cxn>
                <a:cxn ang="0">
                  <a:pos x="T2" y="T3"/>
                </a:cxn>
                <a:cxn ang="0">
                  <a:pos x="T4" y="T5"/>
                </a:cxn>
                <a:cxn ang="0">
                  <a:pos x="T6" y="T7"/>
                </a:cxn>
              </a:cxnLst>
              <a:rect l="0" t="0" r="r" b="b"/>
              <a:pathLst>
                <a:path w="16" h="8">
                  <a:moveTo>
                    <a:pt x="13" y="6"/>
                  </a:moveTo>
                  <a:cubicBezTo>
                    <a:pt x="11" y="8"/>
                    <a:pt x="1" y="4"/>
                    <a:pt x="0" y="2"/>
                  </a:cubicBezTo>
                  <a:cubicBezTo>
                    <a:pt x="0" y="0"/>
                    <a:pt x="16" y="4"/>
                    <a:pt x="13" y="6"/>
                  </a:cubicBezTo>
                  <a:cubicBezTo>
                    <a:pt x="12" y="7"/>
                    <a:pt x="14" y="5"/>
                    <a:pt x="13" y="6"/>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35" name="Freeform 535">
              <a:extLst>
                <a:ext uri="{FF2B5EF4-FFF2-40B4-BE49-F238E27FC236}">
                  <a16:creationId xmlns:a16="http://schemas.microsoft.com/office/drawing/2014/main" id="{33E1D1AF-E38E-7FE9-5558-1CC6E462EC70}"/>
                </a:ext>
              </a:extLst>
            </p:cNvPr>
            <p:cNvSpPr>
              <a:spLocks/>
            </p:cNvSpPr>
            <p:nvPr/>
          </p:nvSpPr>
          <p:spPr bwMode="auto">
            <a:xfrm>
              <a:off x="8932676" y="6385884"/>
              <a:ext cx="299364" cy="289884"/>
            </a:xfrm>
            <a:custGeom>
              <a:avLst/>
              <a:gdLst>
                <a:gd name="T0" fmla="*/ 19 w 32"/>
                <a:gd name="T1" fmla="*/ 1 h 31"/>
                <a:gd name="T2" fmla="*/ 17 w 32"/>
                <a:gd name="T3" fmla="*/ 0 h 31"/>
                <a:gd name="T4" fmla="*/ 14 w 32"/>
                <a:gd name="T5" fmla="*/ 2 h 31"/>
                <a:gd name="T6" fmla="*/ 11 w 32"/>
                <a:gd name="T7" fmla="*/ 5 h 31"/>
                <a:gd name="T8" fmla="*/ 9 w 32"/>
                <a:gd name="T9" fmla="*/ 7 h 31"/>
                <a:gd name="T10" fmla="*/ 7 w 32"/>
                <a:gd name="T11" fmla="*/ 13 h 31"/>
                <a:gd name="T12" fmla="*/ 5 w 32"/>
                <a:gd name="T13" fmla="*/ 17 h 31"/>
                <a:gd name="T14" fmla="*/ 2 w 32"/>
                <a:gd name="T15" fmla="*/ 19 h 31"/>
                <a:gd name="T16" fmla="*/ 4 w 32"/>
                <a:gd name="T17" fmla="*/ 21 h 31"/>
                <a:gd name="T18" fmla="*/ 0 w 32"/>
                <a:gd name="T19" fmla="*/ 25 h 31"/>
                <a:gd name="T20" fmla="*/ 4 w 32"/>
                <a:gd name="T21" fmla="*/ 25 h 31"/>
                <a:gd name="T22" fmla="*/ 10 w 32"/>
                <a:gd name="T23" fmla="*/ 26 h 31"/>
                <a:gd name="T24" fmla="*/ 19 w 32"/>
                <a:gd name="T25" fmla="*/ 27 h 31"/>
                <a:gd name="T26" fmla="*/ 22 w 32"/>
                <a:gd name="T27" fmla="*/ 26 h 31"/>
                <a:gd name="T28" fmla="*/ 19 w 32"/>
                <a:gd name="T29" fmla="*/ 30 h 31"/>
                <a:gd name="T30" fmla="*/ 22 w 32"/>
                <a:gd name="T31" fmla="*/ 28 h 31"/>
                <a:gd name="T32" fmla="*/ 27 w 32"/>
                <a:gd name="T33" fmla="*/ 26 h 31"/>
                <a:gd name="T34" fmla="*/ 32 w 32"/>
                <a:gd name="T35" fmla="*/ 20 h 31"/>
                <a:gd name="T36" fmla="*/ 29 w 32"/>
                <a:gd name="T37" fmla="*/ 20 h 31"/>
                <a:gd name="T38" fmla="*/ 26 w 32"/>
                <a:gd name="T39" fmla="*/ 18 h 31"/>
                <a:gd name="T40" fmla="*/ 29 w 32"/>
                <a:gd name="T41" fmla="*/ 15 h 31"/>
                <a:gd name="T42" fmla="*/ 26 w 32"/>
                <a:gd name="T43" fmla="*/ 15 h 31"/>
                <a:gd name="T44" fmla="*/ 24 w 32"/>
                <a:gd name="T45" fmla="*/ 13 h 31"/>
                <a:gd name="T46" fmla="*/ 21 w 32"/>
                <a:gd name="T47" fmla="*/ 16 h 31"/>
                <a:gd name="T48" fmla="*/ 18 w 32"/>
                <a:gd name="T49" fmla="*/ 13 h 31"/>
                <a:gd name="T50" fmla="*/ 19 w 32"/>
                <a:gd name="T51" fmla="*/ 11 h 31"/>
                <a:gd name="T52" fmla="*/ 16 w 32"/>
                <a:gd name="T53" fmla="*/ 9 h 31"/>
                <a:gd name="T54" fmla="*/ 14 w 32"/>
                <a:gd name="T55" fmla="*/ 12 h 31"/>
                <a:gd name="T56" fmla="*/ 16 w 32"/>
                <a:gd name="T57" fmla="*/ 7 h 31"/>
                <a:gd name="T58" fmla="*/ 18 w 32"/>
                <a:gd name="T59" fmla="*/ 4 h 31"/>
                <a:gd name="T60" fmla="*/ 18 w 32"/>
                <a:gd name="T61" fmla="*/ 2 h 31"/>
                <a:gd name="T62" fmla="*/ 19 w 32"/>
                <a:gd name="T63" fmla="*/ 1 h 31"/>
                <a:gd name="T64" fmla="*/ 19 w 32"/>
                <a:gd name="T65" fmla="*/ 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2" h="31">
                  <a:moveTo>
                    <a:pt x="19" y="1"/>
                  </a:moveTo>
                  <a:cubicBezTo>
                    <a:pt x="20" y="0"/>
                    <a:pt x="17" y="0"/>
                    <a:pt x="17" y="0"/>
                  </a:cubicBezTo>
                  <a:cubicBezTo>
                    <a:pt x="16" y="0"/>
                    <a:pt x="15" y="1"/>
                    <a:pt x="14" y="2"/>
                  </a:cubicBezTo>
                  <a:cubicBezTo>
                    <a:pt x="13" y="3"/>
                    <a:pt x="12" y="4"/>
                    <a:pt x="11" y="5"/>
                  </a:cubicBezTo>
                  <a:cubicBezTo>
                    <a:pt x="11" y="6"/>
                    <a:pt x="10" y="7"/>
                    <a:pt x="9" y="7"/>
                  </a:cubicBezTo>
                  <a:cubicBezTo>
                    <a:pt x="9" y="9"/>
                    <a:pt x="8" y="11"/>
                    <a:pt x="7" y="13"/>
                  </a:cubicBezTo>
                  <a:cubicBezTo>
                    <a:pt x="7" y="15"/>
                    <a:pt x="6" y="16"/>
                    <a:pt x="5" y="17"/>
                  </a:cubicBezTo>
                  <a:cubicBezTo>
                    <a:pt x="4" y="18"/>
                    <a:pt x="2" y="19"/>
                    <a:pt x="2" y="19"/>
                  </a:cubicBezTo>
                  <a:cubicBezTo>
                    <a:pt x="2" y="20"/>
                    <a:pt x="4" y="20"/>
                    <a:pt x="4" y="21"/>
                  </a:cubicBezTo>
                  <a:cubicBezTo>
                    <a:pt x="4" y="22"/>
                    <a:pt x="0" y="24"/>
                    <a:pt x="0" y="25"/>
                  </a:cubicBezTo>
                  <a:cubicBezTo>
                    <a:pt x="0" y="27"/>
                    <a:pt x="3" y="26"/>
                    <a:pt x="4" y="25"/>
                  </a:cubicBezTo>
                  <a:cubicBezTo>
                    <a:pt x="6" y="25"/>
                    <a:pt x="8" y="26"/>
                    <a:pt x="10" y="26"/>
                  </a:cubicBezTo>
                  <a:cubicBezTo>
                    <a:pt x="13" y="27"/>
                    <a:pt x="16" y="26"/>
                    <a:pt x="19" y="27"/>
                  </a:cubicBezTo>
                  <a:cubicBezTo>
                    <a:pt x="19" y="27"/>
                    <a:pt x="22" y="25"/>
                    <a:pt x="22" y="26"/>
                  </a:cubicBezTo>
                  <a:cubicBezTo>
                    <a:pt x="22" y="27"/>
                    <a:pt x="19" y="30"/>
                    <a:pt x="19" y="30"/>
                  </a:cubicBezTo>
                  <a:cubicBezTo>
                    <a:pt x="20" y="31"/>
                    <a:pt x="22" y="28"/>
                    <a:pt x="22" y="28"/>
                  </a:cubicBezTo>
                  <a:cubicBezTo>
                    <a:pt x="24" y="27"/>
                    <a:pt x="26" y="27"/>
                    <a:pt x="27" y="26"/>
                  </a:cubicBezTo>
                  <a:cubicBezTo>
                    <a:pt x="27" y="25"/>
                    <a:pt x="32" y="20"/>
                    <a:pt x="32" y="20"/>
                  </a:cubicBezTo>
                  <a:cubicBezTo>
                    <a:pt x="31" y="19"/>
                    <a:pt x="30" y="20"/>
                    <a:pt x="29" y="20"/>
                  </a:cubicBezTo>
                  <a:cubicBezTo>
                    <a:pt x="29" y="20"/>
                    <a:pt x="26" y="18"/>
                    <a:pt x="26" y="18"/>
                  </a:cubicBezTo>
                  <a:cubicBezTo>
                    <a:pt x="26" y="17"/>
                    <a:pt x="30" y="16"/>
                    <a:pt x="29" y="15"/>
                  </a:cubicBezTo>
                  <a:cubicBezTo>
                    <a:pt x="29" y="14"/>
                    <a:pt x="27" y="15"/>
                    <a:pt x="26" y="15"/>
                  </a:cubicBezTo>
                  <a:cubicBezTo>
                    <a:pt x="25" y="15"/>
                    <a:pt x="25" y="13"/>
                    <a:pt x="24" y="13"/>
                  </a:cubicBezTo>
                  <a:cubicBezTo>
                    <a:pt x="24" y="13"/>
                    <a:pt x="21" y="16"/>
                    <a:pt x="21" y="16"/>
                  </a:cubicBezTo>
                  <a:cubicBezTo>
                    <a:pt x="20" y="14"/>
                    <a:pt x="20" y="14"/>
                    <a:pt x="18" y="13"/>
                  </a:cubicBezTo>
                  <a:cubicBezTo>
                    <a:pt x="16" y="12"/>
                    <a:pt x="19" y="12"/>
                    <a:pt x="19" y="11"/>
                  </a:cubicBezTo>
                  <a:cubicBezTo>
                    <a:pt x="19" y="11"/>
                    <a:pt x="17" y="9"/>
                    <a:pt x="16" y="9"/>
                  </a:cubicBezTo>
                  <a:cubicBezTo>
                    <a:pt x="16" y="10"/>
                    <a:pt x="14" y="13"/>
                    <a:pt x="14" y="12"/>
                  </a:cubicBezTo>
                  <a:cubicBezTo>
                    <a:pt x="12" y="11"/>
                    <a:pt x="15" y="7"/>
                    <a:pt x="16" y="7"/>
                  </a:cubicBezTo>
                  <a:cubicBezTo>
                    <a:pt x="17" y="6"/>
                    <a:pt x="17" y="5"/>
                    <a:pt x="18" y="4"/>
                  </a:cubicBezTo>
                  <a:cubicBezTo>
                    <a:pt x="18" y="3"/>
                    <a:pt x="18" y="2"/>
                    <a:pt x="18" y="2"/>
                  </a:cubicBezTo>
                  <a:cubicBezTo>
                    <a:pt x="18" y="2"/>
                    <a:pt x="19" y="1"/>
                    <a:pt x="19" y="1"/>
                  </a:cubicBezTo>
                  <a:cubicBezTo>
                    <a:pt x="20" y="0"/>
                    <a:pt x="19" y="1"/>
                    <a:pt x="19"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36" name="Freeform 536">
              <a:extLst>
                <a:ext uri="{FF2B5EF4-FFF2-40B4-BE49-F238E27FC236}">
                  <a16:creationId xmlns:a16="http://schemas.microsoft.com/office/drawing/2014/main" id="{008085F3-A777-9D3F-C6AB-D8F19D3164DB}"/>
                </a:ext>
              </a:extLst>
            </p:cNvPr>
            <p:cNvSpPr>
              <a:spLocks/>
            </p:cNvSpPr>
            <p:nvPr/>
          </p:nvSpPr>
          <p:spPr bwMode="auto">
            <a:xfrm>
              <a:off x="9174715" y="6592943"/>
              <a:ext cx="76432" cy="92380"/>
            </a:xfrm>
            <a:custGeom>
              <a:avLst/>
              <a:gdLst>
                <a:gd name="T0" fmla="*/ 6 w 8"/>
                <a:gd name="T1" fmla="*/ 1 h 10"/>
                <a:gd name="T2" fmla="*/ 1 w 8"/>
                <a:gd name="T3" fmla="*/ 9 h 10"/>
                <a:gd name="T4" fmla="*/ 4 w 8"/>
                <a:gd name="T5" fmla="*/ 7 h 10"/>
                <a:gd name="T6" fmla="*/ 3 w 8"/>
                <a:gd name="T7" fmla="*/ 10 h 10"/>
                <a:gd name="T8" fmla="*/ 6 w 8"/>
                <a:gd name="T9" fmla="*/ 8 h 10"/>
                <a:gd name="T10" fmla="*/ 8 w 8"/>
                <a:gd name="T11" fmla="*/ 4 h 10"/>
                <a:gd name="T12" fmla="*/ 5 w 8"/>
                <a:gd name="T13" fmla="*/ 4 h 10"/>
                <a:gd name="T14" fmla="*/ 6 w 8"/>
                <a:gd name="T15" fmla="*/ 1 h 10"/>
                <a:gd name="T16" fmla="*/ 6 w 8"/>
                <a:gd name="T17" fmla="*/ 1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 h="10">
                  <a:moveTo>
                    <a:pt x="6" y="1"/>
                  </a:moveTo>
                  <a:cubicBezTo>
                    <a:pt x="5" y="2"/>
                    <a:pt x="0" y="6"/>
                    <a:pt x="1" y="9"/>
                  </a:cubicBezTo>
                  <a:cubicBezTo>
                    <a:pt x="1" y="9"/>
                    <a:pt x="3" y="6"/>
                    <a:pt x="4" y="7"/>
                  </a:cubicBezTo>
                  <a:cubicBezTo>
                    <a:pt x="4" y="7"/>
                    <a:pt x="3" y="10"/>
                    <a:pt x="3" y="10"/>
                  </a:cubicBezTo>
                  <a:cubicBezTo>
                    <a:pt x="4" y="10"/>
                    <a:pt x="6" y="9"/>
                    <a:pt x="6" y="8"/>
                  </a:cubicBezTo>
                  <a:cubicBezTo>
                    <a:pt x="6" y="7"/>
                    <a:pt x="7" y="6"/>
                    <a:pt x="8" y="4"/>
                  </a:cubicBezTo>
                  <a:cubicBezTo>
                    <a:pt x="8" y="2"/>
                    <a:pt x="6" y="4"/>
                    <a:pt x="5" y="4"/>
                  </a:cubicBezTo>
                  <a:cubicBezTo>
                    <a:pt x="6" y="4"/>
                    <a:pt x="6" y="0"/>
                    <a:pt x="6" y="1"/>
                  </a:cubicBezTo>
                  <a:cubicBezTo>
                    <a:pt x="5" y="1"/>
                    <a:pt x="7" y="0"/>
                    <a:pt x="6"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37" name="Freeform 537">
              <a:extLst>
                <a:ext uri="{FF2B5EF4-FFF2-40B4-BE49-F238E27FC236}">
                  <a16:creationId xmlns:a16="http://schemas.microsoft.com/office/drawing/2014/main" id="{E724757C-DE9B-566E-D650-B8034A924CF6}"/>
                </a:ext>
              </a:extLst>
            </p:cNvPr>
            <p:cNvSpPr>
              <a:spLocks/>
            </p:cNvSpPr>
            <p:nvPr/>
          </p:nvSpPr>
          <p:spPr bwMode="auto">
            <a:xfrm>
              <a:off x="8652423" y="5694619"/>
              <a:ext cx="28662" cy="54153"/>
            </a:xfrm>
            <a:custGeom>
              <a:avLst/>
              <a:gdLst>
                <a:gd name="T0" fmla="*/ 3 w 3"/>
                <a:gd name="T1" fmla="*/ 4 h 6"/>
                <a:gd name="T2" fmla="*/ 1 w 3"/>
                <a:gd name="T3" fmla="*/ 1 h 6"/>
                <a:gd name="T4" fmla="*/ 1 w 3"/>
                <a:gd name="T5" fmla="*/ 2 h 6"/>
                <a:gd name="T6" fmla="*/ 0 w 3"/>
                <a:gd name="T7" fmla="*/ 2 h 6"/>
                <a:gd name="T8" fmla="*/ 3 w 3"/>
                <a:gd name="T9" fmla="*/ 4 h 6"/>
                <a:gd name="T10" fmla="*/ 3 w 3"/>
                <a:gd name="T11" fmla="*/ 4 h 6"/>
              </a:gdLst>
              <a:ahLst/>
              <a:cxnLst>
                <a:cxn ang="0">
                  <a:pos x="T0" y="T1"/>
                </a:cxn>
                <a:cxn ang="0">
                  <a:pos x="T2" y="T3"/>
                </a:cxn>
                <a:cxn ang="0">
                  <a:pos x="T4" y="T5"/>
                </a:cxn>
                <a:cxn ang="0">
                  <a:pos x="T6" y="T7"/>
                </a:cxn>
                <a:cxn ang="0">
                  <a:pos x="T8" y="T9"/>
                </a:cxn>
                <a:cxn ang="0">
                  <a:pos x="T10" y="T11"/>
                </a:cxn>
              </a:cxnLst>
              <a:rect l="0" t="0" r="r" b="b"/>
              <a:pathLst>
                <a:path w="3" h="6">
                  <a:moveTo>
                    <a:pt x="3" y="4"/>
                  </a:moveTo>
                  <a:cubicBezTo>
                    <a:pt x="3" y="3"/>
                    <a:pt x="1" y="0"/>
                    <a:pt x="1" y="1"/>
                  </a:cubicBezTo>
                  <a:cubicBezTo>
                    <a:pt x="1" y="1"/>
                    <a:pt x="1" y="1"/>
                    <a:pt x="1" y="2"/>
                  </a:cubicBezTo>
                  <a:cubicBezTo>
                    <a:pt x="1" y="2"/>
                    <a:pt x="0" y="2"/>
                    <a:pt x="0" y="2"/>
                  </a:cubicBezTo>
                  <a:cubicBezTo>
                    <a:pt x="0" y="2"/>
                    <a:pt x="3" y="6"/>
                    <a:pt x="3" y="4"/>
                  </a:cubicBezTo>
                  <a:cubicBezTo>
                    <a:pt x="3" y="3"/>
                    <a:pt x="3" y="6"/>
                    <a:pt x="3" y="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38" name="Freeform 538">
              <a:extLst>
                <a:ext uri="{FF2B5EF4-FFF2-40B4-BE49-F238E27FC236}">
                  <a16:creationId xmlns:a16="http://schemas.microsoft.com/office/drawing/2014/main" id="{81D39108-597C-C543-73CE-0D140F903A7A}"/>
                </a:ext>
              </a:extLst>
            </p:cNvPr>
            <p:cNvSpPr>
              <a:spLocks/>
            </p:cNvSpPr>
            <p:nvPr/>
          </p:nvSpPr>
          <p:spPr bwMode="auto">
            <a:xfrm>
              <a:off x="8512296" y="5787002"/>
              <a:ext cx="28662" cy="28669"/>
            </a:xfrm>
            <a:custGeom>
              <a:avLst/>
              <a:gdLst>
                <a:gd name="T0" fmla="*/ 2 w 3"/>
                <a:gd name="T1" fmla="*/ 1 h 3"/>
                <a:gd name="T2" fmla="*/ 0 w 3"/>
                <a:gd name="T3" fmla="*/ 2 h 3"/>
                <a:gd name="T4" fmla="*/ 2 w 3"/>
                <a:gd name="T5" fmla="*/ 1 h 3"/>
              </a:gdLst>
              <a:ahLst/>
              <a:cxnLst>
                <a:cxn ang="0">
                  <a:pos x="T0" y="T1"/>
                </a:cxn>
                <a:cxn ang="0">
                  <a:pos x="T2" y="T3"/>
                </a:cxn>
                <a:cxn ang="0">
                  <a:pos x="T4" y="T5"/>
                </a:cxn>
              </a:cxnLst>
              <a:rect l="0" t="0" r="r" b="b"/>
              <a:pathLst>
                <a:path w="3" h="3">
                  <a:moveTo>
                    <a:pt x="2" y="1"/>
                  </a:moveTo>
                  <a:cubicBezTo>
                    <a:pt x="2" y="0"/>
                    <a:pt x="0" y="2"/>
                    <a:pt x="0" y="2"/>
                  </a:cubicBezTo>
                  <a:cubicBezTo>
                    <a:pt x="1" y="3"/>
                    <a:pt x="3" y="2"/>
                    <a:pt x="2"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39" name="Freeform 539">
              <a:extLst>
                <a:ext uri="{FF2B5EF4-FFF2-40B4-BE49-F238E27FC236}">
                  <a16:creationId xmlns:a16="http://schemas.microsoft.com/office/drawing/2014/main" id="{4E418C7E-0662-F7D5-5087-06B4D4D93AB2}"/>
                </a:ext>
              </a:extLst>
            </p:cNvPr>
            <p:cNvSpPr>
              <a:spLocks/>
            </p:cNvSpPr>
            <p:nvPr/>
          </p:nvSpPr>
          <p:spPr bwMode="auto">
            <a:xfrm>
              <a:off x="7868981" y="6283948"/>
              <a:ext cx="63695" cy="38227"/>
            </a:xfrm>
            <a:custGeom>
              <a:avLst/>
              <a:gdLst>
                <a:gd name="T0" fmla="*/ 7 w 7"/>
                <a:gd name="T1" fmla="*/ 3 h 4"/>
                <a:gd name="T2" fmla="*/ 1 w 7"/>
                <a:gd name="T3" fmla="*/ 1 h 4"/>
                <a:gd name="T4" fmla="*/ 7 w 7"/>
                <a:gd name="T5" fmla="*/ 3 h 4"/>
                <a:gd name="T6" fmla="*/ 7 w 7"/>
                <a:gd name="T7" fmla="*/ 3 h 4"/>
              </a:gdLst>
              <a:ahLst/>
              <a:cxnLst>
                <a:cxn ang="0">
                  <a:pos x="T0" y="T1"/>
                </a:cxn>
                <a:cxn ang="0">
                  <a:pos x="T2" y="T3"/>
                </a:cxn>
                <a:cxn ang="0">
                  <a:pos x="T4" y="T5"/>
                </a:cxn>
                <a:cxn ang="0">
                  <a:pos x="T6" y="T7"/>
                </a:cxn>
              </a:cxnLst>
              <a:rect l="0" t="0" r="r" b="b"/>
              <a:pathLst>
                <a:path w="7" h="4">
                  <a:moveTo>
                    <a:pt x="7" y="3"/>
                  </a:moveTo>
                  <a:cubicBezTo>
                    <a:pt x="7" y="0"/>
                    <a:pt x="3" y="0"/>
                    <a:pt x="1" y="1"/>
                  </a:cubicBezTo>
                  <a:cubicBezTo>
                    <a:pt x="0" y="1"/>
                    <a:pt x="7" y="4"/>
                    <a:pt x="7" y="3"/>
                  </a:cubicBezTo>
                  <a:cubicBezTo>
                    <a:pt x="7" y="0"/>
                    <a:pt x="7" y="4"/>
                    <a:pt x="7" y="3"/>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40" name="Freeform 540">
              <a:extLst>
                <a:ext uri="{FF2B5EF4-FFF2-40B4-BE49-F238E27FC236}">
                  <a16:creationId xmlns:a16="http://schemas.microsoft.com/office/drawing/2014/main" id="{E79B8791-93F5-9861-1203-74AA369E8042}"/>
                </a:ext>
              </a:extLst>
            </p:cNvPr>
            <p:cNvSpPr>
              <a:spLocks/>
            </p:cNvSpPr>
            <p:nvPr/>
          </p:nvSpPr>
          <p:spPr bwMode="auto">
            <a:xfrm>
              <a:off x="7970890" y="6057775"/>
              <a:ext cx="57323" cy="57338"/>
            </a:xfrm>
            <a:custGeom>
              <a:avLst/>
              <a:gdLst>
                <a:gd name="T0" fmla="*/ 3 w 6"/>
                <a:gd name="T1" fmla="*/ 5 h 6"/>
                <a:gd name="T2" fmla="*/ 0 w 6"/>
                <a:gd name="T3" fmla="*/ 3 h 6"/>
                <a:gd name="T4" fmla="*/ 4 w 6"/>
                <a:gd name="T5" fmla="*/ 2 h 6"/>
                <a:gd name="T6" fmla="*/ 3 w 6"/>
                <a:gd name="T7" fmla="*/ 5 h 6"/>
                <a:gd name="T8" fmla="*/ 3 w 6"/>
                <a:gd name="T9" fmla="*/ 5 h 6"/>
              </a:gdLst>
              <a:ahLst/>
              <a:cxnLst>
                <a:cxn ang="0">
                  <a:pos x="T0" y="T1"/>
                </a:cxn>
                <a:cxn ang="0">
                  <a:pos x="T2" y="T3"/>
                </a:cxn>
                <a:cxn ang="0">
                  <a:pos x="T4" y="T5"/>
                </a:cxn>
                <a:cxn ang="0">
                  <a:pos x="T6" y="T7"/>
                </a:cxn>
                <a:cxn ang="0">
                  <a:pos x="T8" y="T9"/>
                </a:cxn>
              </a:cxnLst>
              <a:rect l="0" t="0" r="r" b="b"/>
              <a:pathLst>
                <a:path w="6" h="6">
                  <a:moveTo>
                    <a:pt x="3" y="5"/>
                  </a:moveTo>
                  <a:cubicBezTo>
                    <a:pt x="2" y="4"/>
                    <a:pt x="1" y="4"/>
                    <a:pt x="0" y="3"/>
                  </a:cubicBezTo>
                  <a:cubicBezTo>
                    <a:pt x="1" y="3"/>
                    <a:pt x="3" y="0"/>
                    <a:pt x="4" y="2"/>
                  </a:cubicBezTo>
                  <a:cubicBezTo>
                    <a:pt x="6" y="3"/>
                    <a:pt x="5" y="6"/>
                    <a:pt x="3" y="5"/>
                  </a:cubicBezTo>
                  <a:cubicBezTo>
                    <a:pt x="2" y="4"/>
                    <a:pt x="4" y="6"/>
                    <a:pt x="3" y="5"/>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41" name="Freeform 541">
              <a:extLst>
                <a:ext uri="{FF2B5EF4-FFF2-40B4-BE49-F238E27FC236}">
                  <a16:creationId xmlns:a16="http://schemas.microsoft.com/office/drawing/2014/main" id="{8C8C9B9C-B848-2022-7609-C0A322ACE7F9}"/>
                </a:ext>
              </a:extLst>
            </p:cNvPr>
            <p:cNvSpPr>
              <a:spLocks/>
            </p:cNvSpPr>
            <p:nvPr/>
          </p:nvSpPr>
          <p:spPr bwMode="auto">
            <a:xfrm>
              <a:off x="7942229" y="5656392"/>
              <a:ext cx="57323" cy="66896"/>
            </a:xfrm>
            <a:custGeom>
              <a:avLst/>
              <a:gdLst>
                <a:gd name="T0" fmla="*/ 3 w 6"/>
                <a:gd name="T1" fmla="*/ 6 h 7"/>
                <a:gd name="T2" fmla="*/ 4 w 6"/>
                <a:gd name="T3" fmla="*/ 1 h 7"/>
                <a:gd name="T4" fmla="*/ 3 w 6"/>
                <a:gd name="T5" fmla="*/ 6 h 7"/>
                <a:gd name="T6" fmla="*/ 3 w 6"/>
                <a:gd name="T7" fmla="*/ 6 h 7"/>
              </a:gdLst>
              <a:ahLst/>
              <a:cxnLst>
                <a:cxn ang="0">
                  <a:pos x="T0" y="T1"/>
                </a:cxn>
                <a:cxn ang="0">
                  <a:pos x="T2" y="T3"/>
                </a:cxn>
                <a:cxn ang="0">
                  <a:pos x="T4" y="T5"/>
                </a:cxn>
                <a:cxn ang="0">
                  <a:pos x="T6" y="T7"/>
                </a:cxn>
              </a:cxnLst>
              <a:rect l="0" t="0" r="r" b="b"/>
              <a:pathLst>
                <a:path w="6" h="7">
                  <a:moveTo>
                    <a:pt x="3" y="6"/>
                  </a:moveTo>
                  <a:cubicBezTo>
                    <a:pt x="0" y="7"/>
                    <a:pt x="1" y="0"/>
                    <a:pt x="4" y="1"/>
                  </a:cubicBezTo>
                  <a:cubicBezTo>
                    <a:pt x="6" y="1"/>
                    <a:pt x="5" y="6"/>
                    <a:pt x="3" y="6"/>
                  </a:cubicBezTo>
                  <a:cubicBezTo>
                    <a:pt x="2" y="6"/>
                    <a:pt x="6" y="6"/>
                    <a:pt x="3" y="6"/>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42" name="Freeform 542">
              <a:extLst>
                <a:ext uri="{FF2B5EF4-FFF2-40B4-BE49-F238E27FC236}">
                  <a16:creationId xmlns:a16="http://schemas.microsoft.com/office/drawing/2014/main" id="{066269C0-9DF0-79A9-B974-C2C9ED42388C}"/>
                </a:ext>
              </a:extLst>
            </p:cNvPr>
            <p:cNvSpPr>
              <a:spLocks/>
            </p:cNvSpPr>
            <p:nvPr/>
          </p:nvSpPr>
          <p:spPr bwMode="auto">
            <a:xfrm>
              <a:off x="7782993" y="5618167"/>
              <a:ext cx="111465" cy="57338"/>
            </a:xfrm>
            <a:custGeom>
              <a:avLst/>
              <a:gdLst>
                <a:gd name="T0" fmla="*/ 4 w 12"/>
                <a:gd name="T1" fmla="*/ 6 h 6"/>
                <a:gd name="T2" fmla="*/ 1 w 12"/>
                <a:gd name="T3" fmla="*/ 3 h 6"/>
                <a:gd name="T4" fmla="*/ 8 w 12"/>
                <a:gd name="T5" fmla="*/ 0 h 6"/>
                <a:gd name="T6" fmla="*/ 4 w 12"/>
                <a:gd name="T7" fmla="*/ 6 h 6"/>
              </a:gdLst>
              <a:ahLst/>
              <a:cxnLst>
                <a:cxn ang="0">
                  <a:pos x="T0" y="T1"/>
                </a:cxn>
                <a:cxn ang="0">
                  <a:pos x="T2" y="T3"/>
                </a:cxn>
                <a:cxn ang="0">
                  <a:pos x="T4" y="T5"/>
                </a:cxn>
                <a:cxn ang="0">
                  <a:pos x="T6" y="T7"/>
                </a:cxn>
              </a:cxnLst>
              <a:rect l="0" t="0" r="r" b="b"/>
              <a:pathLst>
                <a:path w="12" h="6">
                  <a:moveTo>
                    <a:pt x="4" y="6"/>
                  </a:moveTo>
                  <a:cubicBezTo>
                    <a:pt x="2" y="6"/>
                    <a:pt x="0" y="5"/>
                    <a:pt x="1" y="3"/>
                  </a:cubicBezTo>
                  <a:cubicBezTo>
                    <a:pt x="2" y="1"/>
                    <a:pt x="5" y="1"/>
                    <a:pt x="8" y="0"/>
                  </a:cubicBezTo>
                  <a:cubicBezTo>
                    <a:pt x="12" y="0"/>
                    <a:pt x="6" y="6"/>
                    <a:pt x="4" y="6"/>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43" name="Freeform 543">
              <a:extLst>
                <a:ext uri="{FF2B5EF4-FFF2-40B4-BE49-F238E27FC236}">
                  <a16:creationId xmlns:a16="http://schemas.microsoft.com/office/drawing/2014/main" id="{B82E6D63-AABF-DC5C-1931-3FAC2C9A2137}"/>
                </a:ext>
              </a:extLst>
            </p:cNvPr>
            <p:cNvSpPr>
              <a:spLocks/>
            </p:cNvSpPr>
            <p:nvPr/>
          </p:nvSpPr>
          <p:spPr bwMode="auto">
            <a:xfrm>
              <a:off x="8018661" y="5583125"/>
              <a:ext cx="63695" cy="25484"/>
            </a:xfrm>
            <a:custGeom>
              <a:avLst/>
              <a:gdLst>
                <a:gd name="T0" fmla="*/ 5 w 7"/>
                <a:gd name="T1" fmla="*/ 3 h 3"/>
                <a:gd name="T2" fmla="*/ 3 w 7"/>
                <a:gd name="T3" fmla="*/ 0 h 3"/>
                <a:gd name="T4" fmla="*/ 7 w 7"/>
                <a:gd name="T5" fmla="*/ 1 h 3"/>
                <a:gd name="T6" fmla="*/ 5 w 7"/>
                <a:gd name="T7" fmla="*/ 3 h 3"/>
                <a:gd name="T8" fmla="*/ 5 w 7"/>
                <a:gd name="T9" fmla="*/ 3 h 3"/>
              </a:gdLst>
              <a:ahLst/>
              <a:cxnLst>
                <a:cxn ang="0">
                  <a:pos x="T0" y="T1"/>
                </a:cxn>
                <a:cxn ang="0">
                  <a:pos x="T2" y="T3"/>
                </a:cxn>
                <a:cxn ang="0">
                  <a:pos x="T4" y="T5"/>
                </a:cxn>
                <a:cxn ang="0">
                  <a:pos x="T6" y="T7"/>
                </a:cxn>
                <a:cxn ang="0">
                  <a:pos x="T8" y="T9"/>
                </a:cxn>
              </a:cxnLst>
              <a:rect l="0" t="0" r="r" b="b"/>
              <a:pathLst>
                <a:path w="7" h="3">
                  <a:moveTo>
                    <a:pt x="5" y="3"/>
                  </a:moveTo>
                  <a:cubicBezTo>
                    <a:pt x="4" y="3"/>
                    <a:pt x="0" y="0"/>
                    <a:pt x="3" y="0"/>
                  </a:cubicBezTo>
                  <a:cubicBezTo>
                    <a:pt x="4" y="0"/>
                    <a:pt x="6" y="0"/>
                    <a:pt x="7" y="1"/>
                  </a:cubicBezTo>
                  <a:cubicBezTo>
                    <a:pt x="7" y="1"/>
                    <a:pt x="6" y="3"/>
                    <a:pt x="5" y="3"/>
                  </a:cubicBezTo>
                  <a:cubicBezTo>
                    <a:pt x="4" y="3"/>
                    <a:pt x="7" y="3"/>
                    <a:pt x="5" y="3"/>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44" name="Freeform 544">
              <a:extLst>
                <a:ext uri="{FF2B5EF4-FFF2-40B4-BE49-F238E27FC236}">
                  <a16:creationId xmlns:a16="http://schemas.microsoft.com/office/drawing/2014/main" id="{26B34503-8938-ED59-ABAC-850066713B8F}"/>
                </a:ext>
              </a:extLst>
            </p:cNvPr>
            <p:cNvSpPr>
              <a:spLocks/>
            </p:cNvSpPr>
            <p:nvPr/>
          </p:nvSpPr>
          <p:spPr bwMode="auto">
            <a:xfrm>
              <a:off x="7623756" y="5395179"/>
              <a:ext cx="318473" cy="222990"/>
            </a:xfrm>
            <a:custGeom>
              <a:avLst/>
              <a:gdLst>
                <a:gd name="T0" fmla="*/ 31 w 34"/>
                <a:gd name="T1" fmla="*/ 21 h 24"/>
                <a:gd name="T2" fmla="*/ 25 w 34"/>
                <a:gd name="T3" fmla="*/ 18 h 24"/>
                <a:gd name="T4" fmla="*/ 24 w 34"/>
                <a:gd name="T5" fmla="*/ 16 h 24"/>
                <a:gd name="T6" fmla="*/ 22 w 34"/>
                <a:gd name="T7" fmla="*/ 17 h 24"/>
                <a:gd name="T8" fmla="*/ 18 w 34"/>
                <a:gd name="T9" fmla="*/ 16 h 24"/>
                <a:gd name="T10" fmla="*/ 16 w 34"/>
                <a:gd name="T11" fmla="*/ 19 h 24"/>
                <a:gd name="T12" fmla="*/ 11 w 34"/>
                <a:gd name="T13" fmla="*/ 23 h 24"/>
                <a:gd name="T14" fmla="*/ 8 w 34"/>
                <a:gd name="T15" fmla="*/ 19 h 24"/>
                <a:gd name="T16" fmla="*/ 2 w 34"/>
                <a:gd name="T17" fmla="*/ 19 h 24"/>
                <a:gd name="T18" fmla="*/ 4 w 34"/>
                <a:gd name="T19" fmla="*/ 16 h 24"/>
                <a:gd name="T20" fmla="*/ 5 w 34"/>
                <a:gd name="T21" fmla="*/ 10 h 24"/>
                <a:gd name="T22" fmla="*/ 6 w 34"/>
                <a:gd name="T23" fmla="*/ 3 h 24"/>
                <a:gd name="T24" fmla="*/ 11 w 34"/>
                <a:gd name="T25" fmla="*/ 3 h 24"/>
                <a:gd name="T26" fmla="*/ 12 w 34"/>
                <a:gd name="T27" fmla="*/ 5 h 24"/>
                <a:gd name="T28" fmla="*/ 14 w 34"/>
                <a:gd name="T29" fmla="*/ 4 h 24"/>
                <a:gd name="T30" fmla="*/ 17 w 34"/>
                <a:gd name="T31" fmla="*/ 6 h 24"/>
                <a:gd name="T32" fmla="*/ 20 w 34"/>
                <a:gd name="T33" fmla="*/ 7 h 24"/>
                <a:gd name="T34" fmla="*/ 25 w 34"/>
                <a:gd name="T35" fmla="*/ 10 h 24"/>
                <a:gd name="T36" fmla="*/ 28 w 34"/>
                <a:gd name="T37" fmla="*/ 15 h 24"/>
                <a:gd name="T38" fmla="*/ 30 w 34"/>
                <a:gd name="T39" fmla="*/ 15 h 24"/>
                <a:gd name="T40" fmla="*/ 33 w 34"/>
                <a:gd name="T41" fmla="*/ 17 h 24"/>
                <a:gd name="T42" fmla="*/ 34 w 34"/>
                <a:gd name="T43" fmla="*/ 18 h 24"/>
                <a:gd name="T44" fmla="*/ 31 w 34"/>
                <a:gd name="T45" fmla="*/ 21 h 24"/>
                <a:gd name="T46" fmla="*/ 31 w 34"/>
                <a:gd name="T47" fmla="*/ 21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4" h="24">
                  <a:moveTo>
                    <a:pt x="31" y="21"/>
                  </a:moveTo>
                  <a:cubicBezTo>
                    <a:pt x="30" y="20"/>
                    <a:pt x="27" y="19"/>
                    <a:pt x="25" y="18"/>
                  </a:cubicBezTo>
                  <a:cubicBezTo>
                    <a:pt x="24" y="18"/>
                    <a:pt x="25" y="17"/>
                    <a:pt x="24" y="16"/>
                  </a:cubicBezTo>
                  <a:cubicBezTo>
                    <a:pt x="24" y="16"/>
                    <a:pt x="22" y="17"/>
                    <a:pt x="22" y="17"/>
                  </a:cubicBezTo>
                  <a:cubicBezTo>
                    <a:pt x="20" y="17"/>
                    <a:pt x="20" y="15"/>
                    <a:pt x="18" y="16"/>
                  </a:cubicBezTo>
                  <a:cubicBezTo>
                    <a:pt x="18" y="17"/>
                    <a:pt x="17" y="18"/>
                    <a:pt x="16" y="19"/>
                  </a:cubicBezTo>
                  <a:cubicBezTo>
                    <a:pt x="14" y="20"/>
                    <a:pt x="13" y="22"/>
                    <a:pt x="11" y="23"/>
                  </a:cubicBezTo>
                  <a:cubicBezTo>
                    <a:pt x="8" y="24"/>
                    <a:pt x="10" y="20"/>
                    <a:pt x="8" y="19"/>
                  </a:cubicBezTo>
                  <a:cubicBezTo>
                    <a:pt x="8" y="18"/>
                    <a:pt x="3" y="19"/>
                    <a:pt x="2" y="19"/>
                  </a:cubicBezTo>
                  <a:cubicBezTo>
                    <a:pt x="0" y="19"/>
                    <a:pt x="4" y="16"/>
                    <a:pt x="4" y="16"/>
                  </a:cubicBezTo>
                  <a:cubicBezTo>
                    <a:pt x="6" y="14"/>
                    <a:pt x="5" y="12"/>
                    <a:pt x="5" y="10"/>
                  </a:cubicBezTo>
                  <a:cubicBezTo>
                    <a:pt x="5" y="8"/>
                    <a:pt x="5" y="5"/>
                    <a:pt x="6" y="3"/>
                  </a:cubicBezTo>
                  <a:cubicBezTo>
                    <a:pt x="7" y="0"/>
                    <a:pt x="10" y="0"/>
                    <a:pt x="11" y="3"/>
                  </a:cubicBezTo>
                  <a:cubicBezTo>
                    <a:pt x="11" y="4"/>
                    <a:pt x="11" y="6"/>
                    <a:pt x="12" y="5"/>
                  </a:cubicBezTo>
                  <a:cubicBezTo>
                    <a:pt x="13" y="5"/>
                    <a:pt x="13" y="4"/>
                    <a:pt x="14" y="4"/>
                  </a:cubicBezTo>
                  <a:cubicBezTo>
                    <a:pt x="15" y="5"/>
                    <a:pt x="16" y="6"/>
                    <a:pt x="17" y="6"/>
                  </a:cubicBezTo>
                  <a:cubicBezTo>
                    <a:pt x="18" y="7"/>
                    <a:pt x="19" y="7"/>
                    <a:pt x="20" y="7"/>
                  </a:cubicBezTo>
                  <a:cubicBezTo>
                    <a:pt x="21" y="8"/>
                    <a:pt x="23" y="9"/>
                    <a:pt x="25" y="10"/>
                  </a:cubicBezTo>
                  <a:cubicBezTo>
                    <a:pt x="28" y="11"/>
                    <a:pt x="28" y="12"/>
                    <a:pt x="28" y="15"/>
                  </a:cubicBezTo>
                  <a:cubicBezTo>
                    <a:pt x="28" y="16"/>
                    <a:pt x="30" y="16"/>
                    <a:pt x="30" y="15"/>
                  </a:cubicBezTo>
                  <a:cubicBezTo>
                    <a:pt x="32" y="15"/>
                    <a:pt x="32" y="16"/>
                    <a:pt x="33" y="17"/>
                  </a:cubicBezTo>
                  <a:cubicBezTo>
                    <a:pt x="34" y="17"/>
                    <a:pt x="34" y="17"/>
                    <a:pt x="34" y="18"/>
                  </a:cubicBezTo>
                  <a:cubicBezTo>
                    <a:pt x="33" y="19"/>
                    <a:pt x="33" y="21"/>
                    <a:pt x="31" y="21"/>
                  </a:cubicBezTo>
                  <a:cubicBezTo>
                    <a:pt x="30" y="20"/>
                    <a:pt x="33" y="21"/>
                    <a:pt x="31" y="2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45" name="Freeform 545">
              <a:extLst>
                <a:ext uri="{FF2B5EF4-FFF2-40B4-BE49-F238E27FC236}">
                  <a16:creationId xmlns:a16="http://schemas.microsoft.com/office/drawing/2014/main" id="{230509FE-4865-3FD5-BBFE-8CC245934A55}"/>
                </a:ext>
              </a:extLst>
            </p:cNvPr>
            <p:cNvSpPr>
              <a:spLocks/>
            </p:cNvSpPr>
            <p:nvPr/>
          </p:nvSpPr>
          <p:spPr bwMode="auto">
            <a:xfrm>
              <a:off x="7747963" y="5376063"/>
              <a:ext cx="63695" cy="47785"/>
            </a:xfrm>
            <a:custGeom>
              <a:avLst/>
              <a:gdLst>
                <a:gd name="T0" fmla="*/ 5 w 7"/>
                <a:gd name="T1" fmla="*/ 4 h 5"/>
                <a:gd name="T2" fmla="*/ 1 w 7"/>
                <a:gd name="T3" fmla="*/ 0 h 5"/>
                <a:gd name="T4" fmla="*/ 5 w 7"/>
                <a:gd name="T5" fmla="*/ 4 h 5"/>
              </a:gdLst>
              <a:ahLst/>
              <a:cxnLst>
                <a:cxn ang="0">
                  <a:pos x="T0" y="T1"/>
                </a:cxn>
                <a:cxn ang="0">
                  <a:pos x="T2" y="T3"/>
                </a:cxn>
                <a:cxn ang="0">
                  <a:pos x="T4" y="T5"/>
                </a:cxn>
              </a:cxnLst>
              <a:rect l="0" t="0" r="r" b="b"/>
              <a:pathLst>
                <a:path w="7" h="5">
                  <a:moveTo>
                    <a:pt x="5" y="4"/>
                  </a:moveTo>
                  <a:cubicBezTo>
                    <a:pt x="3" y="5"/>
                    <a:pt x="0" y="0"/>
                    <a:pt x="1" y="0"/>
                  </a:cubicBezTo>
                  <a:cubicBezTo>
                    <a:pt x="2" y="1"/>
                    <a:pt x="7" y="3"/>
                    <a:pt x="5" y="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46" name="Freeform 546">
              <a:extLst>
                <a:ext uri="{FF2B5EF4-FFF2-40B4-BE49-F238E27FC236}">
                  <a16:creationId xmlns:a16="http://schemas.microsoft.com/office/drawing/2014/main" id="{C32D3914-7E18-7C39-C5D1-B5B460A8E31A}"/>
                </a:ext>
              </a:extLst>
            </p:cNvPr>
            <p:cNvSpPr>
              <a:spLocks/>
            </p:cNvSpPr>
            <p:nvPr/>
          </p:nvSpPr>
          <p:spPr bwMode="auto">
            <a:xfrm>
              <a:off x="7728852" y="5385621"/>
              <a:ext cx="35033" cy="47785"/>
            </a:xfrm>
            <a:custGeom>
              <a:avLst/>
              <a:gdLst>
                <a:gd name="T0" fmla="*/ 3 w 4"/>
                <a:gd name="T1" fmla="*/ 4 h 5"/>
                <a:gd name="T2" fmla="*/ 0 w 4"/>
                <a:gd name="T3" fmla="*/ 1 h 5"/>
                <a:gd name="T4" fmla="*/ 3 w 4"/>
                <a:gd name="T5" fmla="*/ 4 h 5"/>
              </a:gdLst>
              <a:ahLst/>
              <a:cxnLst>
                <a:cxn ang="0">
                  <a:pos x="T0" y="T1"/>
                </a:cxn>
                <a:cxn ang="0">
                  <a:pos x="T2" y="T3"/>
                </a:cxn>
                <a:cxn ang="0">
                  <a:pos x="T4" y="T5"/>
                </a:cxn>
              </a:cxnLst>
              <a:rect l="0" t="0" r="r" b="b"/>
              <a:pathLst>
                <a:path w="4" h="5">
                  <a:moveTo>
                    <a:pt x="3" y="4"/>
                  </a:moveTo>
                  <a:cubicBezTo>
                    <a:pt x="1" y="5"/>
                    <a:pt x="0" y="2"/>
                    <a:pt x="0" y="1"/>
                  </a:cubicBezTo>
                  <a:cubicBezTo>
                    <a:pt x="1" y="0"/>
                    <a:pt x="4" y="3"/>
                    <a:pt x="3" y="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47" name="Freeform 547">
              <a:extLst>
                <a:ext uri="{FF2B5EF4-FFF2-40B4-BE49-F238E27FC236}">
                  <a16:creationId xmlns:a16="http://schemas.microsoft.com/office/drawing/2014/main" id="{3A5DA493-746B-775D-0005-CE62B77058E4}"/>
                </a:ext>
              </a:extLst>
            </p:cNvPr>
            <p:cNvSpPr>
              <a:spLocks/>
            </p:cNvSpPr>
            <p:nvPr/>
          </p:nvSpPr>
          <p:spPr bwMode="auto">
            <a:xfrm>
              <a:off x="7642864" y="5207233"/>
              <a:ext cx="28662" cy="57338"/>
            </a:xfrm>
            <a:custGeom>
              <a:avLst/>
              <a:gdLst>
                <a:gd name="T0" fmla="*/ 3 w 3"/>
                <a:gd name="T1" fmla="*/ 5 h 6"/>
                <a:gd name="T2" fmla="*/ 3 w 3"/>
                <a:gd name="T3" fmla="*/ 2 h 6"/>
                <a:gd name="T4" fmla="*/ 1 w 3"/>
                <a:gd name="T5" fmla="*/ 1 h 6"/>
                <a:gd name="T6" fmla="*/ 1 w 3"/>
                <a:gd name="T7" fmla="*/ 4 h 6"/>
                <a:gd name="T8" fmla="*/ 3 w 3"/>
                <a:gd name="T9" fmla="*/ 5 h 6"/>
                <a:gd name="T10" fmla="*/ 3 w 3"/>
                <a:gd name="T11" fmla="*/ 5 h 6"/>
              </a:gdLst>
              <a:ahLst/>
              <a:cxnLst>
                <a:cxn ang="0">
                  <a:pos x="T0" y="T1"/>
                </a:cxn>
                <a:cxn ang="0">
                  <a:pos x="T2" y="T3"/>
                </a:cxn>
                <a:cxn ang="0">
                  <a:pos x="T4" y="T5"/>
                </a:cxn>
                <a:cxn ang="0">
                  <a:pos x="T6" y="T7"/>
                </a:cxn>
                <a:cxn ang="0">
                  <a:pos x="T8" y="T9"/>
                </a:cxn>
                <a:cxn ang="0">
                  <a:pos x="T10" y="T11"/>
                </a:cxn>
              </a:cxnLst>
              <a:rect l="0" t="0" r="r" b="b"/>
              <a:pathLst>
                <a:path w="3" h="6">
                  <a:moveTo>
                    <a:pt x="3" y="5"/>
                  </a:moveTo>
                  <a:cubicBezTo>
                    <a:pt x="3" y="4"/>
                    <a:pt x="3" y="3"/>
                    <a:pt x="3" y="2"/>
                  </a:cubicBezTo>
                  <a:cubicBezTo>
                    <a:pt x="3" y="2"/>
                    <a:pt x="1" y="0"/>
                    <a:pt x="1" y="1"/>
                  </a:cubicBezTo>
                  <a:cubicBezTo>
                    <a:pt x="1" y="2"/>
                    <a:pt x="0" y="4"/>
                    <a:pt x="1" y="4"/>
                  </a:cubicBezTo>
                  <a:cubicBezTo>
                    <a:pt x="1" y="5"/>
                    <a:pt x="2" y="6"/>
                    <a:pt x="3" y="5"/>
                  </a:cubicBezTo>
                  <a:cubicBezTo>
                    <a:pt x="3" y="4"/>
                    <a:pt x="2" y="6"/>
                    <a:pt x="3" y="5"/>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48" name="Freeform 548">
              <a:extLst>
                <a:ext uri="{FF2B5EF4-FFF2-40B4-BE49-F238E27FC236}">
                  <a16:creationId xmlns:a16="http://schemas.microsoft.com/office/drawing/2014/main" id="{BBC60C77-E2F3-3A91-B466-7220790EEEA3}"/>
                </a:ext>
              </a:extLst>
            </p:cNvPr>
            <p:cNvSpPr>
              <a:spLocks/>
            </p:cNvSpPr>
            <p:nvPr/>
          </p:nvSpPr>
          <p:spPr bwMode="auto">
            <a:xfrm>
              <a:off x="7502737" y="4719845"/>
              <a:ext cx="1343951" cy="984332"/>
            </a:xfrm>
            <a:custGeom>
              <a:avLst/>
              <a:gdLst>
                <a:gd name="T0" fmla="*/ 63 w 144"/>
                <a:gd name="T1" fmla="*/ 86 h 105"/>
                <a:gd name="T2" fmla="*/ 81 w 144"/>
                <a:gd name="T3" fmla="*/ 76 h 105"/>
                <a:gd name="T4" fmla="*/ 91 w 144"/>
                <a:gd name="T5" fmla="*/ 67 h 105"/>
                <a:gd name="T6" fmla="*/ 103 w 144"/>
                <a:gd name="T7" fmla="*/ 68 h 105"/>
                <a:gd name="T8" fmla="*/ 87 w 144"/>
                <a:gd name="T9" fmla="*/ 66 h 105"/>
                <a:gd name="T10" fmla="*/ 80 w 144"/>
                <a:gd name="T11" fmla="*/ 48 h 105"/>
                <a:gd name="T12" fmla="*/ 67 w 144"/>
                <a:gd name="T13" fmla="*/ 49 h 105"/>
                <a:gd name="T14" fmla="*/ 64 w 144"/>
                <a:gd name="T15" fmla="*/ 40 h 105"/>
                <a:gd name="T16" fmla="*/ 54 w 144"/>
                <a:gd name="T17" fmla="*/ 32 h 105"/>
                <a:gd name="T18" fmla="*/ 53 w 144"/>
                <a:gd name="T19" fmla="*/ 38 h 105"/>
                <a:gd name="T20" fmla="*/ 52 w 144"/>
                <a:gd name="T21" fmla="*/ 39 h 105"/>
                <a:gd name="T22" fmla="*/ 37 w 144"/>
                <a:gd name="T23" fmla="*/ 38 h 105"/>
                <a:gd name="T24" fmla="*/ 5 w 144"/>
                <a:gd name="T25" fmla="*/ 32 h 105"/>
                <a:gd name="T26" fmla="*/ 8 w 144"/>
                <a:gd name="T27" fmla="*/ 26 h 105"/>
                <a:gd name="T28" fmla="*/ 16 w 144"/>
                <a:gd name="T29" fmla="*/ 2 h 105"/>
                <a:gd name="T30" fmla="*/ 18 w 144"/>
                <a:gd name="T31" fmla="*/ 18 h 105"/>
                <a:gd name="T32" fmla="*/ 26 w 144"/>
                <a:gd name="T33" fmla="*/ 29 h 105"/>
                <a:gd name="T34" fmla="*/ 20 w 144"/>
                <a:gd name="T35" fmla="*/ 19 h 105"/>
                <a:gd name="T36" fmla="*/ 22 w 144"/>
                <a:gd name="T37" fmla="*/ 13 h 105"/>
                <a:gd name="T38" fmla="*/ 25 w 144"/>
                <a:gd name="T39" fmla="*/ 7 h 105"/>
                <a:gd name="T40" fmla="*/ 34 w 144"/>
                <a:gd name="T41" fmla="*/ 3 h 105"/>
                <a:gd name="T42" fmla="*/ 43 w 144"/>
                <a:gd name="T43" fmla="*/ 16 h 105"/>
                <a:gd name="T44" fmla="*/ 52 w 144"/>
                <a:gd name="T45" fmla="*/ 16 h 105"/>
                <a:gd name="T46" fmla="*/ 54 w 144"/>
                <a:gd name="T47" fmla="*/ 15 h 105"/>
                <a:gd name="T48" fmla="*/ 66 w 144"/>
                <a:gd name="T49" fmla="*/ 13 h 105"/>
                <a:gd name="T50" fmla="*/ 70 w 144"/>
                <a:gd name="T51" fmla="*/ 21 h 105"/>
                <a:gd name="T52" fmla="*/ 76 w 144"/>
                <a:gd name="T53" fmla="*/ 22 h 105"/>
                <a:gd name="T54" fmla="*/ 81 w 144"/>
                <a:gd name="T55" fmla="*/ 23 h 105"/>
                <a:gd name="T56" fmla="*/ 86 w 144"/>
                <a:gd name="T57" fmla="*/ 23 h 105"/>
                <a:gd name="T58" fmla="*/ 92 w 144"/>
                <a:gd name="T59" fmla="*/ 28 h 105"/>
                <a:gd name="T60" fmla="*/ 94 w 144"/>
                <a:gd name="T61" fmla="*/ 31 h 105"/>
                <a:gd name="T62" fmla="*/ 100 w 144"/>
                <a:gd name="T63" fmla="*/ 29 h 105"/>
                <a:gd name="T64" fmla="*/ 99 w 144"/>
                <a:gd name="T65" fmla="*/ 38 h 105"/>
                <a:gd name="T66" fmla="*/ 104 w 144"/>
                <a:gd name="T67" fmla="*/ 38 h 105"/>
                <a:gd name="T68" fmla="*/ 109 w 144"/>
                <a:gd name="T69" fmla="*/ 40 h 105"/>
                <a:gd name="T70" fmla="*/ 106 w 144"/>
                <a:gd name="T71" fmla="*/ 45 h 105"/>
                <a:gd name="T72" fmla="*/ 118 w 144"/>
                <a:gd name="T73" fmla="*/ 54 h 105"/>
                <a:gd name="T74" fmla="*/ 124 w 144"/>
                <a:gd name="T75" fmla="*/ 55 h 105"/>
                <a:gd name="T76" fmla="*/ 128 w 144"/>
                <a:gd name="T77" fmla="*/ 60 h 105"/>
                <a:gd name="T78" fmla="*/ 141 w 144"/>
                <a:gd name="T79" fmla="*/ 64 h 105"/>
                <a:gd name="T80" fmla="*/ 139 w 144"/>
                <a:gd name="T81" fmla="*/ 69 h 105"/>
                <a:gd name="T82" fmla="*/ 133 w 144"/>
                <a:gd name="T83" fmla="*/ 73 h 105"/>
                <a:gd name="T84" fmla="*/ 128 w 144"/>
                <a:gd name="T85" fmla="*/ 77 h 105"/>
                <a:gd name="T86" fmla="*/ 125 w 144"/>
                <a:gd name="T87" fmla="*/ 74 h 105"/>
                <a:gd name="T88" fmla="*/ 120 w 144"/>
                <a:gd name="T89" fmla="*/ 72 h 105"/>
                <a:gd name="T90" fmla="*/ 113 w 144"/>
                <a:gd name="T91" fmla="*/ 67 h 105"/>
                <a:gd name="T92" fmla="*/ 108 w 144"/>
                <a:gd name="T93" fmla="*/ 70 h 105"/>
                <a:gd name="T94" fmla="*/ 118 w 144"/>
                <a:gd name="T95" fmla="*/ 80 h 105"/>
                <a:gd name="T96" fmla="*/ 123 w 144"/>
                <a:gd name="T97" fmla="*/ 82 h 105"/>
                <a:gd name="T98" fmla="*/ 128 w 144"/>
                <a:gd name="T99" fmla="*/ 93 h 105"/>
                <a:gd name="T100" fmla="*/ 126 w 144"/>
                <a:gd name="T101" fmla="*/ 95 h 105"/>
                <a:gd name="T102" fmla="*/ 118 w 144"/>
                <a:gd name="T103" fmla="*/ 96 h 105"/>
                <a:gd name="T104" fmla="*/ 110 w 144"/>
                <a:gd name="T105" fmla="*/ 93 h 105"/>
                <a:gd name="T106" fmla="*/ 109 w 144"/>
                <a:gd name="T107" fmla="*/ 94 h 105"/>
                <a:gd name="T108" fmla="*/ 103 w 144"/>
                <a:gd name="T109" fmla="*/ 99 h 105"/>
                <a:gd name="T110" fmla="*/ 91 w 144"/>
                <a:gd name="T111" fmla="*/ 90 h 105"/>
                <a:gd name="T112" fmla="*/ 77 w 144"/>
                <a:gd name="T113" fmla="*/ 83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44" h="105">
                  <a:moveTo>
                    <a:pt x="77" y="83"/>
                  </a:moveTo>
                  <a:cubicBezTo>
                    <a:pt x="76" y="86"/>
                    <a:pt x="74" y="83"/>
                    <a:pt x="71" y="84"/>
                  </a:cubicBezTo>
                  <a:cubicBezTo>
                    <a:pt x="70" y="84"/>
                    <a:pt x="69" y="85"/>
                    <a:pt x="68" y="86"/>
                  </a:cubicBezTo>
                  <a:cubicBezTo>
                    <a:pt x="66" y="87"/>
                    <a:pt x="65" y="86"/>
                    <a:pt x="63" y="86"/>
                  </a:cubicBezTo>
                  <a:cubicBezTo>
                    <a:pt x="60" y="85"/>
                    <a:pt x="56" y="83"/>
                    <a:pt x="60" y="80"/>
                  </a:cubicBezTo>
                  <a:cubicBezTo>
                    <a:pt x="62" y="78"/>
                    <a:pt x="62" y="76"/>
                    <a:pt x="65" y="76"/>
                  </a:cubicBezTo>
                  <a:cubicBezTo>
                    <a:pt x="68" y="77"/>
                    <a:pt x="71" y="78"/>
                    <a:pt x="75" y="77"/>
                  </a:cubicBezTo>
                  <a:cubicBezTo>
                    <a:pt x="77" y="77"/>
                    <a:pt x="79" y="76"/>
                    <a:pt x="81" y="76"/>
                  </a:cubicBezTo>
                  <a:cubicBezTo>
                    <a:pt x="82" y="76"/>
                    <a:pt x="81" y="75"/>
                    <a:pt x="81" y="74"/>
                  </a:cubicBezTo>
                  <a:cubicBezTo>
                    <a:pt x="78" y="72"/>
                    <a:pt x="77" y="71"/>
                    <a:pt x="80" y="69"/>
                  </a:cubicBezTo>
                  <a:cubicBezTo>
                    <a:pt x="82" y="66"/>
                    <a:pt x="84" y="66"/>
                    <a:pt x="87" y="66"/>
                  </a:cubicBezTo>
                  <a:cubicBezTo>
                    <a:pt x="88" y="66"/>
                    <a:pt x="90" y="66"/>
                    <a:pt x="91" y="67"/>
                  </a:cubicBezTo>
                  <a:cubicBezTo>
                    <a:pt x="93" y="68"/>
                    <a:pt x="93" y="69"/>
                    <a:pt x="93" y="71"/>
                  </a:cubicBezTo>
                  <a:cubicBezTo>
                    <a:pt x="94" y="73"/>
                    <a:pt x="95" y="70"/>
                    <a:pt x="96" y="70"/>
                  </a:cubicBezTo>
                  <a:cubicBezTo>
                    <a:pt x="96" y="69"/>
                    <a:pt x="99" y="70"/>
                    <a:pt x="99" y="70"/>
                  </a:cubicBezTo>
                  <a:cubicBezTo>
                    <a:pt x="100" y="70"/>
                    <a:pt x="103" y="70"/>
                    <a:pt x="103" y="68"/>
                  </a:cubicBezTo>
                  <a:cubicBezTo>
                    <a:pt x="103" y="67"/>
                    <a:pt x="100" y="66"/>
                    <a:pt x="99" y="66"/>
                  </a:cubicBezTo>
                  <a:cubicBezTo>
                    <a:pt x="97" y="65"/>
                    <a:pt x="96" y="64"/>
                    <a:pt x="95" y="63"/>
                  </a:cubicBezTo>
                  <a:cubicBezTo>
                    <a:pt x="94" y="63"/>
                    <a:pt x="93" y="65"/>
                    <a:pt x="93" y="66"/>
                  </a:cubicBezTo>
                  <a:cubicBezTo>
                    <a:pt x="92" y="67"/>
                    <a:pt x="88" y="66"/>
                    <a:pt x="87" y="66"/>
                  </a:cubicBezTo>
                  <a:cubicBezTo>
                    <a:pt x="81" y="65"/>
                    <a:pt x="89" y="63"/>
                    <a:pt x="88" y="61"/>
                  </a:cubicBezTo>
                  <a:cubicBezTo>
                    <a:pt x="87" y="58"/>
                    <a:pt x="86" y="54"/>
                    <a:pt x="84" y="52"/>
                  </a:cubicBezTo>
                  <a:cubicBezTo>
                    <a:pt x="83" y="52"/>
                    <a:pt x="81" y="53"/>
                    <a:pt x="81" y="52"/>
                  </a:cubicBezTo>
                  <a:cubicBezTo>
                    <a:pt x="81" y="51"/>
                    <a:pt x="81" y="49"/>
                    <a:pt x="80" y="48"/>
                  </a:cubicBezTo>
                  <a:cubicBezTo>
                    <a:pt x="79" y="47"/>
                    <a:pt x="78" y="53"/>
                    <a:pt x="79" y="53"/>
                  </a:cubicBezTo>
                  <a:cubicBezTo>
                    <a:pt x="78" y="53"/>
                    <a:pt x="75" y="46"/>
                    <a:pt x="75" y="46"/>
                  </a:cubicBezTo>
                  <a:cubicBezTo>
                    <a:pt x="73" y="46"/>
                    <a:pt x="72" y="47"/>
                    <a:pt x="71" y="48"/>
                  </a:cubicBezTo>
                  <a:cubicBezTo>
                    <a:pt x="70" y="48"/>
                    <a:pt x="67" y="50"/>
                    <a:pt x="67" y="49"/>
                  </a:cubicBezTo>
                  <a:cubicBezTo>
                    <a:pt x="67" y="46"/>
                    <a:pt x="66" y="46"/>
                    <a:pt x="69" y="46"/>
                  </a:cubicBezTo>
                  <a:cubicBezTo>
                    <a:pt x="70" y="46"/>
                    <a:pt x="71" y="45"/>
                    <a:pt x="71" y="44"/>
                  </a:cubicBezTo>
                  <a:cubicBezTo>
                    <a:pt x="72" y="43"/>
                    <a:pt x="69" y="43"/>
                    <a:pt x="69" y="43"/>
                  </a:cubicBezTo>
                  <a:cubicBezTo>
                    <a:pt x="68" y="42"/>
                    <a:pt x="64" y="40"/>
                    <a:pt x="64" y="40"/>
                  </a:cubicBezTo>
                  <a:cubicBezTo>
                    <a:pt x="64" y="37"/>
                    <a:pt x="63" y="39"/>
                    <a:pt x="62" y="39"/>
                  </a:cubicBezTo>
                  <a:cubicBezTo>
                    <a:pt x="61" y="39"/>
                    <a:pt x="62" y="34"/>
                    <a:pt x="60" y="35"/>
                  </a:cubicBezTo>
                  <a:cubicBezTo>
                    <a:pt x="59" y="35"/>
                    <a:pt x="59" y="36"/>
                    <a:pt x="57" y="34"/>
                  </a:cubicBezTo>
                  <a:cubicBezTo>
                    <a:pt x="56" y="34"/>
                    <a:pt x="55" y="32"/>
                    <a:pt x="54" y="32"/>
                  </a:cubicBezTo>
                  <a:cubicBezTo>
                    <a:pt x="54" y="32"/>
                    <a:pt x="55" y="33"/>
                    <a:pt x="55" y="33"/>
                  </a:cubicBezTo>
                  <a:cubicBezTo>
                    <a:pt x="55" y="33"/>
                    <a:pt x="52" y="33"/>
                    <a:pt x="52" y="34"/>
                  </a:cubicBezTo>
                  <a:cubicBezTo>
                    <a:pt x="53" y="35"/>
                    <a:pt x="55" y="34"/>
                    <a:pt x="56" y="36"/>
                  </a:cubicBezTo>
                  <a:cubicBezTo>
                    <a:pt x="56" y="38"/>
                    <a:pt x="54" y="38"/>
                    <a:pt x="53" y="38"/>
                  </a:cubicBezTo>
                  <a:cubicBezTo>
                    <a:pt x="51" y="39"/>
                    <a:pt x="46" y="35"/>
                    <a:pt x="44" y="37"/>
                  </a:cubicBezTo>
                  <a:cubicBezTo>
                    <a:pt x="43" y="37"/>
                    <a:pt x="45" y="38"/>
                    <a:pt x="46" y="39"/>
                  </a:cubicBezTo>
                  <a:cubicBezTo>
                    <a:pt x="46" y="40"/>
                    <a:pt x="47" y="39"/>
                    <a:pt x="48" y="39"/>
                  </a:cubicBezTo>
                  <a:cubicBezTo>
                    <a:pt x="49" y="39"/>
                    <a:pt x="52" y="38"/>
                    <a:pt x="52" y="39"/>
                  </a:cubicBezTo>
                  <a:cubicBezTo>
                    <a:pt x="52" y="40"/>
                    <a:pt x="51" y="41"/>
                    <a:pt x="50" y="42"/>
                  </a:cubicBezTo>
                  <a:cubicBezTo>
                    <a:pt x="50" y="42"/>
                    <a:pt x="39" y="35"/>
                    <a:pt x="37" y="36"/>
                  </a:cubicBezTo>
                  <a:cubicBezTo>
                    <a:pt x="38" y="36"/>
                    <a:pt x="39" y="37"/>
                    <a:pt x="40" y="37"/>
                  </a:cubicBezTo>
                  <a:cubicBezTo>
                    <a:pt x="42" y="39"/>
                    <a:pt x="37" y="38"/>
                    <a:pt x="37" y="38"/>
                  </a:cubicBezTo>
                  <a:cubicBezTo>
                    <a:pt x="34" y="36"/>
                    <a:pt x="30" y="38"/>
                    <a:pt x="27" y="37"/>
                  </a:cubicBezTo>
                  <a:cubicBezTo>
                    <a:pt x="23" y="36"/>
                    <a:pt x="20" y="37"/>
                    <a:pt x="17" y="34"/>
                  </a:cubicBezTo>
                  <a:cubicBezTo>
                    <a:pt x="14" y="32"/>
                    <a:pt x="12" y="35"/>
                    <a:pt x="9" y="34"/>
                  </a:cubicBezTo>
                  <a:cubicBezTo>
                    <a:pt x="8" y="33"/>
                    <a:pt x="6" y="33"/>
                    <a:pt x="5" y="32"/>
                  </a:cubicBezTo>
                  <a:cubicBezTo>
                    <a:pt x="5" y="31"/>
                    <a:pt x="2" y="28"/>
                    <a:pt x="4" y="28"/>
                  </a:cubicBezTo>
                  <a:cubicBezTo>
                    <a:pt x="7" y="28"/>
                    <a:pt x="11" y="31"/>
                    <a:pt x="14" y="29"/>
                  </a:cubicBezTo>
                  <a:cubicBezTo>
                    <a:pt x="15" y="28"/>
                    <a:pt x="13" y="27"/>
                    <a:pt x="13" y="27"/>
                  </a:cubicBezTo>
                  <a:cubicBezTo>
                    <a:pt x="11" y="26"/>
                    <a:pt x="9" y="26"/>
                    <a:pt x="8" y="26"/>
                  </a:cubicBezTo>
                  <a:cubicBezTo>
                    <a:pt x="5" y="26"/>
                    <a:pt x="0" y="26"/>
                    <a:pt x="0" y="23"/>
                  </a:cubicBezTo>
                  <a:cubicBezTo>
                    <a:pt x="0" y="19"/>
                    <a:pt x="0" y="16"/>
                    <a:pt x="2" y="12"/>
                  </a:cubicBezTo>
                  <a:cubicBezTo>
                    <a:pt x="3" y="9"/>
                    <a:pt x="6" y="7"/>
                    <a:pt x="9" y="5"/>
                  </a:cubicBezTo>
                  <a:cubicBezTo>
                    <a:pt x="11" y="3"/>
                    <a:pt x="13" y="3"/>
                    <a:pt x="16" y="2"/>
                  </a:cubicBezTo>
                  <a:cubicBezTo>
                    <a:pt x="18" y="2"/>
                    <a:pt x="24" y="0"/>
                    <a:pt x="25" y="3"/>
                  </a:cubicBezTo>
                  <a:cubicBezTo>
                    <a:pt x="25" y="2"/>
                    <a:pt x="20" y="7"/>
                    <a:pt x="19" y="7"/>
                  </a:cubicBezTo>
                  <a:cubicBezTo>
                    <a:pt x="17" y="9"/>
                    <a:pt x="15" y="11"/>
                    <a:pt x="17" y="13"/>
                  </a:cubicBezTo>
                  <a:cubicBezTo>
                    <a:pt x="19" y="15"/>
                    <a:pt x="17" y="16"/>
                    <a:pt x="18" y="18"/>
                  </a:cubicBezTo>
                  <a:cubicBezTo>
                    <a:pt x="18" y="20"/>
                    <a:pt x="20" y="21"/>
                    <a:pt x="21" y="22"/>
                  </a:cubicBezTo>
                  <a:cubicBezTo>
                    <a:pt x="22" y="23"/>
                    <a:pt x="24" y="24"/>
                    <a:pt x="25" y="25"/>
                  </a:cubicBezTo>
                  <a:cubicBezTo>
                    <a:pt x="26" y="26"/>
                    <a:pt x="22" y="26"/>
                    <a:pt x="22" y="27"/>
                  </a:cubicBezTo>
                  <a:cubicBezTo>
                    <a:pt x="22" y="26"/>
                    <a:pt x="26" y="29"/>
                    <a:pt x="26" y="29"/>
                  </a:cubicBezTo>
                  <a:cubicBezTo>
                    <a:pt x="27" y="28"/>
                    <a:pt x="26" y="26"/>
                    <a:pt x="26" y="25"/>
                  </a:cubicBezTo>
                  <a:cubicBezTo>
                    <a:pt x="26" y="25"/>
                    <a:pt x="28" y="24"/>
                    <a:pt x="27" y="23"/>
                  </a:cubicBezTo>
                  <a:cubicBezTo>
                    <a:pt x="26" y="22"/>
                    <a:pt x="22" y="21"/>
                    <a:pt x="21" y="20"/>
                  </a:cubicBezTo>
                  <a:cubicBezTo>
                    <a:pt x="20" y="20"/>
                    <a:pt x="19" y="19"/>
                    <a:pt x="20" y="19"/>
                  </a:cubicBezTo>
                  <a:cubicBezTo>
                    <a:pt x="22" y="19"/>
                    <a:pt x="22" y="18"/>
                    <a:pt x="23" y="17"/>
                  </a:cubicBezTo>
                  <a:cubicBezTo>
                    <a:pt x="25" y="16"/>
                    <a:pt x="28" y="18"/>
                    <a:pt x="29" y="19"/>
                  </a:cubicBezTo>
                  <a:cubicBezTo>
                    <a:pt x="28" y="18"/>
                    <a:pt x="27" y="17"/>
                    <a:pt x="27" y="16"/>
                  </a:cubicBezTo>
                  <a:cubicBezTo>
                    <a:pt x="27" y="14"/>
                    <a:pt x="22" y="15"/>
                    <a:pt x="22" y="13"/>
                  </a:cubicBezTo>
                  <a:cubicBezTo>
                    <a:pt x="20" y="7"/>
                    <a:pt x="29" y="12"/>
                    <a:pt x="29" y="12"/>
                  </a:cubicBezTo>
                  <a:cubicBezTo>
                    <a:pt x="29" y="11"/>
                    <a:pt x="23" y="9"/>
                    <a:pt x="23" y="9"/>
                  </a:cubicBezTo>
                  <a:cubicBezTo>
                    <a:pt x="23" y="8"/>
                    <a:pt x="28" y="9"/>
                    <a:pt x="28" y="9"/>
                  </a:cubicBezTo>
                  <a:cubicBezTo>
                    <a:pt x="28" y="8"/>
                    <a:pt x="25" y="7"/>
                    <a:pt x="25" y="7"/>
                  </a:cubicBezTo>
                  <a:cubicBezTo>
                    <a:pt x="24" y="6"/>
                    <a:pt x="25" y="6"/>
                    <a:pt x="26" y="6"/>
                  </a:cubicBezTo>
                  <a:cubicBezTo>
                    <a:pt x="27" y="7"/>
                    <a:pt x="27" y="6"/>
                    <a:pt x="28" y="6"/>
                  </a:cubicBezTo>
                  <a:cubicBezTo>
                    <a:pt x="30" y="5"/>
                    <a:pt x="30" y="6"/>
                    <a:pt x="32" y="6"/>
                  </a:cubicBezTo>
                  <a:cubicBezTo>
                    <a:pt x="29" y="5"/>
                    <a:pt x="33" y="3"/>
                    <a:pt x="34" y="3"/>
                  </a:cubicBezTo>
                  <a:cubicBezTo>
                    <a:pt x="36" y="2"/>
                    <a:pt x="42" y="2"/>
                    <a:pt x="43" y="4"/>
                  </a:cubicBezTo>
                  <a:cubicBezTo>
                    <a:pt x="44" y="5"/>
                    <a:pt x="44" y="6"/>
                    <a:pt x="44" y="7"/>
                  </a:cubicBezTo>
                  <a:cubicBezTo>
                    <a:pt x="45" y="8"/>
                    <a:pt x="46" y="9"/>
                    <a:pt x="47" y="10"/>
                  </a:cubicBezTo>
                  <a:cubicBezTo>
                    <a:pt x="48" y="12"/>
                    <a:pt x="43" y="16"/>
                    <a:pt x="43" y="16"/>
                  </a:cubicBezTo>
                  <a:cubicBezTo>
                    <a:pt x="44" y="17"/>
                    <a:pt x="46" y="14"/>
                    <a:pt x="47" y="14"/>
                  </a:cubicBezTo>
                  <a:cubicBezTo>
                    <a:pt x="47" y="14"/>
                    <a:pt x="45" y="20"/>
                    <a:pt x="46" y="19"/>
                  </a:cubicBezTo>
                  <a:cubicBezTo>
                    <a:pt x="47" y="19"/>
                    <a:pt x="47" y="17"/>
                    <a:pt x="48" y="17"/>
                  </a:cubicBezTo>
                  <a:cubicBezTo>
                    <a:pt x="50" y="17"/>
                    <a:pt x="50" y="18"/>
                    <a:pt x="52" y="16"/>
                  </a:cubicBezTo>
                  <a:cubicBezTo>
                    <a:pt x="53" y="15"/>
                    <a:pt x="53" y="16"/>
                    <a:pt x="54" y="17"/>
                  </a:cubicBezTo>
                  <a:cubicBezTo>
                    <a:pt x="55" y="18"/>
                    <a:pt x="54" y="18"/>
                    <a:pt x="54" y="19"/>
                  </a:cubicBezTo>
                  <a:cubicBezTo>
                    <a:pt x="54" y="20"/>
                    <a:pt x="59" y="21"/>
                    <a:pt x="60" y="21"/>
                  </a:cubicBezTo>
                  <a:cubicBezTo>
                    <a:pt x="60" y="21"/>
                    <a:pt x="55" y="16"/>
                    <a:pt x="54" y="15"/>
                  </a:cubicBezTo>
                  <a:cubicBezTo>
                    <a:pt x="54" y="15"/>
                    <a:pt x="63" y="18"/>
                    <a:pt x="63" y="17"/>
                  </a:cubicBezTo>
                  <a:cubicBezTo>
                    <a:pt x="63" y="17"/>
                    <a:pt x="57" y="16"/>
                    <a:pt x="57" y="14"/>
                  </a:cubicBezTo>
                  <a:cubicBezTo>
                    <a:pt x="57" y="13"/>
                    <a:pt x="60" y="12"/>
                    <a:pt x="61" y="12"/>
                  </a:cubicBezTo>
                  <a:cubicBezTo>
                    <a:pt x="63" y="11"/>
                    <a:pt x="64" y="12"/>
                    <a:pt x="66" y="13"/>
                  </a:cubicBezTo>
                  <a:cubicBezTo>
                    <a:pt x="69" y="14"/>
                    <a:pt x="73" y="13"/>
                    <a:pt x="74" y="17"/>
                  </a:cubicBezTo>
                  <a:cubicBezTo>
                    <a:pt x="74" y="17"/>
                    <a:pt x="67" y="17"/>
                    <a:pt x="68" y="20"/>
                  </a:cubicBezTo>
                  <a:cubicBezTo>
                    <a:pt x="68" y="19"/>
                    <a:pt x="71" y="18"/>
                    <a:pt x="71" y="18"/>
                  </a:cubicBezTo>
                  <a:cubicBezTo>
                    <a:pt x="73" y="18"/>
                    <a:pt x="70" y="20"/>
                    <a:pt x="70" y="21"/>
                  </a:cubicBezTo>
                  <a:cubicBezTo>
                    <a:pt x="70" y="21"/>
                    <a:pt x="73" y="19"/>
                    <a:pt x="73" y="19"/>
                  </a:cubicBezTo>
                  <a:cubicBezTo>
                    <a:pt x="73" y="18"/>
                    <a:pt x="77" y="18"/>
                    <a:pt x="78" y="19"/>
                  </a:cubicBezTo>
                  <a:cubicBezTo>
                    <a:pt x="82" y="19"/>
                    <a:pt x="73" y="22"/>
                    <a:pt x="74" y="23"/>
                  </a:cubicBezTo>
                  <a:cubicBezTo>
                    <a:pt x="74" y="23"/>
                    <a:pt x="76" y="21"/>
                    <a:pt x="76" y="22"/>
                  </a:cubicBezTo>
                  <a:cubicBezTo>
                    <a:pt x="76" y="23"/>
                    <a:pt x="74" y="25"/>
                    <a:pt x="75" y="26"/>
                  </a:cubicBezTo>
                  <a:cubicBezTo>
                    <a:pt x="74" y="25"/>
                    <a:pt x="78" y="21"/>
                    <a:pt x="79" y="22"/>
                  </a:cubicBezTo>
                  <a:cubicBezTo>
                    <a:pt x="79" y="24"/>
                    <a:pt x="78" y="26"/>
                    <a:pt x="79" y="27"/>
                  </a:cubicBezTo>
                  <a:cubicBezTo>
                    <a:pt x="79" y="27"/>
                    <a:pt x="79" y="23"/>
                    <a:pt x="81" y="23"/>
                  </a:cubicBezTo>
                  <a:cubicBezTo>
                    <a:pt x="83" y="24"/>
                    <a:pt x="80" y="27"/>
                    <a:pt x="81" y="28"/>
                  </a:cubicBezTo>
                  <a:cubicBezTo>
                    <a:pt x="81" y="28"/>
                    <a:pt x="82" y="25"/>
                    <a:pt x="83" y="25"/>
                  </a:cubicBezTo>
                  <a:cubicBezTo>
                    <a:pt x="83" y="25"/>
                    <a:pt x="82" y="28"/>
                    <a:pt x="83" y="28"/>
                  </a:cubicBezTo>
                  <a:cubicBezTo>
                    <a:pt x="82" y="28"/>
                    <a:pt x="85" y="24"/>
                    <a:pt x="86" y="23"/>
                  </a:cubicBezTo>
                  <a:cubicBezTo>
                    <a:pt x="87" y="22"/>
                    <a:pt x="90" y="23"/>
                    <a:pt x="91" y="24"/>
                  </a:cubicBezTo>
                  <a:cubicBezTo>
                    <a:pt x="93" y="25"/>
                    <a:pt x="94" y="27"/>
                    <a:pt x="91" y="27"/>
                  </a:cubicBezTo>
                  <a:cubicBezTo>
                    <a:pt x="90" y="27"/>
                    <a:pt x="86" y="27"/>
                    <a:pt x="86" y="30"/>
                  </a:cubicBezTo>
                  <a:cubicBezTo>
                    <a:pt x="86" y="29"/>
                    <a:pt x="92" y="27"/>
                    <a:pt x="92" y="28"/>
                  </a:cubicBezTo>
                  <a:cubicBezTo>
                    <a:pt x="92" y="28"/>
                    <a:pt x="88" y="30"/>
                    <a:pt x="88" y="31"/>
                  </a:cubicBezTo>
                  <a:cubicBezTo>
                    <a:pt x="88" y="30"/>
                    <a:pt x="92" y="30"/>
                    <a:pt x="92" y="30"/>
                  </a:cubicBezTo>
                  <a:cubicBezTo>
                    <a:pt x="93" y="29"/>
                    <a:pt x="95" y="26"/>
                    <a:pt x="96" y="27"/>
                  </a:cubicBezTo>
                  <a:cubicBezTo>
                    <a:pt x="97" y="29"/>
                    <a:pt x="96" y="31"/>
                    <a:pt x="94" y="31"/>
                  </a:cubicBezTo>
                  <a:cubicBezTo>
                    <a:pt x="93" y="32"/>
                    <a:pt x="92" y="33"/>
                    <a:pt x="91" y="34"/>
                  </a:cubicBezTo>
                  <a:cubicBezTo>
                    <a:pt x="91" y="34"/>
                    <a:pt x="93" y="32"/>
                    <a:pt x="94" y="32"/>
                  </a:cubicBezTo>
                  <a:cubicBezTo>
                    <a:pt x="94" y="32"/>
                    <a:pt x="93" y="36"/>
                    <a:pt x="93" y="36"/>
                  </a:cubicBezTo>
                  <a:cubicBezTo>
                    <a:pt x="92" y="34"/>
                    <a:pt x="99" y="27"/>
                    <a:pt x="100" y="29"/>
                  </a:cubicBezTo>
                  <a:cubicBezTo>
                    <a:pt x="101" y="30"/>
                    <a:pt x="99" y="31"/>
                    <a:pt x="98" y="31"/>
                  </a:cubicBezTo>
                  <a:cubicBezTo>
                    <a:pt x="99" y="31"/>
                    <a:pt x="102" y="31"/>
                    <a:pt x="103" y="31"/>
                  </a:cubicBezTo>
                  <a:cubicBezTo>
                    <a:pt x="104" y="31"/>
                    <a:pt x="106" y="31"/>
                    <a:pt x="107" y="32"/>
                  </a:cubicBezTo>
                  <a:cubicBezTo>
                    <a:pt x="108" y="35"/>
                    <a:pt x="98" y="35"/>
                    <a:pt x="99" y="38"/>
                  </a:cubicBezTo>
                  <a:cubicBezTo>
                    <a:pt x="99" y="38"/>
                    <a:pt x="102" y="35"/>
                    <a:pt x="103" y="35"/>
                  </a:cubicBezTo>
                  <a:cubicBezTo>
                    <a:pt x="104" y="35"/>
                    <a:pt x="106" y="35"/>
                    <a:pt x="106" y="36"/>
                  </a:cubicBezTo>
                  <a:cubicBezTo>
                    <a:pt x="107" y="37"/>
                    <a:pt x="101" y="39"/>
                    <a:pt x="101" y="39"/>
                  </a:cubicBezTo>
                  <a:cubicBezTo>
                    <a:pt x="101" y="39"/>
                    <a:pt x="104" y="38"/>
                    <a:pt x="104" y="38"/>
                  </a:cubicBezTo>
                  <a:cubicBezTo>
                    <a:pt x="105" y="38"/>
                    <a:pt x="107" y="37"/>
                    <a:pt x="108" y="36"/>
                  </a:cubicBezTo>
                  <a:cubicBezTo>
                    <a:pt x="109" y="36"/>
                    <a:pt x="108" y="35"/>
                    <a:pt x="109" y="34"/>
                  </a:cubicBezTo>
                  <a:cubicBezTo>
                    <a:pt x="110" y="34"/>
                    <a:pt x="112" y="36"/>
                    <a:pt x="112" y="37"/>
                  </a:cubicBezTo>
                  <a:cubicBezTo>
                    <a:pt x="116" y="40"/>
                    <a:pt x="112" y="39"/>
                    <a:pt x="109" y="40"/>
                  </a:cubicBezTo>
                  <a:cubicBezTo>
                    <a:pt x="109" y="40"/>
                    <a:pt x="102" y="42"/>
                    <a:pt x="102" y="41"/>
                  </a:cubicBezTo>
                  <a:cubicBezTo>
                    <a:pt x="102" y="42"/>
                    <a:pt x="118" y="42"/>
                    <a:pt x="117" y="44"/>
                  </a:cubicBezTo>
                  <a:cubicBezTo>
                    <a:pt x="116" y="45"/>
                    <a:pt x="111" y="45"/>
                    <a:pt x="110" y="44"/>
                  </a:cubicBezTo>
                  <a:cubicBezTo>
                    <a:pt x="110" y="44"/>
                    <a:pt x="106" y="45"/>
                    <a:pt x="106" y="45"/>
                  </a:cubicBezTo>
                  <a:cubicBezTo>
                    <a:pt x="107" y="46"/>
                    <a:pt x="110" y="45"/>
                    <a:pt x="110" y="46"/>
                  </a:cubicBezTo>
                  <a:cubicBezTo>
                    <a:pt x="111" y="46"/>
                    <a:pt x="107" y="47"/>
                    <a:pt x="107" y="48"/>
                  </a:cubicBezTo>
                  <a:cubicBezTo>
                    <a:pt x="107" y="50"/>
                    <a:pt x="111" y="51"/>
                    <a:pt x="112" y="51"/>
                  </a:cubicBezTo>
                  <a:cubicBezTo>
                    <a:pt x="114" y="52"/>
                    <a:pt x="117" y="52"/>
                    <a:pt x="118" y="54"/>
                  </a:cubicBezTo>
                  <a:cubicBezTo>
                    <a:pt x="119" y="55"/>
                    <a:pt x="119" y="56"/>
                    <a:pt x="120" y="56"/>
                  </a:cubicBezTo>
                  <a:cubicBezTo>
                    <a:pt x="120" y="56"/>
                    <a:pt x="122" y="55"/>
                    <a:pt x="122" y="55"/>
                  </a:cubicBezTo>
                  <a:cubicBezTo>
                    <a:pt x="122" y="55"/>
                    <a:pt x="122" y="57"/>
                    <a:pt x="123" y="57"/>
                  </a:cubicBezTo>
                  <a:cubicBezTo>
                    <a:pt x="123" y="57"/>
                    <a:pt x="123" y="55"/>
                    <a:pt x="124" y="55"/>
                  </a:cubicBezTo>
                  <a:cubicBezTo>
                    <a:pt x="124" y="55"/>
                    <a:pt x="124" y="57"/>
                    <a:pt x="124" y="57"/>
                  </a:cubicBezTo>
                  <a:cubicBezTo>
                    <a:pt x="124" y="58"/>
                    <a:pt x="126" y="57"/>
                    <a:pt x="127" y="57"/>
                  </a:cubicBezTo>
                  <a:cubicBezTo>
                    <a:pt x="127" y="57"/>
                    <a:pt x="129" y="58"/>
                    <a:pt x="129" y="59"/>
                  </a:cubicBezTo>
                  <a:cubicBezTo>
                    <a:pt x="129" y="60"/>
                    <a:pt x="128" y="59"/>
                    <a:pt x="128" y="60"/>
                  </a:cubicBezTo>
                  <a:cubicBezTo>
                    <a:pt x="129" y="59"/>
                    <a:pt x="138" y="62"/>
                    <a:pt x="138" y="62"/>
                  </a:cubicBezTo>
                  <a:cubicBezTo>
                    <a:pt x="137" y="63"/>
                    <a:pt x="137" y="63"/>
                    <a:pt x="137" y="63"/>
                  </a:cubicBezTo>
                  <a:cubicBezTo>
                    <a:pt x="137" y="64"/>
                    <a:pt x="139" y="63"/>
                    <a:pt x="139" y="63"/>
                  </a:cubicBezTo>
                  <a:cubicBezTo>
                    <a:pt x="140" y="62"/>
                    <a:pt x="140" y="63"/>
                    <a:pt x="141" y="64"/>
                  </a:cubicBezTo>
                  <a:cubicBezTo>
                    <a:pt x="142" y="64"/>
                    <a:pt x="144" y="66"/>
                    <a:pt x="143" y="67"/>
                  </a:cubicBezTo>
                  <a:cubicBezTo>
                    <a:pt x="143" y="67"/>
                    <a:pt x="141" y="67"/>
                    <a:pt x="141" y="67"/>
                  </a:cubicBezTo>
                  <a:cubicBezTo>
                    <a:pt x="141" y="68"/>
                    <a:pt x="143" y="68"/>
                    <a:pt x="142" y="69"/>
                  </a:cubicBezTo>
                  <a:cubicBezTo>
                    <a:pt x="142" y="69"/>
                    <a:pt x="139" y="69"/>
                    <a:pt x="139" y="69"/>
                  </a:cubicBezTo>
                  <a:cubicBezTo>
                    <a:pt x="137" y="70"/>
                    <a:pt x="139" y="70"/>
                    <a:pt x="139" y="71"/>
                  </a:cubicBezTo>
                  <a:cubicBezTo>
                    <a:pt x="140" y="73"/>
                    <a:pt x="136" y="71"/>
                    <a:pt x="135" y="71"/>
                  </a:cubicBezTo>
                  <a:cubicBezTo>
                    <a:pt x="136" y="72"/>
                    <a:pt x="138" y="73"/>
                    <a:pt x="137" y="74"/>
                  </a:cubicBezTo>
                  <a:cubicBezTo>
                    <a:pt x="136" y="74"/>
                    <a:pt x="132" y="74"/>
                    <a:pt x="133" y="73"/>
                  </a:cubicBezTo>
                  <a:cubicBezTo>
                    <a:pt x="132" y="74"/>
                    <a:pt x="135" y="76"/>
                    <a:pt x="134" y="77"/>
                  </a:cubicBezTo>
                  <a:cubicBezTo>
                    <a:pt x="133" y="77"/>
                    <a:pt x="133" y="75"/>
                    <a:pt x="132" y="76"/>
                  </a:cubicBezTo>
                  <a:cubicBezTo>
                    <a:pt x="131" y="77"/>
                    <a:pt x="135" y="82"/>
                    <a:pt x="131" y="79"/>
                  </a:cubicBezTo>
                  <a:cubicBezTo>
                    <a:pt x="131" y="79"/>
                    <a:pt x="128" y="77"/>
                    <a:pt x="128" y="77"/>
                  </a:cubicBezTo>
                  <a:cubicBezTo>
                    <a:pt x="127" y="78"/>
                    <a:pt x="127" y="79"/>
                    <a:pt x="126" y="79"/>
                  </a:cubicBezTo>
                  <a:cubicBezTo>
                    <a:pt x="126" y="78"/>
                    <a:pt x="127" y="77"/>
                    <a:pt x="127" y="76"/>
                  </a:cubicBezTo>
                  <a:cubicBezTo>
                    <a:pt x="127" y="77"/>
                    <a:pt x="125" y="77"/>
                    <a:pt x="125" y="77"/>
                  </a:cubicBezTo>
                  <a:cubicBezTo>
                    <a:pt x="124" y="76"/>
                    <a:pt x="126" y="75"/>
                    <a:pt x="125" y="74"/>
                  </a:cubicBezTo>
                  <a:cubicBezTo>
                    <a:pt x="125" y="74"/>
                    <a:pt x="123" y="75"/>
                    <a:pt x="123" y="75"/>
                  </a:cubicBezTo>
                  <a:cubicBezTo>
                    <a:pt x="122" y="74"/>
                    <a:pt x="123" y="72"/>
                    <a:pt x="123" y="72"/>
                  </a:cubicBezTo>
                  <a:cubicBezTo>
                    <a:pt x="124" y="72"/>
                    <a:pt x="128" y="70"/>
                    <a:pt x="127" y="70"/>
                  </a:cubicBezTo>
                  <a:cubicBezTo>
                    <a:pt x="126" y="69"/>
                    <a:pt x="122" y="73"/>
                    <a:pt x="120" y="72"/>
                  </a:cubicBezTo>
                  <a:cubicBezTo>
                    <a:pt x="120" y="72"/>
                    <a:pt x="123" y="69"/>
                    <a:pt x="122" y="69"/>
                  </a:cubicBezTo>
                  <a:cubicBezTo>
                    <a:pt x="121" y="69"/>
                    <a:pt x="120" y="71"/>
                    <a:pt x="119" y="70"/>
                  </a:cubicBezTo>
                  <a:cubicBezTo>
                    <a:pt x="118" y="69"/>
                    <a:pt x="117" y="69"/>
                    <a:pt x="116" y="68"/>
                  </a:cubicBezTo>
                  <a:cubicBezTo>
                    <a:pt x="115" y="67"/>
                    <a:pt x="114" y="66"/>
                    <a:pt x="113" y="67"/>
                  </a:cubicBezTo>
                  <a:cubicBezTo>
                    <a:pt x="113" y="68"/>
                    <a:pt x="113" y="68"/>
                    <a:pt x="113" y="69"/>
                  </a:cubicBezTo>
                  <a:cubicBezTo>
                    <a:pt x="113" y="69"/>
                    <a:pt x="112" y="69"/>
                    <a:pt x="112" y="69"/>
                  </a:cubicBezTo>
                  <a:cubicBezTo>
                    <a:pt x="112" y="70"/>
                    <a:pt x="116" y="72"/>
                    <a:pt x="112" y="72"/>
                  </a:cubicBezTo>
                  <a:cubicBezTo>
                    <a:pt x="111" y="72"/>
                    <a:pt x="107" y="71"/>
                    <a:pt x="108" y="70"/>
                  </a:cubicBezTo>
                  <a:cubicBezTo>
                    <a:pt x="107" y="72"/>
                    <a:pt x="111" y="74"/>
                    <a:pt x="112" y="75"/>
                  </a:cubicBezTo>
                  <a:cubicBezTo>
                    <a:pt x="114" y="75"/>
                    <a:pt x="114" y="78"/>
                    <a:pt x="115" y="79"/>
                  </a:cubicBezTo>
                  <a:cubicBezTo>
                    <a:pt x="116" y="80"/>
                    <a:pt x="116" y="81"/>
                    <a:pt x="117" y="81"/>
                  </a:cubicBezTo>
                  <a:cubicBezTo>
                    <a:pt x="118" y="81"/>
                    <a:pt x="117" y="80"/>
                    <a:pt x="118" y="80"/>
                  </a:cubicBezTo>
                  <a:cubicBezTo>
                    <a:pt x="118" y="80"/>
                    <a:pt x="119" y="81"/>
                    <a:pt x="119" y="82"/>
                  </a:cubicBezTo>
                  <a:cubicBezTo>
                    <a:pt x="120" y="83"/>
                    <a:pt x="120" y="82"/>
                    <a:pt x="121" y="81"/>
                  </a:cubicBezTo>
                  <a:cubicBezTo>
                    <a:pt x="122" y="81"/>
                    <a:pt x="121" y="85"/>
                    <a:pt x="122" y="84"/>
                  </a:cubicBezTo>
                  <a:cubicBezTo>
                    <a:pt x="123" y="84"/>
                    <a:pt x="122" y="83"/>
                    <a:pt x="123" y="82"/>
                  </a:cubicBezTo>
                  <a:cubicBezTo>
                    <a:pt x="123" y="82"/>
                    <a:pt x="123" y="84"/>
                    <a:pt x="123" y="85"/>
                  </a:cubicBezTo>
                  <a:cubicBezTo>
                    <a:pt x="123" y="86"/>
                    <a:pt x="123" y="86"/>
                    <a:pt x="124" y="87"/>
                  </a:cubicBezTo>
                  <a:cubicBezTo>
                    <a:pt x="125" y="87"/>
                    <a:pt x="126" y="88"/>
                    <a:pt x="126" y="89"/>
                  </a:cubicBezTo>
                  <a:cubicBezTo>
                    <a:pt x="127" y="89"/>
                    <a:pt x="128" y="93"/>
                    <a:pt x="128" y="93"/>
                  </a:cubicBezTo>
                  <a:cubicBezTo>
                    <a:pt x="127" y="92"/>
                    <a:pt x="127" y="91"/>
                    <a:pt x="127" y="91"/>
                  </a:cubicBezTo>
                  <a:cubicBezTo>
                    <a:pt x="126" y="91"/>
                    <a:pt x="127" y="95"/>
                    <a:pt x="127" y="95"/>
                  </a:cubicBezTo>
                  <a:cubicBezTo>
                    <a:pt x="127" y="95"/>
                    <a:pt x="125" y="91"/>
                    <a:pt x="124" y="90"/>
                  </a:cubicBezTo>
                  <a:cubicBezTo>
                    <a:pt x="124" y="90"/>
                    <a:pt x="125" y="94"/>
                    <a:pt x="126" y="95"/>
                  </a:cubicBezTo>
                  <a:cubicBezTo>
                    <a:pt x="126" y="98"/>
                    <a:pt x="124" y="95"/>
                    <a:pt x="124" y="96"/>
                  </a:cubicBezTo>
                  <a:cubicBezTo>
                    <a:pt x="123" y="97"/>
                    <a:pt x="128" y="99"/>
                    <a:pt x="128" y="100"/>
                  </a:cubicBezTo>
                  <a:cubicBezTo>
                    <a:pt x="128" y="101"/>
                    <a:pt x="119" y="95"/>
                    <a:pt x="118" y="95"/>
                  </a:cubicBezTo>
                  <a:cubicBezTo>
                    <a:pt x="118" y="95"/>
                    <a:pt x="118" y="96"/>
                    <a:pt x="118" y="96"/>
                  </a:cubicBezTo>
                  <a:cubicBezTo>
                    <a:pt x="118" y="97"/>
                    <a:pt x="116" y="93"/>
                    <a:pt x="115" y="93"/>
                  </a:cubicBezTo>
                  <a:cubicBezTo>
                    <a:pt x="115" y="93"/>
                    <a:pt x="116" y="95"/>
                    <a:pt x="116" y="95"/>
                  </a:cubicBezTo>
                  <a:cubicBezTo>
                    <a:pt x="115" y="96"/>
                    <a:pt x="113" y="92"/>
                    <a:pt x="112" y="91"/>
                  </a:cubicBezTo>
                  <a:cubicBezTo>
                    <a:pt x="111" y="90"/>
                    <a:pt x="111" y="92"/>
                    <a:pt x="110" y="93"/>
                  </a:cubicBezTo>
                  <a:cubicBezTo>
                    <a:pt x="110" y="94"/>
                    <a:pt x="108" y="90"/>
                    <a:pt x="108" y="90"/>
                  </a:cubicBezTo>
                  <a:cubicBezTo>
                    <a:pt x="108" y="90"/>
                    <a:pt x="105" y="90"/>
                    <a:pt x="105" y="90"/>
                  </a:cubicBezTo>
                  <a:cubicBezTo>
                    <a:pt x="105" y="91"/>
                    <a:pt x="106" y="92"/>
                    <a:pt x="107" y="92"/>
                  </a:cubicBezTo>
                  <a:cubicBezTo>
                    <a:pt x="108" y="93"/>
                    <a:pt x="108" y="93"/>
                    <a:pt x="109" y="94"/>
                  </a:cubicBezTo>
                  <a:cubicBezTo>
                    <a:pt x="110" y="95"/>
                    <a:pt x="112" y="96"/>
                    <a:pt x="114" y="97"/>
                  </a:cubicBezTo>
                  <a:cubicBezTo>
                    <a:pt x="116" y="99"/>
                    <a:pt x="117" y="100"/>
                    <a:pt x="118" y="102"/>
                  </a:cubicBezTo>
                  <a:cubicBezTo>
                    <a:pt x="120" y="105"/>
                    <a:pt x="120" y="105"/>
                    <a:pt x="117" y="104"/>
                  </a:cubicBezTo>
                  <a:cubicBezTo>
                    <a:pt x="113" y="102"/>
                    <a:pt x="106" y="103"/>
                    <a:pt x="103" y="99"/>
                  </a:cubicBezTo>
                  <a:cubicBezTo>
                    <a:pt x="102" y="97"/>
                    <a:pt x="99" y="99"/>
                    <a:pt x="97" y="97"/>
                  </a:cubicBezTo>
                  <a:cubicBezTo>
                    <a:pt x="96" y="96"/>
                    <a:pt x="90" y="94"/>
                    <a:pt x="90" y="93"/>
                  </a:cubicBezTo>
                  <a:cubicBezTo>
                    <a:pt x="90" y="92"/>
                    <a:pt x="93" y="93"/>
                    <a:pt x="93" y="92"/>
                  </a:cubicBezTo>
                  <a:cubicBezTo>
                    <a:pt x="94" y="91"/>
                    <a:pt x="91" y="90"/>
                    <a:pt x="91" y="90"/>
                  </a:cubicBezTo>
                  <a:cubicBezTo>
                    <a:pt x="88" y="89"/>
                    <a:pt x="86" y="87"/>
                    <a:pt x="84" y="86"/>
                  </a:cubicBezTo>
                  <a:cubicBezTo>
                    <a:pt x="83" y="85"/>
                    <a:pt x="84" y="84"/>
                    <a:pt x="82" y="84"/>
                  </a:cubicBezTo>
                  <a:cubicBezTo>
                    <a:pt x="82" y="83"/>
                    <a:pt x="77" y="83"/>
                    <a:pt x="77" y="83"/>
                  </a:cubicBezTo>
                  <a:cubicBezTo>
                    <a:pt x="77" y="84"/>
                    <a:pt x="78" y="82"/>
                    <a:pt x="77" y="83"/>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49" name="Freeform 549">
              <a:extLst>
                <a:ext uri="{FF2B5EF4-FFF2-40B4-BE49-F238E27FC236}">
                  <a16:creationId xmlns:a16="http://schemas.microsoft.com/office/drawing/2014/main" id="{64770350-A58E-2B3F-0C9D-7A67C7F49724}"/>
                </a:ext>
              </a:extLst>
            </p:cNvPr>
            <p:cNvSpPr>
              <a:spLocks/>
            </p:cNvSpPr>
            <p:nvPr/>
          </p:nvSpPr>
          <p:spPr bwMode="auto">
            <a:xfrm>
              <a:off x="8372164" y="5637283"/>
              <a:ext cx="57323" cy="19114"/>
            </a:xfrm>
            <a:custGeom>
              <a:avLst/>
              <a:gdLst>
                <a:gd name="T0" fmla="*/ 5 w 6"/>
                <a:gd name="T1" fmla="*/ 1 h 2"/>
                <a:gd name="T2" fmla="*/ 1 w 6"/>
                <a:gd name="T3" fmla="*/ 0 h 2"/>
                <a:gd name="T4" fmla="*/ 5 w 6"/>
                <a:gd name="T5" fmla="*/ 1 h 2"/>
              </a:gdLst>
              <a:ahLst/>
              <a:cxnLst>
                <a:cxn ang="0">
                  <a:pos x="T0" y="T1"/>
                </a:cxn>
                <a:cxn ang="0">
                  <a:pos x="T2" y="T3"/>
                </a:cxn>
                <a:cxn ang="0">
                  <a:pos x="T4" y="T5"/>
                </a:cxn>
              </a:cxnLst>
              <a:rect l="0" t="0" r="r" b="b"/>
              <a:pathLst>
                <a:path w="6" h="2">
                  <a:moveTo>
                    <a:pt x="5" y="1"/>
                  </a:moveTo>
                  <a:cubicBezTo>
                    <a:pt x="5" y="2"/>
                    <a:pt x="0" y="0"/>
                    <a:pt x="1" y="0"/>
                  </a:cubicBezTo>
                  <a:cubicBezTo>
                    <a:pt x="3" y="0"/>
                    <a:pt x="6" y="0"/>
                    <a:pt x="5"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50" name="Freeform 550">
              <a:extLst>
                <a:ext uri="{FF2B5EF4-FFF2-40B4-BE49-F238E27FC236}">
                  <a16:creationId xmlns:a16="http://schemas.microsoft.com/office/drawing/2014/main" id="{BE11E0AC-1317-0E8D-AE41-194AF7DEA7CE}"/>
                </a:ext>
              </a:extLst>
            </p:cNvPr>
            <p:cNvSpPr>
              <a:spLocks/>
            </p:cNvSpPr>
            <p:nvPr/>
          </p:nvSpPr>
          <p:spPr bwMode="auto">
            <a:xfrm>
              <a:off x="8203376" y="5226347"/>
              <a:ext cx="76432" cy="19114"/>
            </a:xfrm>
            <a:custGeom>
              <a:avLst/>
              <a:gdLst>
                <a:gd name="T0" fmla="*/ 7 w 8"/>
                <a:gd name="T1" fmla="*/ 1 h 2"/>
                <a:gd name="T2" fmla="*/ 2 w 8"/>
                <a:gd name="T3" fmla="*/ 2 h 2"/>
                <a:gd name="T4" fmla="*/ 3 w 8"/>
                <a:gd name="T5" fmla="*/ 0 h 2"/>
                <a:gd name="T6" fmla="*/ 7 w 8"/>
                <a:gd name="T7" fmla="*/ 1 h 2"/>
                <a:gd name="T8" fmla="*/ 7 w 8"/>
                <a:gd name="T9" fmla="*/ 1 h 2"/>
              </a:gdLst>
              <a:ahLst/>
              <a:cxnLst>
                <a:cxn ang="0">
                  <a:pos x="T0" y="T1"/>
                </a:cxn>
                <a:cxn ang="0">
                  <a:pos x="T2" y="T3"/>
                </a:cxn>
                <a:cxn ang="0">
                  <a:pos x="T4" y="T5"/>
                </a:cxn>
                <a:cxn ang="0">
                  <a:pos x="T6" y="T7"/>
                </a:cxn>
                <a:cxn ang="0">
                  <a:pos x="T8" y="T9"/>
                </a:cxn>
              </a:cxnLst>
              <a:rect l="0" t="0" r="r" b="b"/>
              <a:pathLst>
                <a:path w="8" h="2">
                  <a:moveTo>
                    <a:pt x="7" y="1"/>
                  </a:moveTo>
                  <a:cubicBezTo>
                    <a:pt x="8" y="2"/>
                    <a:pt x="3" y="2"/>
                    <a:pt x="2" y="2"/>
                  </a:cubicBezTo>
                  <a:cubicBezTo>
                    <a:pt x="0" y="1"/>
                    <a:pt x="2" y="0"/>
                    <a:pt x="3" y="0"/>
                  </a:cubicBezTo>
                  <a:cubicBezTo>
                    <a:pt x="5" y="0"/>
                    <a:pt x="7" y="0"/>
                    <a:pt x="7" y="1"/>
                  </a:cubicBezTo>
                  <a:cubicBezTo>
                    <a:pt x="8" y="2"/>
                    <a:pt x="7" y="0"/>
                    <a:pt x="7"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51" name="Freeform 551">
              <a:extLst>
                <a:ext uri="{FF2B5EF4-FFF2-40B4-BE49-F238E27FC236}">
                  <a16:creationId xmlns:a16="http://schemas.microsoft.com/office/drawing/2014/main" id="{FF48A761-BAF5-1248-CBC8-BC7CDAECB4B8}"/>
                </a:ext>
              </a:extLst>
            </p:cNvPr>
            <p:cNvSpPr>
              <a:spLocks/>
            </p:cNvSpPr>
            <p:nvPr/>
          </p:nvSpPr>
          <p:spPr bwMode="auto">
            <a:xfrm>
              <a:off x="8091911" y="5207233"/>
              <a:ext cx="111465" cy="92380"/>
            </a:xfrm>
            <a:custGeom>
              <a:avLst/>
              <a:gdLst>
                <a:gd name="T0" fmla="*/ 10 w 12"/>
                <a:gd name="T1" fmla="*/ 7 h 10"/>
                <a:gd name="T2" fmla="*/ 3 w 12"/>
                <a:gd name="T3" fmla="*/ 9 h 10"/>
                <a:gd name="T4" fmla="*/ 2 w 12"/>
                <a:gd name="T5" fmla="*/ 2 h 10"/>
                <a:gd name="T6" fmla="*/ 9 w 12"/>
                <a:gd name="T7" fmla="*/ 0 h 10"/>
                <a:gd name="T8" fmla="*/ 10 w 12"/>
                <a:gd name="T9" fmla="*/ 7 h 10"/>
                <a:gd name="T10" fmla="*/ 10 w 12"/>
                <a:gd name="T11" fmla="*/ 7 h 10"/>
              </a:gdLst>
              <a:ahLst/>
              <a:cxnLst>
                <a:cxn ang="0">
                  <a:pos x="T0" y="T1"/>
                </a:cxn>
                <a:cxn ang="0">
                  <a:pos x="T2" y="T3"/>
                </a:cxn>
                <a:cxn ang="0">
                  <a:pos x="T4" y="T5"/>
                </a:cxn>
                <a:cxn ang="0">
                  <a:pos x="T6" y="T7"/>
                </a:cxn>
                <a:cxn ang="0">
                  <a:pos x="T8" y="T9"/>
                </a:cxn>
                <a:cxn ang="0">
                  <a:pos x="T10" y="T11"/>
                </a:cxn>
              </a:cxnLst>
              <a:rect l="0" t="0" r="r" b="b"/>
              <a:pathLst>
                <a:path w="12" h="10">
                  <a:moveTo>
                    <a:pt x="10" y="7"/>
                  </a:moveTo>
                  <a:cubicBezTo>
                    <a:pt x="8" y="8"/>
                    <a:pt x="6" y="10"/>
                    <a:pt x="3" y="9"/>
                  </a:cubicBezTo>
                  <a:cubicBezTo>
                    <a:pt x="0" y="7"/>
                    <a:pt x="0" y="4"/>
                    <a:pt x="2" y="2"/>
                  </a:cubicBezTo>
                  <a:cubicBezTo>
                    <a:pt x="3" y="0"/>
                    <a:pt x="7" y="0"/>
                    <a:pt x="9" y="0"/>
                  </a:cubicBezTo>
                  <a:cubicBezTo>
                    <a:pt x="11" y="0"/>
                    <a:pt x="12" y="5"/>
                    <a:pt x="10" y="7"/>
                  </a:cubicBezTo>
                  <a:cubicBezTo>
                    <a:pt x="9" y="8"/>
                    <a:pt x="12" y="6"/>
                    <a:pt x="10" y="7"/>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52" name="Freeform 552">
              <a:extLst>
                <a:ext uri="{FF2B5EF4-FFF2-40B4-BE49-F238E27FC236}">
                  <a16:creationId xmlns:a16="http://schemas.microsoft.com/office/drawing/2014/main" id="{89E3F7AB-FDF0-6C43-BCBF-2FC917450F78}"/>
                </a:ext>
              </a:extLst>
            </p:cNvPr>
            <p:cNvSpPr>
              <a:spLocks/>
            </p:cNvSpPr>
            <p:nvPr/>
          </p:nvSpPr>
          <p:spPr bwMode="auto">
            <a:xfrm>
              <a:off x="7989999" y="5124408"/>
              <a:ext cx="63695" cy="35042"/>
            </a:xfrm>
            <a:custGeom>
              <a:avLst/>
              <a:gdLst>
                <a:gd name="T0" fmla="*/ 1 w 7"/>
                <a:gd name="T1" fmla="*/ 4 h 4"/>
                <a:gd name="T2" fmla="*/ 5 w 7"/>
                <a:gd name="T3" fmla="*/ 0 h 4"/>
                <a:gd name="T4" fmla="*/ 1 w 7"/>
                <a:gd name="T5" fmla="*/ 4 h 4"/>
              </a:gdLst>
              <a:ahLst/>
              <a:cxnLst>
                <a:cxn ang="0">
                  <a:pos x="T0" y="T1"/>
                </a:cxn>
                <a:cxn ang="0">
                  <a:pos x="T2" y="T3"/>
                </a:cxn>
                <a:cxn ang="0">
                  <a:pos x="T4" y="T5"/>
                </a:cxn>
              </a:cxnLst>
              <a:rect l="0" t="0" r="r" b="b"/>
              <a:pathLst>
                <a:path w="7" h="4">
                  <a:moveTo>
                    <a:pt x="1" y="4"/>
                  </a:moveTo>
                  <a:cubicBezTo>
                    <a:pt x="0" y="4"/>
                    <a:pt x="4" y="0"/>
                    <a:pt x="5" y="0"/>
                  </a:cubicBezTo>
                  <a:cubicBezTo>
                    <a:pt x="7" y="1"/>
                    <a:pt x="3" y="4"/>
                    <a:pt x="1" y="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53" name="Freeform 553">
              <a:extLst>
                <a:ext uri="{FF2B5EF4-FFF2-40B4-BE49-F238E27FC236}">
                  <a16:creationId xmlns:a16="http://schemas.microsoft.com/office/drawing/2014/main" id="{49796228-70BC-30F1-1A83-5DB9DD61AE71}"/>
                </a:ext>
              </a:extLst>
            </p:cNvPr>
            <p:cNvSpPr>
              <a:spLocks/>
            </p:cNvSpPr>
            <p:nvPr/>
          </p:nvSpPr>
          <p:spPr bwMode="auto">
            <a:xfrm>
              <a:off x="8082358" y="5114850"/>
              <a:ext cx="57323" cy="28669"/>
            </a:xfrm>
            <a:custGeom>
              <a:avLst/>
              <a:gdLst>
                <a:gd name="T0" fmla="*/ 2 w 6"/>
                <a:gd name="T1" fmla="*/ 3 h 3"/>
                <a:gd name="T2" fmla="*/ 2 w 6"/>
                <a:gd name="T3" fmla="*/ 1 h 3"/>
                <a:gd name="T4" fmla="*/ 2 w 6"/>
                <a:gd name="T5" fmla="*/ 3 h 3"/>
              </a:gdLst>
              <a:ahLst/>
              <a:cxnLst>
                <a:cxn ang="0">
                  <a:pos x="T0" y="T1"/>
                </a:cxn>
                <a:cxn ang="0">
                  <a:pos x="T2" y="T3"/>
                </a:cxn>
                <a:cxn ang="0">
                  <a:pos x="T4" y="T5"/>
                </a:cxn>
              </a:cxnLst>
              <a:rect l="0" t="0" r="r" b="b"/>
              <a:pathLst>
                <a:path w="6" h="3">
                  <a:moveTo>
                    <a:pt x="2" y="3"/>
                  </a:moveTo>
                  <a:cubicBezTo>
                    <a:pt x="2" y="3"/>
                    <a:pt x="0" y="1"/>
                    <a:pt x="2" y="1"/>
                  </a:cubicBezTo>
                  <a:cubicBezTo>
                    <a:pt x="3" y="0"/>
                    <a:pt x="6" y="3"/>
                    <a:pt x="2" y="3"/>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54" name="Freeform 554">
              <a:extLst>
                <a:ext uri="{FF2B5EF4-FFF2-40B4-BE49-F238E27FC236}">
                  <a16:creationId xmlns:a16="http://schemas.microsoft.com/office/drawing/2014/main" id="{35DCFE66-28E0-2CF1-FBED-5DEC04028BAC}"/>
                </a:ext>
              </a:extLst>
            </p:cNvPr>
            <p:cNvSpPr>
              <a:spLocks/>
            </p:cNvSpPr>
            <p:nvPr/>
          </p:nvSpPr>
          <p:spPr bwMode="auto">
            <a:xfrm>
              <a:off x="8028216" y="5095739"/>
              <a:ext cx="44586" cy="19114"/>
            </a:xfrm>
            <a:custGeom>
              <a:avLst/>
              <a:gdLst>
                <a:gd name="T0" fmla="*/ 0 w 5"/>
                <a:gd name="T1" fmla="*/ 1 h 2"/>
                <a:gd name="T2" fmla="*/ 4 w 5"/>
                <a:gd name="T3" fmla="*/ 0 h 2"/>
                <a:gd name="T4" fmla="*/ 0 w 5"/>
                <a:gd name="T5" fmla="*/ 1 h 2"/>
              </a:gdLst>
              <a:ahLst/>
              <a:cxnLst>
                <a:cxn ang="0">
                  <a:pos x="T0" y="T1"/>
                </a:cxn>
                <a:cxn ang="0">
                  <a:pos x="T2" y="T3"/>
                </a:cxn>
                <a:cxn ang="0">
                  <a:pos x="T4" y="T5"/>
                </a:cxn>
              </a:cxnLst>
              <a:rect l="0" t="0" r="r" b="b"/>
              <a:pathLst>
                <a:path w="5" h="2">
                  <a:moveTo>
                    <a:pt x="0" y="1"/>
                  </a:moveTo>
                  <a:cubicBezTo>
                    <a:pt x="2" y="2"/>
                    <a:pt x="5" y="1"/>
                    <a:pt x="4" y="0"/>
                  </a:cubicBezTo>
                  <a:cubicBezTo>
                    <a:pt x="2" y="0"/>
                    <a:pt x="0" y="1"/>
                    <a:pt x="0"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55" name="Freeform 555">
              <a:extLst>
                <a:ext uri="{FF2B5EF4-FFF2-40B4-BE49-F238E27FC236}">
                  <a16:creationId xmlns:a16="http://schemas.microsoft.com/office/drawing/2014/main" id="{F17932B2-88EA-BBE4-80B5-48C1C2049D43}"/>
                </a:ext>
              </a:extLst>
            </p:cNvPr>
            <p:cNvSpPr>
              <a:spLocks/>
            </p:cNvSpPr>
            <p:nvPr/>
          </p:nvSpPr>
          <p:spPr bwMode="auto">
            <a:xfrm>
              <a:off x="7913567" y="4738956"/>
              <a:ext cx="245223" cy="105124"/>
            </a:xfrm>
            <a:custGeom>
              <a:avLst/>
              <a:gdLst>
                <a:gd name="T0" fmla="*/ 25 w 26"/>
                <a:gd name="T1" fmla="*/ 9 h 11"/>
                <a:gd name="T2" fmla="*/ 18 w 26"/>
                <a:gd name="T3" fmla="*/ 8 h 11"/>
                <a:gd name="T4" fmla="*/ 10 w 26"/>
                <a:gd name="T5" fmla="*/ 10 h 11"/>
                <a:gd name="T6" fmla="*/ 3 w 26"/>
                <a:gd name="T7" fmla="*/ 6 h 11"/>
                <a:gd name="T8" fmla="*/ 2 w 26"/>
                <a:gd name="T9" fmla="*/ 1 h 11"/>
                <a:gd name="T10" fmla="*/ 8 w 26"/>
                <a:gd name="T11" fmla="*/ 2 h 11"/>
                <a:gd name="T12" fmla="*/ 17 w 26"/>
                <a:gd name="T13" fmla="*/ 2 h 11"/>
                <a:gd name="T14" fmla="*/ 22 w 26"/>
                <a:gd name="T15" fmla="*/ 5 h 11"/>
                <a:gd name="T16" fmla="*/ 25 w 26"/>
                <a:gd name="T17" fmla="*/ 9 h 11"/>
                <a:gd name="T18" fmla="*/ 25 w 26"/>
                <a:gd name="T19" fmla="*/ 9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11">
                  <a:moveTo>
                    <a:pt x="25" y="9"/>
                  </a:moveTo>
                  <a:cubicBezTo>
                    <a:pt x="22" y="9"/>
                    <a:pt x="20" y="8"/>
                    <a:pt x="18" y="8"/>
                  </a:cubicBezTo>
                  <a:cubicBezTo>
                    <a:pt x="15" y="8"/>
                    <a:pt x="13" y="10"/>
                    <a:pt x="10" y="10"/>
                  </a:cubicBezTo>
                  <a:cubicBezTo>
                    <a:pt x="7" y="11"/>
                    <a:pt x="6" y="7"/>
                    <a:pt x="3" y="6"/>
                  </a:cubicBezTo>
                  <a:cubicBezTo>
                    <a:pt x="2" y="5"/>
                    <a:pt x="0" y="3"/>
                    <a:pt x="2" y="1"/>
                  </a:cubicBezTo>
                  <a:cubicBezTo>
                    <a:pt x="3" y="0"/>
                    <a:pt x="7" y="2"/>
                    <a:pt x="8" y="2"/>
                  </a:cubicBezTo>
                  <a:cubicBezTo>
                    <a:pt x="11" y="3"/>
                    <a:pt x="14" y="1"/>
                    <a:pt x="17" y="2"/>
                  </a:cubicBezTo>
                  <a:cubicBezTo>
                    <a:pt x="19" y="2"/>
                    <a:pt x="20" y="4"/>
                    <a:pt x="22" y="5"/>
                  </a:cubicBezTo>
                  <a:cubicBezTo>
                    <a:pt x="22" y="6"/>
                    <a:pt x="25" y="9"/>
                    <a:pt x="25" y="9"/>
                  </a:cubicBezTo>
                  <a:cubicBezTo>
                    <a:pt x="23" y="9"/>
                    <a:pt x="26" y="9"/>
                    <a:pt x="25" y="9"/>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56" name="Freeform 556">
              <a:extLst>
                <a:ext uri="{FF2B5EF4-FFF2-40B4-BE49-F238E27FC236}">
                  <a16:creationId xmlns:a16="http://schemas.microsoft.com/office/drawing/2014/main" id="{B46B7CC6-B5FC-EC33-78D2-00527814A3D2}"/>
                </a:ext>
              </a:extLst>
            </p:cNvPr>
            <p:cNvSpPr>
              <a:spLocks/>
            </p:cNvSpPr>
            <p:nvPr/>
          </p:nvSpPr>
          <p:spPr bwMode="auto">
            <a:xfrm>
              <a:off x="5709742" y="6433669"/>
              <a:ext cx="270700" cy="178393"/>
            </a:xfrm>
            <a:custGeom>
              <a:avLst/>
              <a:gdLst>
                <a:gd name="T0" fmla="*/ 27 w 29"/>
                <a:gd name="T1" fmla="*/ 16 h 19"/>
                <a:gd name="T2" fmla="*/ 24 w 29"/>
                <a:gd name="T3" fmla="*/ 12 h 19"/>
                <a:gd name="T4" fmla="*/ 19 w 29"/>
                <a:gd name="T5" fmla="*/ 10 h 19"/>
                <a:gd name="T6" fmla="*/ 14 w 29"/>
                <a:gd name="T7" fmla="*/ 3 h 19"/>
                <a:gd name="T8" fmla="*/ 8 w 29"/>
                <a:gd name="T9" fmla="*/ 2 h 19"/>
                <a:gd name="T10" fmla="*/ 2 w 29"/>
                <a:gd name="T11" fmla="*/ 0 h 19"/>
                <a:gd name="T12" fmla="*/ 3 w 29"/>
                <a:gd name="T13" fmla="*/ 2 h 19"/>
                <a:gd name="T14" fmla="*/ 5 w 29"/>
                <a:gd name="T15" fmla="*/ 3 h 19"/>
                <a:gd name="T16" fmla="*/ 6 w 29"/>
                <a:gd name="T17" fmla="*/ 4 h 19"/>
                <a:gd name="T18" fmla="*/ 4 w 29"/>
                <a:gd name="T19" fmla="*/ 2 h 19"/>
                <a:gd name="T20" fmla="*/ 4 w 29"/>
                <a:gd name="T21" fmla="*/ 4 h 19"/>
                <a:gd name="T22" fmla="*/ 7 w 29"/>
                <a:gd name="T23" fmla="*/ 6 h 19"/>
                <a:gd name="T24" fmla="*/ 12 w 29"/>
                <a:gd name="T25" fmla="*/ 9 h 19"/>
                <a:gd name="T26" fmla="*/ 10 w 29"/>
                <a:gd name="T27" fmla="*/ 10 h 19"/>
                <a:gd name="T28" fmla="*/ 14 w 29"/>
                <a:gd name="T29" fmla="*/ 10 h 19"/>
                <a:gd name="T30" fmla="*/ 14 w 29"/>
                <a:gd name="T31" fmla="*/ 12 h 19"/>
                <a:gd name="T32" fmla="*/ 19 w 29"/>
                <a:gd name="T33" fmla="*/ 12 h 19"/>
                <a:gd name="T34" fmla="*/ 27 w 29"/>
                <a:gd name="T35" fmla="*/ 16 h 19"/>
                <a:gd name="T36" fmla="*/ 27 w 29"/>
                <a:gd name="T37" fmla="*/ 16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9" h="19">
                  <a:moveTo>
                    <a:pt x="27" y="16"/>
                  </a:moveTo>
                  <a:cubicBezTo>
                    <a:pt x="26" y="15"/>
                    <a:pt x="25" y="13"/>
                    <a:pt x="24" y="12"/>
                  </a:cubicBezTo>
                  <a:cubicBezTo>
                    <a:pt x="23" y="10"/>
                    <a:pt x="21" y="10"/>
                    <a:pt x="19" y="10"/>
                  </a:cubicBezTo>
                  <a:cubicBezTo>
                    <a:pt x="17" y="8"/>
                    <a:pt x="17" y="4"/>
                    <a:pt x="14" y="3"/>
                  </a:cubicBezTo>
                  <a:cubicBezTo>
                    <a:pt x="13" y="3"/>
                    <a:pt x="10" y="3"/>
                    <a:pt x="8" y="2"/>
                  </a:cubicBezTo>
                  <a:cubicBezTo>
                    <a:pt x="7" y="1"/>
                    <a:pt x="5" y="0"/>
                    <a:pt x="2" y="0"/>
                  </a:cubicBezTo>
                  <a:cubicBezTo>
                    <a:pt x="0" y="0"/>
                    <a:pt x="1" y="2"/>
                    <a:pt x="3" y="2"/>
                  </a:cubicBezTo>
                  <a:cubicBezTo>
                    <a:pt x="4" y="2"/>
                    <a:pt x="4" y="2"/>
                    <a:pt x="5" y="3"/>
                  </a:cubicBezTo>
                  <a:cubicBezTo>
                    <a:pt x="5" y="3"/>
                    <a:pt x="6" y="4"/>
                    <a:pt x="6" y="4"/>
                  </a:cubicBezTo>
                  <a:cubicBezTo>
                    <a:pt x="5" y="4"/>
                    <a:pt x="4" y="3"/>
                    <a:pt x="4" y="2"/>
                  </a:cubicBezTo>
                  <a:cubicBezTo>
                    <a:pt x="4" y="2"/>
                    <a:pt x="4" y="4"/>
                    <a:pt x="4" y="4"/>
                  </a:cubicBezTo>
                  <a:cubicBezTo>
                    <a:pt x="4" y="6"/>
                    <a:pt x="6" y="6"/>
                    <a:pt x="7" y="6"/>
                  </a:cubicBezTo>
                  <a:cubicBezTo>
                    <a:pt x="7" y="6"/>
                    <a:pt x="12" y="9"/>
                    <a:pt x="12" y="9"/>
                  </a:cubicBezTo>
                  <a:cubicBezTo>
                    <a:pt x="12" y="9"/>
                    <a:pt x="11" y="9"/>
                    <a:pt x="10" y="10"/>
                  </a:cubicBezTo>
                  <a:cubicBezTo>
                    <a:pt x="10" y="10"/>
                    <a:pt x="14" y="10"/>
                    <a:pt x="14" y="10"/>
                  </a:cubicBezTo>
                  <a:cubicBezTo>
                    <a:pt x="16" y="11"/>
                    <a:pt x="14" y="12"/>
                    <a:pt x="14" y="12"/>
                  </a:cubicBezTo>
                  <a:cubicBezTo>
                    <a:pt x="15" y="13"/>
                    <a:pt x="18" y="12"/>
                    <a:pt x="19" y="12"/>
                  </a:cubicBezTo>
                  <a:cubicBezTo>
                    <a:pt x="14" y="13"/>
                    <a:pt x="29" y="19"/>
                    <a:pt x="27" y="16"/>
                  </a:cubicBezTo>
                  <a:cubicBezTo>
                    <a:pt x="26" y="15"/>
                    <a:pt x="28" y="18"/>
                    <a:pt x="27" y="16"/>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57" name="Freeform 557">
              <a:extLst>
                <a:ext uri="{FF2B5EF4-FFF2-40B4-BE49-F238E27FC236}">
                  <a16:creationId xmlns:a16="http://schemas.microsoft.com/office/drawing/2014/main" id="{371F9A67-9F3F-63EA-85EA-1C0361257E2B}"/>
                </a:ext>
              </a:extLst>
            </p:cNvPr>
            <p:cNvSpPr>
              <a:spLocks/>
            </p:cNvSpPr>
            <p:nvPr/>
          </p:nvSpPr>
          <p:spPr bwMode="auto">
            <a:xfrm>
              <a:off x="5496368" y="6226607"/>
              <a:ext cx="121018" cy="130608"/>
            </a:xfrm>
            <a:custGeom>
              <a:avLst/>
              <a:gdLst>
                <a:gd name="T0" fmla="*/ 11 w 13"/>
                <a:gd name="T1" fmla="*/ 14 h 14"/>
                <a:gd name="T2" fmla="*/ 11 w 13"/>
                <a:gd name="T3" fmla="*/ 14 h 14"/>
                <a:gd name="T4" fmla="*/ 8 w 13"/>
                <a:gd name="T5" fmla="*/ 11 h 14"/>
                <a:gd name="T6" fmla="*/ 7 w 13"/>
                <a:gd name="T7" fmla="*/ 7 h 14"/>
                <a:gd name="T8" fmla="*/ 6 w 13"/>
                <a:gd name="T9" fmla="*/ 5 h 14"/>
                <a:gd name="T10" fmla="*/ 7 w 13"/>
                <a:gd name="T11" fmla="*/ 2 h 14"/>
                <a:gd name="T12" fmla="*/ 4 w 13"/>
                <a:gd name="T13" fmla="*/ 4 h 14"/>
                <a:gd name="T14" fmla="*/ 6 w 13"/>
                <a:gd name="T15" fmla="*/ 1 h 14"/>
                <a:gd name="T16" fmla="*/ 1 w 13"/>
                <a:gd name="T17" fmla="*/ 0 h 14"/>
                <a:gd name="T18" fmla="*/ 3 w 13"/>
                <a:gd name="T19" fmla="*/ 6 h 14"/>
                <a:gd name="T20" fmla="*/ 11 w 13"/>
                <a:gd name="T21" fmla="*/ 14 h 14"/>
                <a:gd name="T22" fmla="*/ 11 w 13"/>
                <a:gd name="T23"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 h="14">
                  <a:moveTo>
                    <a:pt x="11" y="14"/>
                  </a:moveTo>
                  <a:cubicBezTo>
                    <a:pt x="11" y="14"/>
                    <a:pt x="11" y="14"/>
                    <a:pt x="11" y="14"/>
                  </a:cubicBezTo>
                  <a:cubicBezTo>
                    <a:pt x="11" y="13"/>
                    <a:pt x="9" y="11"/>
                    <a:pt x="8" y="11"/>
                  </a:cubicBezTo>
                  <a:cubicBezTo>
                    <a:pt x="7" y="9"/>
                    <a:pt x="8" y="8"/>
                    <a:pt x="7" y="7"/>
                  </a:cubicBezTo>
                  <a:cubicBezTo>
                    <a:pt x="6" y="6"/>
                    <a:pt x="6" y="6"/>
                    <a:pt x="6" y="5"/>
                  </a:cubicBezTo>
                  <a:cubicBezTo>
                    <a:pt x="5" y="3"/>
                    <a:pt x="6" y="3"/>
                    <a:pt x="7" y="2"/>
                  </a:cubicBezTo>
                  <a:cubicBezTo>
                    <a:pt x="9" y="0"/>
                    <a:pt x="3" y="3"/>
                    <a:pt x="4" y="4"/>
                  </a:cubicBezTo>
                  <a:cubicBezTo>
                    <a:pt x="3" y="3"/>
                    <a:pt x="6" y="1"/>
                    <a:pt x="6" y="1"/>
                  </a:cubicBezTo>
                  <a:cubicBezTo>
                    <a:pt x="5" y="0"/>
                    <a:pt x="1" y="0"/>
                    <a:pt x="1" y="0"/>
                  </a:cubicBezTo>
                  <a:cubicBezTo>
                    <a:pt x="0" y="1"/>
                    <a:pt x="2" y="5"/>
                    <a:pt x="3" y="6"/>
                  </a:cubicBezTo>
                  <a:cubicBezTo>
                    <a:pt x="5" y="8"/>
                    <a:pt x="8" y="13"/>
                    <a:pt x="11" y="14"/>
                  </a:cubicBezTo>
                  <a:cubicBezTo>
                    <a:pt x="13" y="14"/>
                    <a:pt x="8" y="13"/>
                    <a:pt x="11" y="1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58" name="Freeform 558">
              <a:extLst>
                <a:ext uri="{FF2B5EF4-FFF2-40B4-BE49-F238E27FC236}">
                  <a16:creationId xmlns:a16="http://schemas.microsoft.com/office/drawing/2014/main" id="{0084F7F1-3F57-D4F9-2770-72985B586B84}"/>
                </a:ext>
              </a:extLst>
            </p:cNvPr>
            <p:cNvSpPr>
              <a:spLocks/>
            </p:cNvSpPr>
            <p:nvPr/>
          </p:nvSpPr>
          <p:spPr bwMode="auto">
            <a:xfrm>
              <a:off x="5505923" y="6076886"/>
              <a:ext cx="38217" cy="38227"/>
            </a:xfrm>
            <a:custGeom>
              <a:avLst/>
              <a:gdLst>
                <a:gd name="T0" fmla="*/ 3 w 4"/>
                <a:gd name="T1" fmla="*/ 3 h 4"/>
                <a:gd name="T2" fmla="*/ 2 w 4"/>
                <a:gd name="T3" fmla="*/ 1 h 4"/>
                <a:gd name="T4" fmla="*/ 3 w 4"/>
                <a:gd name="T5" fmla="*/ 3 h 4"/>
                <a:gd name="T6" fmla="*/ 3 w 4"/>
                <a:gd name="T7" fmla="*/ 3 h 4"/>
                <a:gd name="T8" fmla="*/ 3 w 4"/>
                <a:gd name="T9" fmla="*/ 3 h 4"/>
              </a:gdLst>
              <a:ahLst/>
              <a:cxnLst>
                <a:cxn ang="0">
                  <a:pos x="T0" y="T1"/>
                </a:cxn>
                <a:cxn ang="0">
                  <a:pos x="T2" y="T3"/>
                </a:cxn>
                <a:cxn ang="0">
                  <a:pos x="T4" y="T5"/>
                </a:cxn>
                <a:cxn ang="0">
                  <a:pos x="T6" y="T7"/>
                </a:cxn>
                <a:cxn ang="0">
                  <a:pos x="T8" y="T9"/>
                </a:cxn>
              </a:cxnLst>
              <a:rect l="0" t="0" r="r" b="b"/>
              <a:pathLst>
                <a:path w="4" h="4">
                  <a:moveTo>
                    <a:pt x="3" y="3"/>
                  </a:moveTo>
                  <a:cubicBezTo>
                    <a:pt x="2" y="2"/>
                    <a:pt x="0" y="2"/>
                    <a:pt x="2" y="1"/>
                  </a:cubicBezTo>
                  <a:cubicBezTo>
                    <a:pt x="3" y="0"/>
                    <a:pt x="4" y="3"/>
                    <a:pt x="3" y="3"/>
                  </a:cubicBezTo>
                  <a:cubicBezTo>
                    <a:pt x="3" y="3"/>
                    <a:pt x="3" y="3"/>
                    <a:pt x="3" y="3"/>
                  </a:cubicBezTo>
                  <a:cubicBezTo>
                    <a:pt x="2" y="2"/>
                    <a:pt x="4" y="4"/>
                    <a:pt x="3" y="3"/>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59" name="Freeform 559">
              <a:extLst>
                <a:ext uri="{FF2B5EF4-FFF2-40B4-BE49-F238E27FC236}">
                  <a16:creationId xmlns:a16="http://schemas.microsoft.com/office/drawing/2014/main" id="{DD2A0951-B71E-AA6E-EED1-2D378B67D4BC}"/>
                </a:ext>
              </a:extLst>
            </p:cNvPr>
            <p:cNvSpPr>
              <a:spLocks/>
            </p:cNvSpPr>
            <p:nvPr/>
          </p:nvSpPr>
          <p:spPr bwMode="auto">
            <a:xfrm>
              <a:off x="5458150" y="6032291"/>
              <a:ext cx="57323" cy="54153"/>
            </a:xfrm>
            <a:custGeom>
              <a:avLst/>
              <a:gdLst>
                <a:gd name="T0" fmla="*/ 5 w 6"/>
                <a:gd name="T1" fmla="*/ 2 h 6"/>
                <a:gd name="T2" fmla="*/ 0 w 6"/>
                <a:gd name="T3" fmla="*/ 1 h 6"/>
                <a:gd name="T4" fmla="*/ 1 w 6"/>
                <a:gd name="T5" fmla="*/ 3 h 6"/>
                <a:gd name="T6" fmla="*/ 1 w 6"/>
                <a:gd name="T7" fmla="*/ 6 h 6"/>
                <a:gd name="T8" fmla="*/ 5 w 6"/>
                <a:gd name="T9" fmla="*/ 5 h 6"/>
                <a:gd name="T10" fmla="*/ 3 w 6"/>
                <a:gd name="T11" fmla="*/ 3 h 6"/>
                <a:gd name="T12" fmla="*/ 5 w 6"/>
                <a:gd name="T13" fmla="*/ 2 h 6"/>
                <a:gd name="T14" fmla="*/ 5 w 6"/>
                <a:gd name="T15" fmla="*/ 2 h 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6">
                  <a:moveTo>
                    <a:pt x="5" y="2"/>
                  </a:moveTo>
                  <a:cubicBezTo>
                    <a:pt x="4" y="2"/>
                    <a:pt x="1" y="0"/>
                    <a:pt x="0" y="1"/>
                  </a:cubicBezTo>
                  <a:cubicBezTo>
                    <a:pt x="1" y="0"/>
                    <a:pt x="2" y="4"/>
                    <a:pt x="1" y="3"/>
                  </a:cubicBezTo>
                  <a:cubicBezTo>
                    <a:pt x="1" y="4"/>
                    <a:pt x="1" y="5"/>
                    <a:pt x="1" y="6"/>
                  </a:cubicBezTo>
                  <a:cubicBezTo>
                    <a:pt x="1" y="5"/>
                    <a:pt x="5" y="4"/>
                    <a:pt x="5" y="5"/>
                  </a:cubicBezTo>
                  <a:cubicBezTo>
                    <a:pt x="5" y="4"/>
                    <a:pt x="4" y="4"/>
                    <a:pt x="3" y="3"/>
                  </a:cubicBezTo>
                  <a:cubicBezTo>
                    <a:pt x="4" y="4"/>
                    <a:pt x="6" y="2"/>
                    <a:pt x="5" y="2"/>
                  </a:cubicBezTo>
                  <a:cubicBezTo>
                    <a:pt x="4" y="2"/>
                    <a:pt x="6" y="2"/>
                    <a:pt x="5" y="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60" name="Freeform 560">
              <a:extLst>
                <a:ext uri="{FF2B5EF4-FFF2-40B4-BE49-F238E27FC236}">
                  <a16:creationId xmlns:a16="http://schemas.microsoft.com/office/drawing/2014/main" id="{ECFB2CB7-4AEC-4F14-DCA0-D0EF934EA6A2}"/>
                </a:ext>
              </a:extLst>
            </p:cNvPr>
            <p:cNvSpPr>
              <a:spLocks/>
            </p:cNvSpPr>
            <p:nvPr/>
          </p:nvSpPr>
          <p:spPr bwMode="auto">
            <a:xfrm>
              <a:off x="5432673" y="6048217"/>
              <a:ext cx="35033" cy="57338"/>
            </a:xfrm>
            <a:custGeom>
              <a:avLst/>
              <a:gdLst>
                <a:gd name="T0" fmla="*/ 2 w 4"/>
                <a:gd name="T1" fmla="*/ 0 h 6"/>
                <a:gd name="T2" fmla="*/ 2 w 4"/>
                <a:gd name="T3" fmla="*/ 2 h 6"/>
                <a:gd name="T4" fmla="*/ 2 w 4"/>
                <a:gd name="T5" fmla="*/ 5 h 6"/>
                <a:gd name="T6" fmla="*/ 3 w 4"/>
                <a:gd name="T7" fmla="*/ 3 h 6"/>
                <a:gd name="T8" fmla="*/ 2 w 4"/>
                <a:gd name="T9" fmla="*/ 0 h 6"/>
              </a:gdLst>
              <a:ahLst/>
              <a:cxnLst>
                <a:cxn ang="0">
                  <a:pos x="T0" y="T1"/>
                </a:cxn>
                <a:cxn ang="0">
                  <a:pos x="T2" y="T3"/>
                </a:cxn>
                <a:cxn ang="0">
                  <a:pos x="T4" y="T5"/>
                </a:cxn>
                <a:cxn ang="0">
                  <a:pos x="T6" y="T7"/>
                </a:cxn>
                <a:cxn ang="0">
                  <a:pos x="T8" y="T9"/>
                </a:cxn>
              </a:cxnLst>
              <a:rect l="0" t="0" r="r" b="b"/>
              <a:pathLst>
                <a:path w="4" h="6">
                  <a:moveTo>
                    <a:pt x="2" y="0"/>
                  </a:moveTo>
                  <a:cubicBezTo>
                    <a:pt x="0" y="0"/>
                    <a:pt x="2" y="1"/>
                    <a:pt x="2" y="2"/>
                  </a:cubicBezTo>
                  <a:cubicBezTo>
                    <a:pt x="2" y="3"/>
                    <a:pt x="1" y="5"/>
                    <a:pt x="2" y="5"/>
                  </a:cubicBezTo>
                  <a:cubicBezTo>
                    <a:pt x="3" y="6"/>
                    <a:pt x="3" y="3"/>
                    <a:pt x="3" y="3"/>
                  </a:cubicBezTo>
                  <a:cubicBezTo>
                    <a:pt x="3" y="2"/>
                    <a:pt x="4" y="0"/>
                    <a:pt x="2"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61" name="Freeform 561">
              <a:extLst>
                <a:ext uri="{FF2B5EF4-FFF2-40B4-BE49-F238E27FC236}">
                  <a16:creationId xmlns:a16="http://schemas.microsoft.com/office/drawing/2014/main" id="{253B92C6-0C8C-0BD6-D37D-727887756F4A}"/>
                </a:ext>
              </a:extLst>
            </p:cNvPr>
            <p:cNvSpPr>
              <a:spLocks/>
            </p:cNvSpPr>
            <p:nvPr/>
          </p:nvSpPr>
          <p:spPr bwMode="auto">
            <a:xfrm>
              <a:off x="5375347" y="5994061"/>
              <a:ext cx="47770" cy="101936"/>
            </a:xfrm>
            <a:custGeom>
              <a:avLst/>
              <a:gdLst>
                <a:gd name="T0" fmla="*/ 4 w 5"/>
                <a:gd name="T1" fmla="*/ 10 h 11"/>
                <a:gd name="T2" fmla="*/ 2 w 5"/>
                <a:gd name="T3" fmla="*/ 6 h 11"/>
                <a:gd name="T4" fmla="*/ 1 w 5"/>
                <a:gd name="T5" fmla="*/ 3 h 11"/>
                <a:gd name="T6" fmla="*/ 5 w 5"/>
                <a:gd name="T7" fmla="*/ 5 h 11"/>
                <a:gd name="T8" fmla="*/ 4 w 5"/>
                <a:gd name="T9" fmla="*/ 10 h 11"/>
                <a:gd name="T10" fmla="*/ 4 w 5"/>
                <a:gd name="T11" fmla="*/ 10 h 11"/>
              </a:gdLst>
              <a:ahLst/>
              <a:cxnLst>
                <a:cxn ang="0">
                  <a:pos x="T0" y="T1"/>
                </a:cxn>
                <a:cxn ang="0">
                  <a:pos x="T2" y="T3"/>
                </a:cxn>
                <a:cxn ang="0">
                  <a:pos x="T4" y="T5"/>
                </a:cxn>
                <a:cxn ang="0">
                  <a:pos x="T6" y="T7"/>
                </a:cxn>
                <a:cxn ang="0">
                  <a:pos x="T8" y="T9"/>
                </a:cxn>
                <a:cxn ang="0">
                  <a:pos x="T10" y="T11"/>
                </a:cxn>
              </a:cxnLst>
              <a:rect l="0" t="0" r="r" b="b"/>
              <a:pathLst>
                <a:path w="5" h="11">
                  <a:moveTo>
                    <a:pt x="4" y="10"/>
                  </a:moveTo>
                  <a:cubicBezTo>
                    <a:pt x="4" y="9"/>
                    <a:pt x="2" y="6"/>
                    <a:pt x="2" y="6"/>
                  </a:cubicBezTo>
                  <a:cubicBezTo>
                    <a:pt x="4" y="4"/>
                    <a:pt x="0" y="4"/>
                    <a:pt x="1" y="3"/>
                  </a:cubicBezTo>
                  <a:cubicBezTo>
                    <a:pt x="2" y="0"/>
                    <a:pt x="5" y="5"/>
                    <a:pt x="5" y="5"/>
                  </a:cubicBezTo>
                  <a:cubicBezTo>
                    <a:pt x="5" y="6"/>
                    <a:pt x="5" y="11"/>
                    <a:pt x="4" y="10"/>
                  </a:cubicBezTo>
                  <a:cubicBezTo>
                    <a:pt x="4" y="9"/>
                    <a:pt x="5" y="11"/>
                    <a:pt x="4" y="1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62" name="Freeform 562">
              <a:extLst>
                <a:ext uri="{FF2B5EF4-FFF2-40B4-BE49-F238E27FC236}">
                  <a16:creationId xmlns:a16="http://schemas.microsoft.com/office/drawing/2014/main" id="{3709A8EF-C295-2650-3FEB-5E30FFCA69BD}"/>
                </a:ext>
              </a:extLst>
            </p:cNvPr>
            <p:cNvSpPr>
              <a:spLocks/>
            </p:cNvSpPr>
            <p:nvPr/>
          </p:nvSpPr>
          <p:spPr bwMode="auto">
            <a:xfrm>
              <a:off x="5337130" y="5955834"/>
              <a:ext cx="66879" cy="66896"/>
            </a:xfrm>
            <a:custGeom>
              <a:avLst/>
              <a:gdLst>
                <a:gd name="T0" fmla="*/ 4 w 7"/>
                <a:gd name="T1" fmla="*/ 6 h 7"/>
                <a:gd name="T2" fmla="*/ 2 w 7"/>
                <a:gd name="T3" fmla="*/ 3 h 7"/>
                <a:gd name="T4" fmla="*/ 0 w 7"/>
                <a:gd name="T5" fmla="*/ 2 h 7"/>
                <a:gd name="T6" fmla="*/ 5 w 7"/>
                <a:gd name="T7" fmla="*/ 1 h 7"/>
                <a:gd name="T8" fmla="*/ 4 w 7"/>
                <a:gd name="T9" fmla="*/ 3 h 7"/>
                <a:gd name="T10" fmla="*/ 7 w 7"/>
                <a:gd name="T11" fmla="*/ 4 h 7"/>
                <a:gd name="T12" fmla="*/ 5 w 7"/>
                <a:gd name="T13" fmla="*/ 5 h 7"/>
                <a:gd name="T14" fmla="*/ 4 w 7"/>
                <a:gd name="T15" fmla="*/ 6 h 7"/>
                <a:gd name="T16" fmla="*/ 4 w 7"/>
                <a:gd name="T17" fmla="*/ 6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 h="7">
                  <a:moveTo>
                    <a:pt x="4" y="6"/>
                  </a:moveTo>
                  <a:cubicBezTo>
                    <a:pt x="2" y="4"/>
                    <a:pt x="1" y="4"/>
                    <a:pt x="2" y="3"/>
                  </a:cubicBezTo>
                  <a:cubicBezTo>
                    <a:pt x="2" y="2"/>
                    <a:pt x="0" y="2"/>
                    <a:pt x="0" y="2"/>
                  </a:cubicBezTo>
                  <a:cubicBezTo>
                    <a:pt x="0" y="1"/>
                    <a:pt x="4" y="0"/>
                    <a:pt x="5" y="1"/>
                  </a:cubicBezTo>
                  <a:cubicBezTo>
                    <a:pt x="5" y="1"/>
                    <a:pt x="3" y="2"/>
                    <a:pt x="4" y="3"/>
                  </a:cubicBezTo>
                  <a:cubicBezTo>
                    <a:pt x="5" y="3"/>
                    <a:pt x="7" y="4"/>
                    <a:pt x="7" y="4"/>
                  </a:cubicBezTo>
                  <a:cubicBezTo>
                    <a:pt x="7" y="5"/>
                    <a:pt x="5" y="5"/>
                    <a:pt x="5" y="5"/>
                  </a:cubicBezTo>
                  <a:cubicBezTo>
                    <a:pt x="4" y="5"/>
                    <a:pt x="5" y="7"/>
                    <a:pt x="4" y="6"/>
                  </a:cubicBezTo>
                  <a:cubicBezTo>
                    <a:pt x="2" y="5"/>
                    <a:pt x="4" y="6"/>
                    <a:pt x="4" y="6"/>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63" name="Freeform 563">
              <a:extLst>
                <a:ext uri="{FF2B5EF4-FFF2-40B4-BE49-F238E27FC236}">
                  <a16:creationId xmlns:a16="http://schemas.microsoft.com/office/drawing/2014/main" id="{42575DCC-7761-421C-685C-DB4B43803154}"/>
                </a:ext>
              </a:extLst>
            </p:cNvPr>
            <p:cNvSpPr>
              <a:spLocks/>
            </p:cNvSpPr>
            <p:nvPr/>
          </p:nvSpPr>
          <p:spPr bwMode="auto">
            <a:xfrm>
              <a:off x="5404009" y="5955834"/>
              <a:ext cx="63695" cy="86010"/>
            </a:xfrm>
            <a:custGeom>
              <a:avLst/>
              <a:gdLst>
                <a:gd name="T0" fmla="*/ 3 w 7"/>
                <a:gd name="T1" fmla="*/ 8 h 9"/>
                <a:gd name="T2" fmla="*/ 4 w 7"/>
                <a:gd name="T3" fmla="*/ 6 h 9"/>
                <a:gd name="T4" fmla="*/ 2 w 7"/>
                <a:gd name="T5" fmla="*/ 4 h 9"/>
                <a:gd name="T6" fmla="*/ 3 w 7"/>
                <a:gd name="T7" fmla="*/ 1 h 9"/>
                <a:gd name="T8" fmla="*/ 6 w 7"/>
                <a:gd name="T9" fmla="*/ 5 h 9"/>
                <a:gd name="T10" fmla="*/ 3 w 7"/>
                <a:gd name="T11" fmla="*/ 8 h 9"/>
                <a:gd name="T12" fmla="*/ 3 w 7"/>
                <a:gd name="T13" fmla="*/ 8 h 9"/>
                <a:gd name="T14" fmla="*/ 3 w 7"/>
                <a:gd name="T15" fmla="*/ 8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 h="9">
                  <a:moveTo>
                    <a:pt x="3" y="8"/>
                  </a:moveTo>
                  <a:cubicBezTo>
                    <a:pt x="4" y="7"/>
                    <a:pt x="5" y="7"/>
                    <a:pt x="4" y="6"/>
                  </a:cubicBezTo>
                  <a:cubicBezTo>
                    <a:pt x="4" y="5"/>
                    <a:pt x="2" y="5"/>
                    <a:pt x="2" y="4"/>
                  </a:cubicBezTo>
                  <a:cubicBezTo>
                    <a:pt x="3" y="3"/>
                    <a:pt x="0" y="0"/>
                    <a:pt x="3" y="1"/>
                  </a:cubicBezTo>
                  <a:cubicBezTo>
                    <a:pt x="6" y="2"/>
                    <a:pt x="6" y="3"/>
                    <a:pt x="6" y="5"/>
                  </a:cubicBezTo>
                  <a:cubicBezTo>
                    <a:pt x="7" y="7"/>
                    <a:pt x="3" y="8"/>
                    <a:pt x="3" y="8"/>
                  </a:cubicBezTo>
                  <a:cubicBezTo>
                    <a:pt x="3" y="8"/>
                    <a:pt x="3" y="8"/>
                    <a:pt x="3" y="8"/>
                  </a:cubicBezTo>
                  <a:cubicBezTo>
                    <a:pt x="4" y="7"/>
                    <a:pt x="2" y="9"/>
                    <a:pt x="3" y="8"/>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64" name="Freeform 564">
              <a:extLst>
                <a:ext uri="{FF2B5EF4-FFF2-40B4-BE49-F238E27FC236}">
                  <a16:creationId xmlns:a16="http://schemas.microsoft.com/office/drawing/2014/main" id="{2E1BDA15-CB73-2C3E-BED9-745EC6CC4D1A}"/>
                </a:ext>
              </a:extLst>
            </p:cNvPr>
            <p:cNvSpPr>
              <a:spLocks/>
            </p:cNvSpPr>
            <p:nvPr/>
          </p:nvSpPr>
          <p:spPr bwMode="auto">
            <a:xfrm>
              <a:off x="5384900" y="5974948"/>
              <a:ext cx="28662" cy="9556"/>
            </a:xfrm>
            <a:custGeom>
              <a:avLst/>
              <a:gdLst>
                <a:gd name="T0" fmla="*/ 2 w 3"/>
                <a:gd name="T1" fmla="*/ 1 h 1"/>
                <a:gd name="T2" fmla="*/ 0 w 3"/>
                <a:gd name="T3" fmla="*/ 0 h 1"/>
                <a:gd name="T4" fmla="*/ 3 w 3"/>
                <a:gd name="T5" fmla="*/ 0 h 1"/>
                <a:gd name="T6" fmla="*/ 2 w 3"/>
                <a:gd name="T7" fmla="*/ 1 h 1"/>
              </a:gdLst>
              <a:ahLst/>
              <a:cxnLst>
                <a:cxn ang="0">
                  <a:pos x="T0" y="T1"/>
                </a:cxn>
                <a:cxn ang="0">
                  <a:pos x="T2" y="T3"/>
                </a:cxn>
                <a:cxn ang="0">
                  <a:pos x="T4" y="T5"/>
                </a:cxn>
                <a:cxn ang="0">
                  <a:pos x="T6" y="T7"/>
                </a:cxn>
              </a:cxnLst>
              <a:rect l="0" t="0" r="r" b="b"/>
              <a:pathLst>
                <a:path w="3" h="1">
                  <a:moveTo>
                    <a:pt x="2" y="1"/>
                  </a:moveTo>
                  <a:cubicBezTo>
                    <a:pt x="1" y="1"/>
                    <a:pt x="0" y="1"/>
                    <a:pt x="0" y="0"/>
                  </a:cubicBezTo>
                  <a:cubicBezTo>
                    <a:pt x="0" y="0"/>
                    <a:pt x="2" y="0"/>
                    <a:pt x="3" y="0"/>
                  </a:cubicBezTo>
                  <a:cubicBezTo>
                    <a:pt x="3" y="0"/>
                    <a:pt x="2" y="1"/>
                    <a:pt x="2"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65" name="Freeform 565">
              <a:extLst>
                <a:ext uri="{FF2B5EF4-FFF2-40B4-BE49-F238E27FC236}">
                  <a16:creationId xmlns:a16="http://schemas.microsoft.com/office/drawing/2014/main" id="{1D9AAA2D-8CA6-2603-C666-2564EB93091A}"/>
                </a:ext>
              </a:extLst>
            </p:cNvPr>
            <p:cNvSpPr>
              <a:spLocks/>
            </p:cNvSpPr>
            <p:nvPr/>
          </p:nvSpPr>
          <p:spPr bwMode="auto">
            <a:xfrm>
              <a:off x="4486812" y="5984506"/>
              <a:ext cx="124202" cy="63711"/>
            </a:xfrm>
            <a:custGeom>
              <a:avLst/>
              <a:gdLst>
                <a:gd name="T0" fmla="*/ 10 w 13"/>
                <a:gd name="T1" fmla="*/ 1 h 7"/>
                <a:gd name="T2" fmla="*/ 7 w 13"/>
                <a:gd name="T3" fmla="*/ 1 h 7"/>
                <a:gd name="T4" fmla="*/ 5 w 13"/>
                <a:gd name="T5" fmla="*/ 1 h 7"/>
                <a:gd name="T6" fmla="*/ 5 w 13"/>
                <a:gd name="T7" fmla="*/ 4 h 7"/>
                <a:gd name="T8" fmla="*/ 1 w 13"/>
                <a:gd name="T9" fmla="*/ 3 h 7"/>
                <a:gd name="T10" fmla="*/ 1 w 13"/>
                <a:gd name="T11" fmla="*/ 6 h 7"/>
                <a:gd name="T12" fmla="*/ 11 w 13"/>
                <a:gd name="T13" fmla="*/ 4 h 7"/>
                <a:gd name="T14" fmla="*/ 9 w 13"/>
                <a:gd name="T15" fmla="*/ 3 h 7"/>
                <a:gd name="T16" fmla="*/ 12 w 13"/>
                <a:gd name="T17" fmla="*/ 3 h 7"/>
                <a:gd name="T18" fmla="*/ 10 w 13"/>
                <a:gd name="T19" fmla="*/ 1 h 7"/>
                <a:gd name="T20" fmla="*/ 10 w 13"/>
                <a:gd name="T21" fmla="*/ 1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 h="7">
                  <a:moveTo>
                    <a:pt x="10" y="1"/>
                  </a:moveTo>
                  <a:cubicBezTo>
                    <a:pt x="9" y="1"/>
                    <a:pt x="8" y="1"/>
                    <a:pt x="7" y="1"/>
                  </a:cubicBezTo>
                  <a:cubicBezTo>
                    <a:pt x="6" y="1"/>
                    <a:pt x="6" y="1"/>
                    <a:pt x="5" y="1"/>
                  </a:cubicBezTo>
                  <a:cubicBezTo>
                    <a:pt x="3" y="2"/>
                    <a:pt x="4" y="4"/>
                    <a:pt x="5" y="4"/>
                  </a:cubicBezTo>
                  <a:cubicBezTo>
                    <a:pt x="4" y="4"/>
                    <a:pt x="2" y="1"/>
                    <a:pt x="1" y="3"/>
                  </a:cubicBezTo>
                  <a:cubicBezTo>
                    <a:pt x="0" y="4"/>
                    <a:pt x="0" y="5"/>
                    <a:pt x="1" y="6"/>
                  </a:cubicBezTo>
                  <a:cubicBezTo>
                    <a:pt x="2" y="7"/>
                    <a:pt x="10" y="5"/>
                    <a:pt x="11" y="4"/>
                  </a:cubicBezTo>
                  <a:cubicBezTo>
                    <a:pt x="11" y="4"/>
                    <a:pt x="10" y="3"/>
                    <a:pt x="9" y="3"/>
                  </a:cubicBezTo>
                  <a:cubicBezTo>
                    <a:pt x="10" y="3"/>
                    <a:pt x="12" y="3"/>
                    <a:pt x="12" y="3"/>
                  </a:cubicBezTo>
                  <a:cubicBezTo>
                    <a:pt x="13" y="2"/>
                    <a:pt x="11" y="0"/>
                    <a:pt x="10" y="1"/>
                  </a:cubicBezTo>
                  <a:cubicBezTo>
                    <a:pt x="9" y="1"/>
                    <a:pt x="11" y="0"/>
                    <a:pt x="10"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66" name="Freeform 566">
              <a:extLst>
                <a:ext uri="{FF2B5EF4-FFF2-40B4-BE49-F238E27FC236}">
                  <a16:creationId xmlns:a16="http://schemas.microsoft.com/office/drawing/2014/main" id="{738792FA-48DE-F19B-8AB3-379EEEFE0A13}"/>
                </a:ext>
              </a:extLst>
            </p:cNvPr>
            <p:cNvSpPr>
              <a:spLocks/>
            </p:cNvSpPr>
            <p:nvPr/>
          </p:nvSpPr>
          <p:spPr bwMode="auto">
            <a:xfrm>
              <a:off x="4534582" y="5927165"/>
              <a:ext cx="76432" cy="66896"/>
            </a:xfrm>
            <a:custGeom>
              <a:avLst/>
              <a:gdLst>
                <a:gd name="T0" fmla="*/ 2 w 8"/>
                <a:gd name="T1" fmla="*/ 6 h 7"/>
                <a:gd name="T2" fmla="*/ 5 w 8"/>
                <a:gd name="T3" fmla="*/ 4 h 7"/>
                <a:gd name="T4" fmla="*/ 8 w 8"/>
                <a:gd name="T5" fmla="*/ 4 h 7"/>
                <a:gd name="T6" fmla="*/ 5 w 8"/>
                <a:gd name="T7" fmla="*/ 2 h 7"/>
                <a:gd name="T8" fmla="*/ 2 w 8"/>
                <a:gd name="T9" fmla="*/ 6 h 7"/>
                <a:gd name="T10" fmla="*/ 2 w 8"/>
                <a:gd name="T11" fmla="*/ 6 h 7"/>
                <a:gd name="T12" fmla="*/ 2 w 8"/>
                <a:gd name="T13" fmla="*/ 6 h 7"/>
              </a:gdLst>
              <a:ahLst/>
              <a:cxnLst>
                <a:cxn ang="0">
                  <a:pos x="T0" y="T1"/>
                </a:cxn>
                <a:cxn ang="0">
                  <a:pos x="T2" y="T3"/>
                </a:cxn>
                <a:cxn ang="0">
                  <a:pos x="T4" y="T5"/>
                </a:cxn>
                <a:cxn ang="0">
                  <a:pos x="T6" y="T7"/>
                </a:cxn>
                <a:cxn ang="0">
                  <a:pos x="T8" y="T9"/>
                </a:cxn>
                <a:cxn ang="0">
                  <a:pos x="T10" y="T11"/>
                </a:cxn>
                <a:cxn ang="0">
                  <a:pos x="T12" y="T13"/>
                </a:cxn>
              </a:cxnLst>
              <a:rect l="0" t="0" r="r" b="b"/>
              <a:pathLst>
                <a:path w="8" h="7">
                  <a:moveTo>
                    <a:pt x="2" y="6"/>
                  </a:moveTo>
                  <a:cubicBezTo>
                    <a:pt x="3" y="5"/>
                    <a:pt x="4" y="5"/>
                    <a:pt x="5" y="4"/>
                  </a:cubicBezTo>
                  <a:cubicBezTo>
                    <a:pt x="6" y="4"/>
                    <a:pt x="8" y="4"/>
                    <a:pt x="8" y="4"/>
                  </a:cubicBezTo>
                  <a:cubicBezTo>
                    <a:pt x="8" y="4"/>
                    <a:pt x="7" y="0"/>
                    <a:pt x="5" y="2"/>
                  </a:cubicBezTo>
                  <a:cubicBezTo>
                    <a:pt x="5" y="2"/>
                    <a:pt x="1" y="5"/>
                    <a:pt x="2" y="6"/>
                  </a:cubicBezTo>
                  <a:cubicBezTo>
                    <a:pt x="2" y="6"/>
                    <a:pt x="2" y="6"/>
                    <a:pt x="2" y="6"/>
                  </a:cubicBezTo>
                  <a:cubicBezTo>
                    <a:pt x="4" y="5"/>
                    <a:pt x="0" y="7"/>
                    <a:pt x="2" y="6"/>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67" name="Freeform 567">
              <a:extLst>
                <a:ext uri="{FF2B5EF4-FFF2-40B4-BE49-F238E27FC236}">
                  <a16:creationId xmlns:a16="http://schemas.microsoft.com/office/drawing/2014/main" id="{2ABFEB6F-EE2E-74BF-3960-98E3F17A63EF}"/>
                </a:ext>
              </a:extLst>
            </p:cNvPr>
            <p:cNvSpPr>
              <a:spLocks/>
            </p:cNvSpPr>
            <p:nvPr/>
          </p:nvSpPr>
          <p:spPr bwMode="auto">
            <a:xfrm>
              <a:off x="4002734" y="6182007"/>
              <a:ext cx="92356" cy="35042"/>
            </a:xfrm>
            <a:custGeom>
              <a:avLst/>
              <a:gdLst>
                <a:gd name="T0" fmla="*/ 9 w 10"/>
                <a:gd name="T1" fmla="*/ 2 h 4"/>
                <a:gd name="T2" fmla="*/ 9 w 10"/>
                <a:gd name="T3" fmla="*/ 1 h 4"/>
                <a:gd name="T4" fmla="*/ 6 w 10"/>
                <a:gd name="T5" fmla="*/ 0 h 4"/>
                <a:gd name="T6" fmla="*/ 2 w 10"/>
                <a:gd name="T7" fmla="*/ 2 h 4"/>
                <a:gd name="T8" fmla="*/ 3 w 10"/>
                <a:gd name="T9" fmla="*/ 4 h 4"/>
                <a:gd name="T10" fmla="*/ 9 w 10"/>
                <a:gd name="T11" fmla="*/ 2 h 4"/>
                <a:gd name="T12" fmla="*/ 9 w 10"/>
                <a:gd name="T13" fmla="*/ 2 h 4"/>
              </a:gdLst>
              <a:ahLst/>
              <a:cxnLst>
                <a:cxn ang="0">
                  <a:pos x="T0" y="T1"/>
                </a:cxn>
                <a:cxn ang="0">
                  <a:pos x="T2" y="T3"/>
                </a:cxn>
                <a:cxn ang="0">
                  <a:pos x="T4" y="T5"/>
                </a:cxn>
                <a:cxn ang="0">
                  <a:pos x="T6" y="T7"/>
                </a:cxn>
                <a:cxn ang="0">
                  <a:pos x="T8" y="T9"/>
                </a:cxn>
                <a:cxn ang="0">
                  <a:pos x="T10" y="T11"/>
                </a:cxn>
                <a:cxn ang="0">
                  <a:pos x="T12" y="T13"/>
                </a:cxn>
              </a:cxnLst>
              <a:rect l="0" t="0" r="r" b="b"/>
              <a:pathLst>
                <a:path w="10" h="4">
                  <a:moveTo>
                    <a:pt x="9" y="2"/>
                  </a:moveTo>
                  <a:cubicBezTo>
                    <a:pt x="10" y="2"/>
                    <a:pt x="8" y="1"/>
                    <a:pt x="9" y="1"/>
                  </a:cubicBezTo>
                  <a:cubicBezTo>
                    <a:pt x="8" y="0"/>
                    <a:pt x="7" y="0"/>
                    <a:pt x="6" y="0"/>
                  </a:cubicBezTo>
                  <a:cubicBezTo>
                    <a:pt x="5" y="1"/>
                    <a:pt x="3" y="1"/>
                    <a:pt x="2" y="2"/>
                  </a:cubicBezTo>
                  <a:cubicBezTo>
                    <a:pt x="0" y="3"/>
                    <a:pt x="2" y="4"/>
                    <a:pt x="3" y="4"/>
                  </a:cubicBezTo>
                  <a:cubicBezTo>
                    <a:pt x="5" y="4"/>
                    <a:pt x="7" y="1"/>
                    <a:pt x="9" y="2"/>
                  </a:cubicBezTo>
                  <a:cubicBezTo>
                    <a:pt x="10" y="2"/>
                    <a:pt x="7" y="1"/>
                    <a:pt x="9" y="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68" name="Freeform 568">
              <a:extLst>
                <a:ext uri="{FF2B5EF4-FFF2-40B4-BE49-F238E27FC236}">
                  <a16:creationId xmlns:a16="http://schemas.microsoft.com/office/drawing/2014/main" id="{5B4FE570-F528-DBA5-B7F0-26AB709F1947}"/>
                </a:ext>
              </a:extLst>
            </p:cNvPr>
            <p:cNvSpPr>
              <a:spLocks/>
            </p:cNvSpPr>
            <p:nvPr/>
          </p:nvSpPr>
          <p:spPr bwMode="auto">
            <a:xfrm>
              <a:off x="3891269" y="6236163"/>
              <a:ext cx="54139" cy="47785"/>
            </a:xfrm>
            <a:custGeom>
              <a:avLst/>
              <a:gdLst>
                <a:gd name="T0" fmla="*/ 6 w 6"/>
                <a:gd name="T1" fmla="*/ 2 h 5"/>
                <a:gd name="T2" fmla="*/ 3 w 6"/>
                <a:gd name="T3" fmla="*/ 2 h 5"/>
                <a:gd name="T4" fmla="*/ 3 w 6"/>
                <a:gd name="T5" fmla="*/ 4 h 5"/>
                <a:gd name="T6" fmla="*/ 0 w 6"/>
                <a:gd name="T7" fmla="*/ 5 h 5"/>
                <a:gd name="T8" fmla="*/ 6 w 6"/>
                <a:gd name="T9" fmla="*/ 2 h 5"/>
              </a:gdLst>
              <a:ahLst/>
              <a:cxnLst>
                <a:cxn ang="0">
                  <a:pos x="T0" y="T1"/>
                </a:cxn>
                <a:cxn ang="0">
                  <a:pos x="T2" y="T3"/>
                </a:cxn>
                <a:cxn ang="0">
                  <a:pos x="T4" y="T5"/>
                </a:cxn>
                <a:cxn ang="0">
                  <a:pos x="T6" y="T7"/>
                </a:cxn>
                <a:cxn ang="0">
                  <a:pos x="T8" y="T9"/>
                </a:cxn>
              </a:cxnLst>
              <a:rect l="0" t="0" r="r" b="b"/>
              <a:pathLst>
                <a:path w="6" h="5">
                  <a:moveTo>
                    <a:pt x="6" y="2"/>
                  </a:moveTo>
                  <a:cubicBezTo>
                    <a:pt x="6" y="0"/>
                    <a:pt x="4" y="1"/>
                    <a:pt x="3" y="2"/>
                  </a:cubicBezTo>
                  <a:cubicBezTo>
                    <a:pt x="3" y="2"/>
                    <a:pt x="3" y="3"/>
                    <a:pt x="3" y="4"/>
                  </a:cubicBezTo>
                  <a:cubicBezTo>
                    <a:pt x="2" y="4"/>
                    <a:pt x="0" y="5"/>
                    <a:pt x="0" y="5"/>
                  </a:cubicBezTo>
                  <a:cubicBezTo>
                    <a:pt x="0" y="5"/>
                    <a:pt x="6" y="5"/>
                    <a:pt x="6" y="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69" name="Freeform 569">
              <a:extLst>
                <a:ext uri="{FF2B5EF4-FFF2-40B4-BE49-F238E27FC236}">
                  <a16:creationId xmlns:a16="http://schemas.microsoft.com/office/drawing/2014/main" id="{CFC1C7D1-4B23-9FA0-0754-2699A4956670}"/>
                </a:ext>
              </a:extLst>
            </p:cNvPr>
            <p:cNvSpPr>
              <a:spLocks/>
            </p:cNvSpPr>
            <p:nvPr/>
          </p:nvSpPr>
          <p:spPr bwMode="auto">
            <a:xfrm>
              <a:off x="7066431" y="5076623"/>
              <a:ext cx="194268" cy="121050"/>
            </a:xfrm>
            <a:custGeom>
              <a:avLst/>
              <a:gdLst>
                <a:gd name="T0" fmla="*/ 19 w 21"/>
                <a:gd name="T1" fmla="*/ 9 h 13"/>
                <a:gd name="T2" fmla="*/ 18 w 21"/>
                <a:gd name="T3" fmla="*/ 7 h 13"/>
                <a:gd name="T4" fmla="*/ 14 w 21"/>
                <a:gd name="T5" fmla="*/ 4 h 13"/>
                <a:gd name="T6" fmla="*/ 8 w 21"/>
                <a:gd name="T7" fmla="*/ 1 h 13"/>
                <a:gd name="T8" fmla="*/ 5 w 21"/>
                <a:gd name="T9" fmla="*/ 6 h 13"/>
                <a:gd name="T10" fmla="*/ 0 w 21"/>
                <a:gd name="T11" fmla="*/ 8 h 13"/>
                <a:gd name="T12" fmla="*/ 7 w 21"/>
                <a:gd name="T13" fmla="*/ 11 h 13"/>
                <a:gd name="T14" fmla="*/ 15 w 21"/>
                <a:gd name="T15" fmla="*/ 12 h 13"/>
                <a:gd name="T16" fmla="*/ 20 w 21"/>
                <a:gd name="T17" fmla="*/ 9 h 13"/>
                <a:gd name="T18" fmla="*/ 19 w 21"/>
                <a:gd name="T19" fmla="*/ 9 h 13"/>
                <a:gd name="T20" fmla="*/ 19 w 21"/>
                <a:gd name="T21" fmla="*/ 9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1" h="13">
                  <a:moveTo>
                    <a:pt x="19" y="9"/>
                  </a:moveTo>
                  <a:cubicBezTo>
                    <a:pt x="15" y="10"/>
                    <a:pt x="19" y="8"/>
                    <a:pt x="18" y="7"/>
                  </a:cubicBezTo>
                  <a:cubicBezTo>
                    <a:pt x="17" y="7"/>
                    <a:pt x="15" y="4"/>
                    <a:pt x="14" y="4"/>
                  </a:cubicBezTo>
                  <a:cubicBezTo>
                    <a:pt x="12" y="4"/>
                    <a:pt x="10" y="1"/>
                    <a:pt x="8" y="1"/>
                  </a:cubicBezTo>
                  <a:cubicBezTo>
                    <a:pt x="6" y="0"/>
                    <a:pt x="6" y="5"/>
                    <a:pt x="5" y="6"/>
                  </a:cubicBezTo>
                  <a:cubicBezTo>
                    <a:pt x="4" y="6"/>
                    <a:pt x="0" y="6"/>
                    <a:pt x="0" y="8"/>
                  </a:cubicBezTo>
                  <a:cubicBezTo>
                    <a:pt x="1" y="10"/>
                    <a:pt x="6" y="11"/>
                    <a:pt x="7" y="11"/>
                  </a:cubicBezTo>
                  <a:cubicBezTo>
                    <a:pt x="9" y="12"/>
                    <a:pt x="13" y="13"/>
                    <a:pt x="15" y="12"/>
                  </a:cubicBezTo>
                  <a:cubicBezTo>
                    <a:pt x="15" y="12"/>
                    <a:pt x="20" y="10"/>
                    <a:pt x="20" y="9"/>
                  </a:cubicBezTo>
                  <a:cubicBezTo>
                    <a:pt x="20" y="9"/>
                    <a:pt x="19" y="9"/>
                    <a:pt x="19" y="9"/>
                  </a:cubicBezTo>
                  <a:cubicBezTo>
                    <a:pt x="18" y="10"/>
                    <a:pt x="21" y="9"/>
                    <a:pt x="19" y="9"/>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70" name="Freeform 570">
              <a:extLst>
                <a:ext uri="{FF2B5EF4-FFF2-40B4-BE49-F238E27FC236}">
                  <a16:creationId xmlns:a16="http://schemas.microsoft.com/office/drawing/2014/main" id="{447FF329-CD46-2D82-127E-1E82AC5F7665}"/>
                </a:ext>
              </a:extLst>
            </p:cNvPr>
            <p:cNvSpPr>
              <a:spLocks/>
            </p:cNvSpPr>
            <p:nvPr/>
          </p:nvSpPr>
          <p:spPr bwMode="auto">
            <a:xfrm>
              <a:off x="6999554" y="5133964"/>
              <a:ext cx="47770" cy="35042"/>
            </a:xfrm>
            <a:custGeom>
              <a:avLst/>
              <a:gdLst>
                <a:gd name="T0" fmla="*/ 2 w 5"/>
                <a:gd name="T1" fmla="*/ 4 h 4"/>
                <a:gd name="T2" fmla="*/ 4 w 5"/>
                <a:gd name="T3" fmla="*/ 1 h 4"/>
                <a:gd name="T4" fmla="*/ 2 w 5"/>
                <a:gd name="T5" fmla="*/ 4 h 4"/>
                <a:gd name="T6" fmla="*/ 2 w 5"/>
                <a:gd name="T7" fmla="*/ 4 h 4"/>
              </a:gdLst>
              <a:ahLst/>
              <a:cxnLst>
                <a:cxn ang="0">
                  <a:pos x="T0" y="T1"/>
                </a:cxn>
                <a:cxn ang="0">
                  <a:pos x="T2" y="T3"/>
                </a:cxn>
                <a:cxn ang="0">
                  <a:pos x="T4" y="T5"/>
                </a:cxn>
                <a:cxn ang="0">
                  <a:pos x="T6" y="T7"/>
                </a:cxn>
              </a:cxnLst>
              <a:rect l="0" t="0" r="r" b="b"/>
              <a:pathLst>
                <a:path w="5" h="4">
                  <a:moveTo>
                    <a:pt x="2" y="4"/>
                  </a:moveTo>
                  <a:cubicBezTo>
                    <a:pt x="0" y="4"/>
                    <a:pt x="4" y="0"/>
                    <a:pt x="4" y="1"/>
                  </a:cubicBezTo>
                  <a:cubicBezTo>
                    <a:pt x="5" y="1"/>
                    <a:pt x="3" y="4"/>
                    <a:pt x="2" y="4"/>
                  </a:cubicBezTo>
                  <a:cubicBezTo>
                    <a:pt x="1" y="4"/>
                    <a:pt x="4" y="4"/>
                    <a:pt x="2" y="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71" name="Freeform 571">
              <a:extLst>
                <a:ext uri="{FF2B5EF4-FFF2-40B4-BE49-F238E27FC236}">
                  <a16:creationId xmlns:a16="http://schemas.microsoft.com/office/drawing/2014/main" id="{CFC01F17-F292-1672-3E59-BD57D8DEE53E}"/>
                </a:ext>
              </a:extLst>
            </p:cNvPr>
            <p:cNvSpPr>
              <a:spLocks/>
            </p:cNvSpPr>
            <p:nvPr/>
          </p:nvSpPr>
          <p:spPr bwMode="auto">
            <a:xfrm>
              <a:off x="6942228" y="5169003"/>
              <a:ext cx="19109" cy="19114"/>
            </a:xfrm>
            <a:custGeom>
              <a:avLst/>
              <a:gdLst>
                <a:gd name="T0" fmla="*/ 1 w 2"/>
                <a:gd name="T1" fmla="*/ 2 h 2"/>
                <a:gd name="T2" fmla="*/ 1 w 2"/>
                <a:gd name="T3" fmla="*/ 0 h 2"/>
                <a:gd name="T4" fmla="*/ 1 w 2"/>
                <a:gd name="T5" fmla="*/ 2 h 2"/>
              </a:gdLst>
              <a:ahLst/>
              <a:cxnLst>
                <a:cxn ang="0">
                  <a:pos x="T0" y="T1"/>
                </a:cxn>
                <a:cxn ang="0">
                  <a:pos x="T2" y="T3"/>
                </a:cxn>
                <a:cxn ang="0">
                  <a:pos x="T4" y="T5"/>
                </a:cxn>
              </a:cxnLst>
              <a:rect l="0" t="0" r="r" b="b"/>
              <a:pathLst>
                <a:path w="2" h="2">
                  <a:moveTo>
                    <a:pt x="1" y="2"/>
                  </a:moveTo>
                  <a:cubicBezTo>
                    <a:pt x="0" y="2"/>
                    <a:pt x="0" y="1"/>
                    <a:pt x="1" y="0"/>
                  </a:cubicBezTo>
                  <a:cubicBezTo>
                    <a:pt x="2" y="0"/>
                    <a:pt x="2" y="2"/>
                    <a:pt x="1" y="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72" name="Freeform 572">
              <a:extLst>
                <a:ext uri="{FF2B5EF4-FFF2-40B4-BE49-F238E27FC236}">
                  <a16:creationId xmlns:a16="http://schemas.microsoft.com/office/drawing/2014/main" id="{36B0F36C-EE53-9F68-A6C6-FDA1095B96E0}"/>
                </a:ext>
              </a:extLst>
            </p:cNvPr>
            <p:cNvSpPr>
              <a:spLocks/>
            </p:cNvSpPr>
            <p:nvPr/>
          </p:nvSpPr>
          <p:spPr bwMode="auto">
            <a:xfrm>
              <a:off x="6139678" y="4777183"/>
              <a:ext cx="859874" cy="420492"/>
            </a:xfrm>
            <a:custGeom>
              <a:avLst/>
              <a:gdLst>
                <a:gd name="T0" fmla="*/ 76 w 92"/>
                <a:gd name="T1" fmla="*/ 41 h 45"/>
                <a:gd name="T2" fmla="*/ 71 w 92"/>
                <a:gd name="T3" fmla="*/ 39 h 45"/>
                <a:gd name="T4" fmla="*/ 61 w 92"/>
                <a:gd name="T5" fmla="*/ 38 h 45"/>
                <a:gd name="T6" fmla="*/ 45 w 92"/>
                <a:gd name="T7" fmla="*/ 43 h 45"/>
                <a:gd name="T8" fmla="*/ 29 w 92"/>
                <a:gd name="T9" fmla="*/ 41 h 45"/>
                <a:gd name="T10" fmla="*/ 21 w 92"/>
                <a:gd name="T11" fmla="*/ 38 h 45"/>
                <a:gd name="T12" fmla="*/ 10 w 92"/>
                <a:gd name="T13" fmla="*/ 31 h 45"/>
                <a:gd name="T14" fmla="*/ 40 w 92"/>
                <a:gd name="T15" fmla="*/ 29 h 45"/>
                <a:gd name="T16" fmla="*/ 9 w 92"/>
                <a:gd name="T17" fmla="*/ 26 h 45"/>
                <a:gd name="T18" fmla="*/ 16 w 92"/>
                <a:gd name="T19" fmla="*/ 19 h 45"/>
                <a:gd name="T20" fmla="*/ 14 w 92"/>
                <a:gd name="T21" fmla="*/ 18 h 45"/>
                <a:gd name="T22" fmla="*/ 7 w 92"/>
                <a:gd name="T23" fmla="*/ 17 h 45"/>
                <a:gd name="T24" fmla="*/ 4 w 92"/>
                <a:gd name="T25" fmla="*/ 11 h 45"/>
                <a:gd name="T26" fmla="*/ 8 w 92"/>
                <a:gd name="T27" fmla="*/ 7 h 45"/>
                <a:gd name="T28" fmla="*/ 24 w 92"/>
                <a:gd name="T29" fmla="*/ 1 h 45"/>
                <a:gd name="T30" fmla="*/ 29 w 92"/>
                <a:gd name="T31" fmla="*/ 7 h 45"/>
                <a:gd name="T32" fmla="*/ 39 w 92"/>
                <a:gd name="T33" fmla="*/ 6 h 45"/>
                <a:gd name="T34" fmla="*/ 43 w 92"/>
                <a:gd name="T35" fmla="*/ 8 h 45"/>
                <a:gd name="T36" fmla="*/ 47 w 92"/>
                <a:gd name="T37" fmla="*/ 9 h 45"/>
                <a:gd name="T38" fmla="*/ 43 w 92"/>
                <a:gd name="T39" fmla="*/ 4 h 45"/>
                <a:gd name="T40" fmla="*/ 54 w 92"/>
                <a:gd name="T41" fmla="*/ 10 h 45"/>
                <a:gd name="T42" fmla="*/ 60 w 92"/>
                <a:gd name="T43" fmla="*/ 14 h 45"/>
                <a:gd name="T44" fmla="*/ 59 w 92"/>
                <a:gd name="T45" fmla="*/ 1 h 45"/>
                <a:gd name="T46" fmla="*/ 69 w 92"/>
                <a:gd name="T47" fmla="*/ 6 h 45"/>
                <a:gd name="T48" fmla="*/ 74 w 92"/>
                <a:gd name="T49" fmla="*/ 19 h 45"/>
                <a:gd name="T50" fmla="*/ 82 w 92"/>
                <a:gd name="T51" fmla="*/ 26 h 45"/>
                <a:gd name="T52" fmla="*/ 92 w 92"/>
                <a:gd name="T53" fmla="*/ 33 h 45"/>
                <a:gd name="T54" fmla="*/ 83 w 92"/>
                <a:gd name="T55" fmla="*/ 35 h 45"/>
                <a:gd name="T56" fmla="*/ 81 w 92"/>
                <a:gd name="T57" fmla="*/ 36 h 45"/>
                <a:gd name="T58" fmla="*/ 85 w 92"/>
                <a:gd name="T59" fmla="*/ 36 h 45"/>
                <a:gd name="T60" fmla="*/ 89 w 92"/>
                <a:gd name="T61" fmla="*/ 39 h 45"/>
                <a:gd name="T62" fmla="*/ 83 w 92"/>
                <a:gd name="T63" fmla="*/ 41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92" h="45">
                  <a:moveTo>
                    <a:pt x="83" y="41"/>
                  </a:moveTo>
                  <a:cubicBezTo>
                    <a:pt x="81" y="41"/>
                    <a:pt x="79" y="41"/>
                    <a:pt x="76" y="41"/>
                  </a:cubicBezTo>
                  <a:cubicBezTo>
                    <a:pt x="75" y="41"/>
                    <a:pt x="74" y="41"/>
                    <a:pt x="73" y="41"/>
                  </a:cubicBezTo>
                  <a:cubicBezTo>
                    <a:pt x="72" y="41"/>
                    <a:pt x="72" y="40"/>
                    <a:pt x="71" y="39"/>
                  </a:cubicBezTo>
                  <a:cubicBezTo>
                    <a:pt x="70" y="39"/>
                    <a:pt x="66" y="40"/>
                    <a:pt x="65" y="38"/>
                  </a:cubicBezTo>
                  <a:cubicBezTo>
                    <a:pt x="65" y="35"/>
                    <a:pt x="63" y="37"/>
                    <a:pt x="61" y="38"/>
                  </a:cubicBezTo>
                  <a:cubicBezTo>
                    <a:pt x="58" y="40"/>
                    <a:pt x="56" y="39"/>
                    <a:pt x="54" y="40"/>
                  </a:cubicBezTo>
                  <a:cubicBezTo>
                    <a:pt x="51" y="41"/>
                    <a:pt x="48" y="42"/>
                    <a:pt x="45" y="43"/>
                  </a:cubicBezTo>
                  <a:cubicBezTo>
                    <a:pt x="41" y="43"/>
                    <a:pt x="35" y="45"/>
                    <a:pt x="31" y="43"/>
                  </a:cubicBezTo>
                  <a:cubicBezTo>
                    <a:pt x="31" y="43"/>
                    <a:pt x="29" y="42"/>
                    <a:pt x="29" y="41"/>
                  </a:cubicBezTo>
                  <a:cubicBezTo>
                    <a:pt x="29" y="40"/>
                    <a:pt x="29" y="38"/>
                    <a:pt x="27" y="38"/>
                  </a:cubicBezTo>
                  <a:cubicBezTo>
                    <a:pt x="25" y="38"/>
                    <a:pt x="23" y="38"/>
                    <a:pt x="21" y="38"/>
                  </a:cubicBezTo>
                  <a:cubicBezTo>
                    <a:pt x="19" y="38"/>
                    <a:pt x="17" y="38"/>
                    <a:pt x="15" y="36"/>
                  </a:cubicBezTo>
                  <a:cubicBezTo>
                    <a:pt x="14" y="36"/>
                    <a:pt x="9" y="32"/>
                    <a:pt x="10" y="31"/>
                  </a:cubicBezTo>
                  <a:cubicBezTo>
                    <a:pt x="16" y="28"/>
                    <a:pt x="23" y="29"/>
                    <a:pt x="28" y="29"/>
                  </a:cubicBezTo>
                  <a:cubicBezTo>
                    <a:pt x="29" y="29"/>
                    <a:pt x="40" y="29"/>
                    <a:pt x="40" y="29"/>
                  </a:cubicBezTo>
                  <a:cubicBezTo>
                    <a:pt x="40" y="27"/>
                    <a:pt x="26" y="25"/>
                    <a:pt x="25" y="25"/>
                  </a:cubicBezTo>
                  <a:cubicBezTo>
                    <a:pt x="20" y="25"/>
                    <a:pt x="14" y="28"/>
                    <a:pt x="9" y="26"/>
                  </a:cubicBezTo>
                  <a:cubicBezTo>
                    <a:pt x="7" y="25"/>
                    <a:pt x="3" y="23"/>
                    <a:pt x="7" y="21"/>
                  </a:cubicBezTo>
                  <a:cubicBezTo>
                    <a:pt x="10" y="20"/>
                    <a:pt x="13" y="19"/>
                    <a:pt x="16" y="19"/>
                  </a:cubicBezTo>
                  <a:cubicBezTo>
                    <a:pt x="18" y="18"/>
                    <a:pt x="20" y="18"/>
                    <a:pt x="21" y="18"/>
                  </a:cubicBezTo>
                  <a:cubicBezTo>
                    <a:pt x="19" y="19"/>
                    <a:pt x="16" y="18"/>
                    <a:pt x="14" y="18"/>
                  </a:cubicBezTo>
                  <a:cubicBezTo>
                    <a:pt x="13" y="18"/>
                    <a:pt x="7" y="19"/>
                    <a:pt x="6" y="18"/>
                  </a:cubicBezTo>
                  <a:cubicBezTo>
                    <a:pt x="6" y="18"/>
                    <a:pt x="7" y="17"/>
                    <a:pt x="7" y="17"/>
                  </a:cubicBezTo>
                  <a:cubicBezTo>
                    <a:pt x="7" y="16"/>
                    <a:pt x="0" y="17"/>
                    <a:pt x="1" y="15"/>
                  </a:cubicBezTo>
                  <a:cubicBezTo>
                    <a:pt x="2" y="14"/>
                    <a:pt x="3" y="12"/>
                    <a:pt x="4" y="11"/>
                  </a:cubicBezTo>
                  <a:cubicBezTo>
                    <a:pt x="8" y="10"/>
                    <a:pt x="4" y="10"/>
                    <a:pt x="4" y="9"/>
                  </a:cubicBezTo>
                  <a:cubicBezTo>
                    <a:pt x="4" y="9"/>
                    <a:pt x="7" y="7"/>
                    <a:pt x="8" y="7"/>
                  </a:cubicBezTo>
                  <a:cubicBezTo>
                    <a:pt x="10" y="6"/>
                    <a:pt x="11" y="5"/>
                    <a:pt x="13" y="4"/>
                  </a:cubicBezTo>
                  <a:cubicBezTo>
                    <a:pt x="17" y="2"/>
                    <a:pt x="20" y="1"/>
                    <a:pt x="24" y="1"/>
                  </a:cubicBezTo>
                  <a:cubicBezTo>
                    <a:pt x="29" y="1"/>
                    <a:pt x="24" y="7"/>
                    <a:pt x="24" y="7"/>
                  </a:cubicBezTo>
                  <a:cubicBezTo>
                    <a:pt x="26" y="8"/>
                    <a:pt x="28" y="8"/>
                    <a:pt x="29" y="7"/>
                  </a:cubicBezTo>
                  <a:cubicBezTo>
                    <a:pt x="30" y="7"/>
                    <a:pt x="30" y="4"/>
                    <a:pt x="31" y="4"/>
                  </a:cubicBezTo>
                  <a:cubicBezTo>
                    <a:pt x="33" y="4"/>
                    <a:pt x="37" y="4"/>
                    <a:pt x="39" y="6"/>
                  </a:cubicBezTo>
                  <a:cubicBezTo>
                    <a:pt x="42" y="8"/>
                    <a:pt x="35" y="11"/>
                    <a:pt x="40" y="10"/>
                  </a:cubicBezTo>
                  <a:cubicBezTo>
                    <a:pt x="41" y="10"/>
                    <a:pt x="42" y="9"/>
                    <a:pt x="43" y="8"/>
                  </a:cubicBezTo>
                  <a:cubicBezTo>
                    <a:pt x="44" y="8"/>
                    <a:pt x="44" y="8"/>
                    <a:pt x="45" y="8"/>
                  </a:cubicBezTo>
                  <a:cubicBezTo>
                    <a:pt x="46" y="8"/>
                    <a:pt x="46" y="8"/>
                    <a:pt x="47" y="9"/>
                  </a:cubicBezTo>
                  <a:cubicBezTo>
                    <a:pt x="48" y="9"/>
                    <a:pt x="48" y="7"/>
                    <a:pt x="48" y="6"/>
                  </a:cubicBezTo>
                  <a:cubicBezTo>
                    <a:pt x="47" y="6"/>
                    <a:pt x="44" y="4"/>
                    <a:pt x="43" y="4"/>
                  </a:cubicBezTo>
                  <a:cubicBezTo>
                    <a:pt x="45" y="3"/>
                    <a:pt x="49" y="5"/>
                    <a:pt x="50" y="6"/>
                  </a:cubicBezTo>
                  <a:cubicBezTo>
                    <a:pt x="53" y="7"/>
                    <a:pt x="53" y="8"/>
                    <a:pt x="54" y="10"/>
                  </a:cubicBezTo>
                  <a:cubicBezTo>
                    <a:pt x="54" y="11"/>
                    <a:pt x="54" y="16"/>
                    <a:pt x="56" y="16"/>
                  </a:cubicBezTo>
                  <a:cubicBezTo>
                    <a:pt x="57" y="16"/>
                    <a:pt x="61" y="16"/>
                    <a:pt x="60" y="14"/>
                  </a:cubicBezTo>
                  <a:cubicBezTo>
                    <a:pt x="59" y="10"/>
                    <a:pt x="57" y="7"/>
                    <a:pt x="56" y="3"/>
                  </a:cubicBezTo>
                  <a:cubicBezTo>
                    <a:pt x="55" y="0"/>
                    <a:pt x="58" y="1"/>
                    <a:pt x="59" y="1"/>
                  </a:cubicBezTo>
                  <a:cubicBezTo>
                    <a:pt x="62" y="2"/>
                    <a:pt x="62" y="0"/>
                    <a:pt x="64" y="1"/>
                  </a:cubicBezTo>
                  <a:cubicBezTo>
                    <a:pt x="66" y="3"/>
                    <a:pt x="69" y="4"/>
                    <a:pt x="69" y="6"/>
                  </a:cubicBezTo>
                  <a:cubicBezTo>
                    <a:pt x="70" y="9"/>
                    <a:pt x="71" y="11"/>
                    <a:pt x="73" y="13"/>
                  </a:cubicBezTo>
                  <a:cubicBezTo>
                    <a:pt x="74" y="16"/>
                    <a:pt x="75" y="17"/>
                    <a:pt x="74" y="19"/>
                  </a:cubicBezTo>
                  <a:cubicBezTo>
                    <a:pt x="73" y="22"/>
                    <a:pt x="76" y="25"/>
                    <a:pt x="78" y="26"/>
                  </a:cubicBezTo>
                  <a:cubicBezTo>
                    <a:pt x="79" y="26"/>
                    <a:pt x="81" y="26"/>
                    <a:pt x="82" y="26"/>
                  </a:cubicBezTo>
                  <a:cubicBezTo>
                    <a:pt x="83" y="27"/>
                    <a:pt x="84" y="28"/>
                    <a:pt x="85" y="28"/>
                  </a:cubicBezTo>
                  <a:cubicBezTo>
                    <a:pt x="88" y="29"/>
                    <a:pt x="92" y="29"/>
                    <a:pt x="92" y="33"/>
                  </a:cubicBezTo>
                  <a:cubicBezTo>
                    <a:pt x="92" y="35"/>
                    <a:pt x="83" y="32"/>
                    <a:pt x="83" y="32"/>
                  </a:cubicBezTo>
                  <a:cubicBezTo>
                    <a:pt x="83" y="33"/>
                    <a:pt x="83" y="34"/>
                    <a:pt x="83" y="35"/>
                  </a:cubicBezTo>
                  <a:cubicBezTo>
                    <a:pt x="83" y="35"/>
                    <a:pt x="80" y="35"/>
                    <a:pt x="80" y="35"/>
                  </a:cubicBezTo>
                  <a:cubicBezTo>
                    <a:pt x="81" y="35"/>
                    <a:pt x="81" y="36"/>
                    <a:pt x="81" y="36"/>
                  </a:cubicBezTo>
                  <a:cubicBezTo>
                    <a:pt x="81" y="37"/>
                    <a:pt x="81" y="38"/>
                    <a:pt x="81" y="38"/>
                  </a:cubicBezTo>
                  <a:cubicBezTo>
                    <a:pt x="81" y="38"/>
                    <a:pt x="85" y="36"/>
                    <a:pt x="85" y="36"/>
                  </a:cubicBezTo>
                  <a:cubicBezTo>
                    <a:pt x="87" y="36"/>
                    <a:pt x="86" y="37"/>
                    <a:pt x="86" y="38"/>
                  </a:cubicBezTo>
                  <a:cubicBezTo>
                    <a:pt x="86" y="38"/>
                    <a:pt x="88" y="38"/>
                    <a:pt x="89" y="39"/>
                  </a:cubicBezTo>
                  <a:cubicBezTo>
                    <a:pt x="89" y="39"/>
                    <a:pt x="83" y="41"/>
                    <a:pt x="83" y="41"/>
                  </a:cubicBezTo>
                  <a:cubicBezTo>
                    <a:pt x="81" y="41"/>
                    <a:pt x="86" y="41"/>
                    <a:pt x="83" y="4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73" name="Freeform 573">
              <a:extLst>
                <a:ext uri="{FF2B5EF4-FFF2-40B4-BE49-F238E27FC236}">
                  <a16:creationId xmlns:a16="http://schemas.microsoft.com/office/drawing/2014/main" id="{CFDE2F3F-A913-CF4F-874D-6C8FA3F49246}"/>
                </a:ext>
              </a:extLst>
            </p:cNvPr>
            <p:cNvSpPr>
              <a:spLocks/>
            </p:cNvSpPr>
            <p:nvPr/>
          </p:nvSpPr>
          <p:spPr bwMode="auto">
            <a:xfrm>
              <a:off x="6709745" y="4738956"/>
              <a:ext cx="130574" cy="86010"/>
            </a:xfrm>
            <a:custGeom>
              <a:avLst/>
              <a:gdLst>
                <a:gd name="T0" fmla="*/ 9 w 14"/>
                <a:gd name="T1" fmla="*/ 8 h 9"/>
                <a:gd name="T2" fmla="*/ 5 w 14"/>
                <a:gd name="T3" fmla="*/ 5 h 9"/>
                <a:gd name="T4" fmla="*/ 0 w 14"/>
                <a:gd name="T5" fmla="*/ 3 h 9"/>
                <a:gd name="T6" fmla="*/ 4 w 14"/>
                <a:gd name="T7" fmla="*/ 0 h 9"/>
                <a:gd name="T8" fmla="*/ 10 w 14"/>
                <a:gd name="T9" fmla="*/ 1 h 9"/>
                <a:gd name="T10" fmla="*/ 12 w 14"/>
                <a:gd name="T11" fmla="*/ 4 h 9"/>
                <a:gd name="T12" fmla="*/ 9 w 14"/>
                <a:gd name="T13" fmla="*/ 8 h 9"/>
                <a:gd name="T14" fmla="*/ 9 w 14"/>
                <a:gd name="T15" fmla="*/ 8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 h="9">
                  <a:moveTo>
                    <a:pt x="9" y="8"/>
                  </a:moveTo>
                  <a:cubicBezTo>
                    <a:pt x="7" y="8"/>
                    <a:pt x="6" y="5"/>
                    <a:pt x="5" y="5"/>
                  </a:cubicBezTo>
                  <a:cubicBezTo>
                    <a:pt x="4" y="4"/>
                    <a:pt x="0" y="3"/>
                    <a:pt x="0" y="3"/>
                  </a:cubicBezTo>
                  <a:cubicBezTo>
                    <a:pt x="1" y="2"/>
                    <a:pt x="3" y="1"/>
                    <a:pt x="4" y="0"/>
                  </a:cubicBezTo>
                  <a:cubicBezTo>
                    <a:pt x="6" y="0"/>
                    <a:pt x="8" y="0"/>
                    <a:pt x="10" y="1"/>
                  </a:cubicBezTo>
                  <a:cubicBezTo>
                    <a:pt x="12" y="2"/>
                    <a:pt x="14" y="2"/>
                    <a:pt x="12" y="4"/>
                  </a:cubicBezTo>
                  <a:cubicBezTo>
                    <a:pt x="11" y="5"/>
                    <a:pt x="10" y="9"/>
                    <a:pt x="9" y="8"/>
                  </a:cubicBezTo>
                  <a:cubicBezTo>
                    <a:pt x="8" y="8"/>
                    <a:pt x="9" y="8"/>
                    <a:pt x="9" y="8"/>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74" name="Freeform 574">
              <a:extLst>
                <a:ext uri="{FF2B5EF4-FFF2-40B4-BE49-F238E27FC236}">
                  <a16:creationId xmlns:a16="http://schemas.microsoft.com/office/drawing/2014/main" id="{D40C9F9D-D538-94A6-AFCA-7A8A2A19EC17}"/>
                </a:ext>
              </a:extLst>
            </p:cNvPr>
            <p:cNvSpPr>
              <a:spLocks/>
            </p:cNvSpPr>
            <p:nvPr/>
          </p:nvSpPr>
          <p:spPr bwMode="auto">
            <a:xfrm>
              <a:off x="6916751" y="4700729"/>
              <a:ext cx="296178" cy="273958"/>
            </a:xfrm>
            <a:custGeom>
              <a:avLst/>
              <a:gdLst>
                <a:gd name="T0" fmla="*/ 18 w 32"/>
                <a:gd name="T1" fmla="*/ 27 h 29"/>
                <a:gd name="T2" fmla="*/ 10 w 32"/>
                <a:gd name="T3" fmla="*/ 19 h 29"/>
                <a:gd name="T4" fmla="*/ 1 w 32"/>
                <a:gd name="T5" fmla="*/ 15 h 29"/>
                <a:gd name="T6" fmla="*/ 0 w 32"/>
                <a:gd name="T7" fmla="*/ 13 h 29"/>
                <a:gd name="T8" fmla="*/ 4 w 32"/>
                <a:gd name="T9" fmla="*/ 12 h 29"/>
                <a:gd name="T10" fmla="*/ 11 w 32"/>
                <a:gd name="T11" fmla="*/ 14 h 29"/>
                <a:gd name="T12" fmla="*/ 11 w 32"/>
                <a:gd name="T13" fmla="*/ 12 h 29"/>
                <a:gd name="T14" fmla="*/ 13 w 32"/>
                <a:gd name="T15" fmla="*/ 11 h 29"/>
                <a:gd name="T16" fmla="*/ 7 w 32"/>
                <a:gd name="T17" fmla="*/ 8 h 29"/>
                <a:gd name="T18" fmla="*/ 7 w 32"/>
                <a:gd name="T19" fmla="*/ 6 h 29"/>
                <a:gd name="T20" fmla="*/ 10 w 32"/>
                <a:gd name="T21" fmla="*/ 7 h 29"/>
                <a:gd name="T22" fmla="*/ 11 w 32"/>
                <a:gd name="T23" fmla="*/ 5 h 29"/>
                <a:gd name="T24" fmla="*/ 8 w 32"/>
                <a:gd name="T25" fmla="*/ 4 h 29"/>
                <a:gd name="T26" fmla="*/ 10 w 32"/>
                <a:gd name="T27" fmla="*/ 3 h 29"/>
                <a:gd name="T28" fmla="*/ 14 w 32"/>
                <a:gd name="T29" fmla="*/ 4 h 29"/>
                <a:gd name="T30" fmla="*/ 13 w 32"/>
                <a:gd name="T31" fmla="*/ 3 h 29"/>
                <a:gd name="T32" fmla="*/ 19 w 32"/>
                <a:gd name="T33" fmla="*/ 5 h 29"/>
                <a:gd name="T34" fmla="*/ 18 w 32"/>
                <a:gd name="T35" fmla="*/ 3 h 29"/>
                <a:gd name="T36" fmla="*/ 19 w 32"/>
                <a:gd name="T37" fmla="*/ 3 h 29"/>
                <a:gd name="T38" fmla="*/ 17 w 32"/>
                <a:gd name="T39" fmla="*/ 2 h 29"/>
                <a:gd name="T40" fmla="*/ 25 w 32"/>
                <a:gd name="T41" fmla="*/ 1 h 29"/>
                <a:gd name="T42" fmla="*/ 23 w 32"/>
                <a:gd name="T43" fmla="*/ 3 h 29"/>
                <a:gd name="T44" fmla="*/ 28 w 32"/>
                <a:gd name="T45" fmla="*/ 4 h 29"/>
                <a:gd name="T46" fmla="*/ 27 w 32"/>
                <a:gd name="T47" fmla="*/ 7 h 29"/>
                <a:gd name="T48" fmla="*/ 26 w 32"/>
                <a:gd name="T49" fmla="*/ 8 h 29"/>
                <a:gd name="T50" fmla="*/ 23 w 32"/>
                <a:gd name="T51" fmla="*/ 10 h 29"/>
                <a:gd name="T52" fmla="*/ 21 w 32"/>
                <a:gd name="T53" fmla="*/ 13 h 29"/>
                <a:gd name="T54" fmla="*/ 24 w 32"/>
                <a:gd name="T55" fmla="*/ 11 h 29"/>
                <a:gd name="T56" fmla="*/ 26 w 32"/>
                <a:gd name="T57" fmla="*/ 13 h 29"/>
                <a:gd name="T58" fmla="*/ 29 w 32"/>
                <a:gd name="T59" fmla="*/ 13 h 29"/>
                <a:gd name="T60" fmla="*/ 28 w 32"/>
                <a:gd name="T61" fmla="*/ 10 h 29"/>
                <a:gd name="T62" fmla="*/ 30 w 32"/>
                <a:gd name="T63" fmla="*/ 11 h 29"/>
                <a:gd name="T64" fmla="*/ 30 w 32"/>
                <a:gd name="T65" fmla="*/ 14 h 29"/>
                <a:gd name="T66" fmla="*/ 31 w 32"/>
                <a:gd name="T67" fmla="*/ 17 h 29"/>
                <a:gd name="T68" fmla="*/ 28 w 32"/>
                <a:gd name="T69" fmla="*/ 23 h 29"/>
                <a:gd name="T70" fmla="*/ 22 w 32"/>
                <a:gd name="T71" fmla="*/ 23 h 29"/>
                <a:gd name="T72" fmla="*/ 21 w 32"/>
                <a:gd name="T73" fmla="*/ 23 h 29"/>
                <a:gd name="T74" fmla="*/ 23 w 32"/>
                <a:gd name="T75" fmla="*/ 26 h 29"/>
                <a:gd name="T76" fmla="*/ 18 w 32"/>
                <a:gd name="T77" fmla="*/ 27 h 29"/>
                <a:gd name="T78" fmla="*/ 18 w 32"/>
                <a:gd name="T79" fmla="*/ 27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32" h="29">
                  <a:moveTo>
                    <a:pt x="18" y="27"/>
                  </a:moveTo>
                  <a:cubicBezTo>
                    <a:pt x="15" y="25"/>
                    <a:pt x="13" y="21"/>
                    <a:pt x="10" y="19"/>
                  </a:cubicBezTo>
                  <a:cubicBezTo>
                    <a:pt x="7" y="18"/>
                    <a:pt x="4" y="16"/>
                    <a:pt x="1" y="15"/>
                  </a:cubicBezTo>
                  <a:cubicBezTo>
                    <a:pt x="0" y="14"/>
                    <a:pt x="0" y="14"/>
                    <a:pt x="0" y="13"/>
                  </a:cubicBezTo>
                  <a:cubicBezTo>
                    <a:pt x="0" y="10"/>
                    <a:pt x="2" y="11"/>
                    <a:pt x="4" y="12"/>
                  </a:cubicBezTo>
                  <a:cubicBezTo>
                    <a:pt x="6" y="13"/>
                    <a:pt x="8" y="15"/>
                    <a:pt x="11" y="14"/>
                  </a:cubicBezTo>
                  <a:cubicBezTo>
                    <a:pt x="12" y="14"/>
                    <a:pt x="11" y="12"/>
                    <a:pt x="11" y="12"/>
                  </a:cubicBezTo>
                  <a:cubicBezTo>
                    <a:pt x="11" y="11"/>
                    <a:pt x="13" y="12"/>
                    <a:pt x="13" y="11"/>
                  </a:cubicBezTo>
                  <a:cubicBezTo>
                    <a:pt x="14" y="10"/>
                    <a:pt x="7" y="8"/>
                    <a:pt x="7" y="8"/>
                  </a:cubicBezTo>
                  <a:cubicBezTo>
                    <a:pt x="5" y="7"/>
                    <a:pt x="6" y="6"/>
                    <a:pt x="7" y="6"/>
                  </a:cubicBezTo>
                  <a:cubicBezTo>
                    <a:pt x="9" y="5"/>
                    <a:pt x="9" y="6"/>
                    <a:pt x="10" y="7"/>
                  </a:cubicBezTo>
                  <a:cubicBezTo>
                    <a:pt x="10" y="7"/>
                    <a:pt x="11" y="5"/>
                    <a:pt x="11" y="5"/>
                  </a:cubicBezTo>
                  <a:cubicBezTo>
                    <a:pt x="12" y="5"/>
                    <a:pt x="8" y="4"/>
                    <a:pt x="8" y="4"/>
                  </a:cubicBezTo>
                  <a:cubicBezTo>
                    <a:pt x="8" y="4"/>
                    <a:pt x="10" y="3"/>
                    <a:pt x="10" y="3"/>
                  </a:cubicBezTo>
                  <a:cubicBezTo>
                    <a:pt x="11" y="3"/>
                    <a:pt x="13" y="4"/>
                    <a:pt x="14" y="4"/>
                  </a:cubicBezTo>
                  <a:cubicBezTo>
                    <a:pt x="14" y="4"/>
                    <a:pt x="13" y="3"/>
                    <a:pt x="13" y="3"/>
                  </a:cubicBezTo>
                  <a:cubicBezTo>
                    <a:pt x="14" y="2"/>
                    <a:pt x="18" y="5"/>
                    <a:pt x="19" y="5"/>
                  </a:cubicBezTo>
                  <a:cubicBezTo>
                    <a:pt x="20" y="4"/>
                    <a:pt x="18" y="4"/>
                    <a:pt x="18" y="3"/>
                  </a:cubicBezTo>
                  <a:cubicBezTo>
                    <a:pt x="18" y="3"/>
                    <a:pt x="19" y="3"/>
                    <a:pt x="19" y="3"/>
                  </a:cubicBezTo>
                  <a:cubicBezTo>
                    <a:pt x="19" y="3"/>
                    <a:pt x="17" y="3"/>
                    <a:pt x="17" y="2"/>
                  </a:cubicBezTo>
                  <a:cubicBezTo>
                    <a:pt x="17" y="2"/>
                    <a:pt x="24" y="0"/>
                    <a:pt x="25" y="1"/>
                  </a:cubicBezTo>
                  <a:cubicBezTo>
                    <a:pt x="26" y="1"/>
                    <a:pt x="23" y="2"/>
                    <a:pt x="23" y="3"/>
                  </a:cubicBezTo>
                  <a:cubicBezTo>
                    <a:pt x="24" y="4"/>
                    <a:pt x="27" y="3"/>
                    <a:pt x="28" y="4"/>
                  </a:cubicBezTo>
                  <a:cubicBezTo>
                    <a:pt x="28" y="5"/>
                    <a:pt x="24" y="7"/>
                    <a:pt x="27" y="7"/>
                  </a:cubicBezTo>
                  <a:cubicBezTo>
                    <a:pt x="28" y="7"/>
                    <a:pt x="27" y="8"/>
                    <a:pt x="26" y="8"/>
                  </a:cubicBezTo>
                  <a:cubicBezTo>
                    <a:pt x="25" y="8"/>
                    <a:pt x="24" y="8"/>
                    <a:pt x="23" y="10"/>
                  </a:cubicBezTo>
                  <a:cubicBezTo>
                    <a:pt x="23" y="10"/>
                    <a:pt x="21" y="13"/>
                    <a:pt x="21" y="13"/>
                  </a:cubicBezTo>
                  <a:cubicBezTo>
                    <a:pt x="22" y="13"/>
                    <a:pt x="23" y="11"/>
                    <a:pt x="24" y="11"/>
                  </a:cubicBezTo>
                  <a:cubicBezTo>
                    <a:pt x="25" y="11"/>
                    <a:pt x="25" y="12"/>
                    <a:pt x="26" y="13"/>
                  </a:cubicBezTo>
                  <a:cubicBezTo>
                    <a:pt x="27" y="13"/>
                    <a:pt x="30" y="17"/>
                    <a:pt x="29" y="13"/>
                  </a:cubicBezTo>
                  <a:cubicBezTo>
                    <a:pt x="29" y="12"/>
                    <a:pt x="27" y="11"/>
                    <a:pt x="28" y="10"/>
                  </a:cubicBezTo>
                  <a:cubicBezTo>
                    <a:pt x="29" y="10"/>
                    <a:pt x="30" y="10"/>
                    <a:pt x="30" y="11"/>
                  </a:cubicBezTo>
                  <a:cubicBezTo>
                    <a:pt x="30" y="12"/>
                    <a:pt x="29" y="13"/>
                    <a:pt x="30" y="14"/>
                  </a:cubicBezTo>
                  <a:cubicBezTo>
                    <a:pt x="31" y="15"/>
                    <a:pt x="32" y="16"/>
                    <a:pt x="31" y="17"/>
                  </a:cubicBezTo>
                  <a:cubicBezTo>
                    <a:pt x="29" y="19"/>
                    <a:pt x="32" y="22"/>
                    <a:pt x="28" y="23"/>
                  </a:cubicBezTo>
                  <a:cubicBezTo>
                    <a:pt x="28" y="23"/>
                    <a:pt x="21" y="25"/>
                    <a:pt x="22" y="23"/>
                  </a:cubicBezTo>
                  <a:cubicBezTo>
                    <a:pt x="22" y="22"/>
                    <a:pt x="21" y="22"/>
                    <a:pt x="21" y="23"/>
                  </a:cubicBezTo>
                  <a:cubicBezTo>
                    <a:pt x="22" y="24"/>
                    <a:pt x="22" y="25"/>
                    <a:pt x="23" y="26"/>
                  </a:cubicBezTo>
                  <a:cubicBezTo>
                    <a:pt x="23" y="28"/>
                    <a:pt x="19" y="27"/>
                    <a:pt x="18" y="27"/>
                  </a:cubicBezTo>
                  <a:cubicBezTo>
                    <a:pt x="17" y="26"/>
                    <a:pt x="22" y="29"/>
                    <a:pt x="18" y="27"/>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75" name="Freeform 575">
              <a:extLst>
                <a:ext uri="{FF2B5EF4-FFF2-40B4-BE49-F238E27FC236}">
                  <a16:creationId xmlns:a16="http://schemas.microsoft.com/office/drawing/2014/main" id="{5A3EFE9D-EDD2-C5B2-299C-2E3598F4F79A}"/>
                </a:ext>
              </a:extLst>
            </p:cNvPr>
            <p:cNvSpPr>
              <a:spLocks/>
            </p:cNvSpPr>
            <p:nvPr/>
          </p:nvSpPr>
          <p:spPr bwMode="auto">
            <a:xfrm>
              <a:off x="7232037" y="4700729"/>
              <a:ext cx="261145" cy="207060"/>
            </a:xfrm>
            <a:custGeom>
              <a:avLst/>
              <a:gdLst>
                <a:gd name="T0" fmla="*/ 7 w 28"/>
                <a:gd name="T1" fmla="*/ 22 h 22"/>
                <a:gd name="T2" fmla="*/ 3 w 28"/>
                <a:gd name="T3" fmla="*/ 19 h 22"/>
                <a:gd name="T4" fmla="*/ 1 w 28"/>
                <a:gd name="T5" fmla="*/ 11 h 22"/>
                <a:gd name="T6" fmla="*/ 1 w 28"/>
                <a:gd name="T7" fmla="*/ 4 h 22"/>
                <a:gd name="T8" fmla="*/ 6 w 28"/>
                <a:gd name="T9" fmla="*/ 4 h 22"/>
                <a:gd name="T10" fmla="*/ 5 w 28"/>
                <a:gd name="T11" fmla="*/ 1 h 22"/>
                <a:gd name="T12" fmla="*/ 16 w 28"/>
                <a:gd name="T13" fmla="*/ 2 h 22"/>
                <a:gd name="T14" fmla="*/ 25 w 28"/>
                <a:gd name="T15" fmla="*/ 3 h 22"/>
                <a:gd name="T16" fmla="*/ 23 w 28"/>
                <a:gd name="T17" fmla="*/ 8 h 22"/>
                <a:gd name="T18" fmla="*/ 19 w 28"/>
                <a:gd name="T19" fmla="*/ 13 h 22"/>
                <a:gd name="T20" fmla="*/ 12 w 28"/>
                <a:gd name="T21" fmla="*/ 13 h 22"/>
                <a:gd name="T22" fmla="*/ 10 w 28"/>
                <a:gd name="T23" fmla="*/ 14 h 22"/>
                <a:gd name="T24" fmla="*/ 11 w 28"/>
                <a:gd name="T25" fmla="*/ 17 h 22"/>
                <a:gd name="T26" fmla="*/ 7 w 28"/>
                <a:gd name="T27" fmla="*/ 22 h 22"/>
                <a:gd name="T28" fmla="*/ 7 w 28"/>
                <a:gd name="T29" fmla="*/ 2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8" h="22">
                  <a:moveTo>
                    <a:pt x="7" y="22"/>
                  </a:moveTo>
                  <a:cubicBezTo>
                    <a:pt x="5" y="21"/>
                    <a:pt x="3" y="21"/>
                    <a:pt x="3" y="19"/>
                  </a:cubicBezTo>
                  <a:cubicBezTo>
                    <a:pt x="3" y="16"/>
                    <a:pt x="0" y="14"/>
                    <a:pt x="1" y="11"/>
                  </a:cubicBezTo>
                  <a:cubicBezTo>
                    <a:pt x="1" y="9"/>
                    <a:pt x="0" y="6"/>
                    <a:pt x="1" y="4"/>
                  </a:cubicBezTo>
                  <a:cubicBezTo>
                    <a:pt x="2" y="4"/>
                    <a:pt x="6" y="5"/>
                    <a:pt x="6" y="4"/>
                  </a:cubicBezTo>
                  <a:cubicBezTo>
                    <a:pt x="6" y="3"/>
                    <a:pt x="0" y="3"/>
                    <a:pt x="5" y="1"/>
                  </a:cubicBezTo>
                  <a:cubicBezTo>
                    <a:pt x="9" y="0"/>
                    <a:pt x="12" y="1"/>
                    <a:pt x="16" y="2"/>
                  </a:cubicBezTo>
                  <a:cubicBezTo>
                    <a:pt x="19" y="2"/>
                    <a:pt x="22" y="2"/>
                    <a:pt x="25" y="3"/>
                  </a:cubicBezTo>
                  <a:cubicBezTo>
                    <a:pt x="28" y="4"/>
                    <a:pt x="25" y="6"/>
                    <a:pt x="23" y="8"/>
                  </a:cubicBezTo>
                  <a:cubicBezTo>
                    <a:pt x="22" y="10"/>
                    <a:pt x="21" y="12"/>
                    <a:pt x="19" y="13"/>
                  </a:cubicBezTo>
                  <a:cubicBezTo>
                    <a:pt x="18" y="15"/>
                    <a:pt x="14" y="13"/>
                    <a:pt x="12" y="13"/>
                  </a:cubicBezTo>
                  <a:cubicBezTo>
                    <a:pt x="12" y="13"/>
                    <a:pt x="9" y="13"/>
                    <a:pt x="10" y="14"/>
                  </a:cubicBezTo>
                  <a:cubicBezTo>
                    <a:pt x="10" y="15"/>
                    <a:pt x="12" y="15"/>
                    <a:pt x="11" y="17"/>
                  </a:cubicBezTo>
                  <a:cubicBezTo>
                    <a:pt x="10" y="17"/>
                    <a:pt x="8" y="22"/>
                    <a:pt x="7" y="22"/>
                  </a:cubicBezTo>
                  <a:cubicBezTo>
                    <a:pt x="5" y="21"/>
                    <a:pt x="8" y="22"/>
                    <a:pt x="7" y="2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76" name="Freeform 576">
              <a:extLst>
                <a:ext uri="{FF2B5EF4-FFF2-40B4-BE49-F238E27FC236}">
                  <a16:creationId xmlns:a16="http://schemas.microsoft.com/office/drawing/2014/main" id="{09814A47-B455-AFE8-EE08-07060E46466A}"/>
                </a:ext>
              </a:extLst>
            </p:cNvPr>
            <p:cNvSpPr>
              <a:spLocks/>
            </p:cNvSpPr>
            <p:nvPr/>
          </p:nvSpPr>
          <p:spPr bwMode="auto">
            <a:xfrm>
              <a:off x="5833947" y="4675245"/>
              <a:ext cx="503186" cy="308998"/>
            </a:xfrm>
            <a:custGeom>
              <a:avLst/>
              <a:gdLst>
                <a:gd name="T0" fmla="*/ 52 w 54"/>
                <a:gd name="T1" fmla="*/ 10 h 33"/>
                <a:gd name="T2" fmla="*/ 45 w 54"/>
                <a:gd name="T3" fmla="*/ 4 h 33"/>
                <a:gd name="T4" fmla="*/ 41 w 54"/>
                <a:gd name="T5" fmla="*/ 3 h 33"/>
                <a:gd name="T6" fmla="*/ 35 w 54"/>
                <a:gd name="T7" fmla="*/ 4 h 33"/>
                <a:gd name="T8" fmla="*/ 32 w 54"/>
                <a:gd name="T9" fmla="*/ 3 h 33"/>
                <a:gd name="T10" fmla="*/ 27 w 54"/>
                <a:gd name="T11" fmla="*/ 1 h 33"/>
                <a:gd name="T12" fmla="*/ 20 w 54"/>
                <a:gd name="T13" fmla="*/ 0 h 33"/>
                <a:gd name="T14" fmla="*/ 11 w 54"/>
                <a:gd name="T15" fmla="*/ 1 h 33"/>
                <a:gd name="T16" fmla="*/ 8 w 54"/>
                <a:gd name="T17" fmla="*/ 3 h 33"/>
                <a:gd name="T18" fmla="*/ 7 w 54"/>
                <a:gd name="T19" fmla="*/ 11 h 33"/>
                <a:gd name="T20" fmla="*/ 7 w 54"/>
                <a:gd name="T21" fmla="*/ 15 h 33"/>
                <a:gd name="T22" fmla="*/ 4 w 54"/>
                <a:gd name="T23" fmla="*/ 18 h 33"/>
                <a:gd name="T24" fmla="*/ 0 w 54"/>
                <a:gd name="T25" fmla="*/ 24 h 33"/>
                <a:gd name="T26" fmla="*/ 7 w 54"/>
                <a:gd name="T27" fmla="*/ 26 h 33"/>
                <a:gd name="T28" fmla="*/ 15 w 54"/>
                <a:gd name="T29" fmla="*/ 32 h 33"/>
                <a:gd name="T30" fmla="*/ 19 w 54"/>
                <a:gd name="T31" fmla="*/ 30 h 33"/>
                <a:gd name="T32" fmla="*/ 25 w 54"/>
                <a:gd name="T33" fmla="*/ 29 h 33"/>
                <a:gd name="T34" fmla="*/ 28 w 54"/>
                <a:gd name="T35" fmla="*/ 26 h 33"/>
                <a:gd name="T36" fmla="*/ 31 w 54"/>
                <a:gd name="T37" fmla="*/ 21 h 33"/>
                <a:gd name="T38" fmla="*/ 37 w 54"/>
                <a:gd name="T39" fmla="*/ 17 h 33"/>
                <a:gd name="T40" fmla="*/ 46 w 54"/>
                <a:gd name="T41" fmla="*/ 13 h 33"/>
                <a:gd name="T42" fmla="*/ 52 w 54"/>
                <a:gd name="T43" fmla="*/ 10 h 33"/>
                <a:gd name="T44" fmla="*/ 52 w 54"/>
                <a:gd name="T45" fmla="*/ 10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54" h="33">
                  <a:moveTo>
                    <a:pt x="52" y="10"/>
                  </a:moveTo>
                  <a:cubicBezTo>
                    <a:pt x="50" y="8"/>
                    <a:pt x="48" y="6"/>
                    <a:pt x="45" y="4"/>
                  </a:cubicBezTo>
                  <a:cubicBezTo>
                    <a:pt x="44" y="4"/>
                    <a:pt x="42" y="3"/>
                    <a:pt x="41" y="3"/>
                  </a:cubicBezTo>
                  <a:cubicBezTo>
                    <a:pt x="38" y="2"/>
                    <a:pt x="37" y="3"/>
                    <a:pt x="35" y="4"/>
                  </a:cubicBezTo>
                  <a:cubicBezTo>
                    <a:pt x="34" y="4"/>
                    <a:pt x="33" y="3"/>
                    <a:pt x="32" y="3"/>
                  </a:cubicBezTo>
                  <a:cubicBezTo>
                    <a:pt x="31" y="2"/>
                    <a:pt x="29" y="2"/>
                    <a:pt x="27" y="1"/>
                  </a:cubicBezTo>
                  <a:cubicBezTo>
                    <a:pt x="25" y="1"/>
                    <a:pt x="22" y="0"/>
                    <a:pt x="20" y="0"/>
                  </a:cubicBezTo>
                  <a:cubicBezTo>
                    <a:pt x="17" y="0"/>
                    <a:pt x="14" y="1"/>
                    <a:pt x="11" y="1"/>
                  </a:cubicBezTo>
                  <a:cubicBezTo>
                    <a:pt x="9" y="2"/>
                    <a:pt x="6" y="1"/>
                    <a:pt x="8" y="3"/>
                  </a:cubicBezTo>
                  <a:cubicBezTo>
                    <a:pt x="10" y="7"/>
                    <a:pt x="10" y="8"/>
                    <a:pt x="7" y="11"/>
                  </a:cubicBezTo>
                  <a:cubicBezTo>
                    <a:pt x="5" y="13"/>
                    <a:pt x="7" y="14"/>
                    <a:pt x="7" y="15"/>
                  </a:cubicBezTo>
                  <a:cubicBezTo>
                    <a:pt x="6" y="16"/>
                    <a:pt x="4" y="16"/>
                    <a:pt x="4" y="18"/>
                  </a:cubicBezTo>
                  <a:cubicBezTo>
                    <a:pt x="3" y="20"/>
                    <a:pt x="1" y="22"/>
                    <a:pt x="0" y="24"/>
                  </a:cubicBezTo>
                  <a:cubicBezTo>
                    <a:pt x="0" y="25"/>
                    <a:pt x="6" y="26"/>
                    <a:pt x="7" y="26"/>
                  </a:cubicBezTo>
                  <a:cubicBezTo>
                    <a:pt x="10" y="28"/>
                    <a:pt x="12" y="32"/>
                    <a:pt x="15" y="32"/>
                  </a:cubicBezTo>
                  <a:cubicBezTo>
                    <a:pt x="16" y="33"/>
                    <a:pt x="18" y="31"/>
                    <a:pt x="19" y="30"/>
                  </a:cubicBezTo>
                  <a:cubicBezTo>
                    <a:pt x="21" y="29"/>
                    <a:pt x="23" y="30"/>
                    <a:pt x="25" y="29"/>
                  </a:cubicBezTo>
                  <a:cubicBezTo>
                    <a:pt x="27" y="29"/>
                    <a:pt x="27" y="28"/>
                    <a:pt x="28" y="26"/>
                  </a:cubicBezTo>
                  <a:cubicBezTo>
                    <a:pt x="28" y="24"/>
                    <a:pt x="28" y="23"/>
                    <a:pt x="31" y="21"/>
                  </a:cubicBezTo>
                  <a:cubicBezTo>
                    <a:pt x="33" y="20"/>
                    <a:pt x="34" y="18"/>
                    <a:pt x="37" y="17"/>
                  </a:cubicBezTo>
                  <a:cubicBezTo>
                    <a:pt x="40" y="15"/>
                    <a:pt x="43" y="14"/>
                    <a:pt x="46" y="13"/>
                  </a:cubicBezTo>
                  <a:cubicBezTo>
                    <a:pt x="46" y="13"/>
                    <a:pt x="53" y="10"/>
                    <a:pt x="52" y="10"/>
                  </a:cubicBezTo>
                  <a:cubicBezTo>
                    <a:pt x="51" y="9"/>
                    <a:pt x="54" y="11"/>
                    <a:pt x="52" y="1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77" name="Freeform 577">
              <a:extLst>
                <a:ext uri="{FF2B5EF4-FFF2-40B4-BE49-F238E27FC236}">
                  <a16:creationId xmlns:a16="http://schemas.microsoft.com/office/drawing/2014/main" id="{58134479-B563-1DD4-4CE7-D18C69A89A2E}"/>
                </a:ext>
              </a:extLst>
            </p:cNvPr>
            <p:cNvSpPr>
              <a:spLocks/>
            </p:cNvSpPr>
            <p:nvPr/>
          </p:nvSpPr>
          <p:spPr bwMode="auto">
            <a:xfrm>
              <a:off x="6811655" y="4589235"/>
              <a:ext cx="66879" cy="38227"/>
            </a:xfrm>
            <a:custGeom>
              <a:avLst/>
              <a:gdLst>
                <a:gd name="T0" fmla="*/ 4 w 7"/>
                <a:gd name="T1" fmla="*/ 4 h 4"/>
                <a:gd name="T2" fmla="*/ 1 w 7"/>
                <a:gd name="T3" fmla="*/ 3 h 4"/>
                <a:gd name="T4" fmla="*/ 3 w 7"/>
                <a:gd name="T5" fmla="*/ 0 h 4"/>
                <a:gd name="T6" fmla="*/ 4 w 7"/>
                <a:gd name="T7" fmla="*/ 4 h 4"/>
                <a:gd name="T8" fmla="*/ 4 w 7"/>
                <a:gd name="T9" fmla="*/ 4 h 4"/>
              </a:gdLst>
              <a:ahLst/>
              <a:cxnLst>
                <a:cxn ang="0">
                  <a:pos x="T0" y="T1"/>
                </a:cxn>
                <a:cxn ang="0">
                  <a:pos x="T2" y="T3"/>
                </a:cxn>
                <a:cxn ang="0">
                  <a:pos x="T4" y="T5"/>
                </a:cxn>
                <a:cxn ang="0">
                  <a:pos x="T6" y="T7"/>
                </a:cxn>
                <a:cxn ang="0">
                  <a:pos x="T8" y="T9"/>
                </a:cxn>
              </a:cxnLst>
              <a:rect l="0" t="0" r="r" b="b"/>
              <a:pathLst>
                <a:path w="7" h="4">
                  <a:moveTo>
                    <a:pt x="4" y="4"/>
                  </a:moveTo>
                  <a:cubicBezTo>
                    <a:pt x="3" y="4"/>
                    <a:pt x="1" y="4"/>
                    <a:pt x="1" y="3"/>
                  </a:cubicBezTo>
                  <a:cubicBezTo>
                    <a:pt x="0" y="2"/>
                    <a:pt x="3" y="0"/>
                    <a:pt x="3" y="0"/>
                  </a:cubicBezTo>
                  <a:cubicBezTo>
                    <a:pt x="6" y="0"/>
                    <a:pt x="7" y="4"/>
                    <a:pt x="4" y="4"/>
                  </a:cubicBezTo>
                  <a:cubicBezTo>
                    <a:pt x="1" y="3"/>
                    <a:pt x="6" y="4"/>
                    <a:pt x="4" y="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78" name="Freeform 578">
              <a:extLst>
                <a:ext uri="{FF2B5EF4-FFF2-40B4-BE49-F238E27FC236}">
                  <a16:creationId xmlns:a16="http://schemas.microsoft.com/office/drawing/2014/main" id="{1339E597-D815-1D81-D5DD-BB84DD81DA92}"/>
                </a:ext>
              </a:extLst>
            </p:cNvPr>
            <p:cNvSpPr>
              <a:spLocks/>
            </p:cNvSpPr>
            <p:nvPr/>
          </p:nvSpPr>
          <p:spPr bwMode="auto">
            <a:xfrm>
              <a:off x="6235221" y="4420403"/>
              <a:ext cx="560509" cy="264400"/>
            </a:xfrm>
            <a:custGeom>
              <a:avLst/>
              <a:gdLst>
                <a:gd name="T0" fmla="*/ 50 w 60"/>
                <a:gd name="T1" fmla="*/ 22 h 28"/>
                <a:gd name="T2" fmla="*/ 48 w 60"/>
                <a:gd name="T3" fmla="*/ 21 h 28"/>
                <a:gd name="T4" fmla="*/ 46 w 60"/>
                <a:gd name="T5" fmla="*/ 23 h 28"/>
                <a:gd name="T6" fmla="*/ 43 w 60"/>
                <a:gd name="T7" fmla="*/ 22 h 28"/>
                <a:gd name="T8" fmla="*/ 40 w 60"/>
                <a:gd name="T9" fmla="*/ 23 h 28"/>
                <a:gd name="T10" fmla="*/ 24 w 60"/>
                <a:gd name="T11" fmla="*/ 27 h 28"/>
                <a:gd name="T12" fmla="*/ 19 w 60"/>
                <a:gd name="T13" fmla="*/ 28 h 28"/>
                <a:gd name="T14" fmla="*/ 17 w 60"/>
                <a:gd name="T15" fmla="*/ 24 h 28"/>
                <a:gd name="T16" fmla="*/ 24 w 60"/>
                <a:gd name="T17" fmla="*/ 22 h 28"/>
                <a:gd name="T18" fmla="*/ 29 w 60"/>
                <a:gd name="T19" fmla="*/ 22 h 28"/>
                <a:gd name="T20" fmla="*/ 31 w 60"/>
                <a:gd name="T21" fmla="*/ 20 h 28"/>
                <a:gd name="T22" fmla="*/ 24 w 60"/>
                <a:gd name="T23" fmla="*/ 20 h 28"/>
                <a:gd name="T24" fmla="*/ 19 w 60"/>
                <a:gd name="T25" fmla="*/ 21 h 28"/>
                <a:gd name="T26" fmla="*/ 19 w 60"/>
                <a:gd name="T27" fmla="*/ 19 h 28"/>
                <a:gd name="T28" fmla="*/ 12 w 60"/>
                <a:gd name="T29" fmla="*/ 21 h 28"/>
                <a:gd name="T30" fmla="*/ 11 w 60"/>
                <a:gd name="T31" fmla="*/ 22 h 28"/>
                <a:gd name="T32" fmla="*/ 9 w 60"/>
                <a:gd name="T33" fmla="*/ 23 h 28"/>
                <a:gd name="T34" fmla="*/ 5 w 60"/>
                <a:gd name="T35" fmla="*/ 21 h 28"/>
                <a:gd name="T36" fmla="*/ 0 w 60"/>
                <a:gd name="T37" fmla="*/ 20 h 28"/>
                <a:gd name="T38" fmla="*/ 4 w 60"/>
                <a:gd name="T39" fmla="*/ 18 h 28"/>
                <a:gd name="T40" fmla="*/ 9 w 60"/>
                <a:gd name="T41" fmla="*/ 17 h 28"/>
                <a:gd name="T42" fmla="*/ 11 w 60"/>
                <a:gd name="T43" fmla="*/ 16 h 28"/>
                <a:gd name="T44" fmla="*/ 5 w 60"/>
                <a:gd name="T45" fmla="*/ 16 h 28"/>
                <a:gd name="T46" fmla="*/ 4 w 60"/>
                <a:gd name="T47" fmla="*/ 14 h 28"/>
                <a:gd name="T48" fmla="*/ 12 w 60"/>
                <a:gd name="T49" fmla="*/ 13 h 28"/>
                <a:gd name="T50" fmla="*/ 4 w 60"/>
                <a:gd name="T51" fmla="*/ 12 h 28"/>
                <a:gd name="T52" fmla="*/ 13 w 60"/>
                <a:gd name="T53" fmla="*/ 10 h 28"/>
                <a:gd name="T54" fmla="*/ 9 w 60"/>
                <a:gd name="T55" fmla="*/ 8 h 28"/>
                <a:gd name="T56" fmla="*/ 14 w 60"/>
                <a:gd name="T57" fmla="*/ 6 h 28"/>
                <a:gd name="T58" fmla="*/ 17 w 60"/>
                <a:gd name="T59" fmla="*/ 10 h 28"/>
                <a:gd name="T60" fmla="*/ 25 w 60"/>
                <a:gd name="T61" fmla="*/ 11 h 28"/>
                <a:gd name="T62" fmla="*/ 29 w 60"/>
                <a:gd name="T63" fmla="*/ 14 h 28"/>
                <a:gd name="T64" fmla="*/ 32 w 60"/>
                <a:gd name="T65" fmla="*/ 17 h 28"/>
                <a:gd name="T66" fmla="*/ 39 w 60"/>
                <a:gd name="T67" fmla="*/ 16 h 28"/>
                <a:gd name="T68" fmla="*/ 37 w 60"/>
                <a:gd name="T69" fmla="*/ 13 h 28"/>
                <a:gd name="T70" fmla="*/ 38 w 60"/>
                <a:gd name="T71" fmla="*/ 9 h 28"/>
                <a:gd name="T72" fmla="*/ 36 w 60"/>
                <a:gd name="T73" fmla="*/ 8 h 28"/>
                <a:gd name="T74" fmla="*/ 38 w 60"/>
                <a:gd name="T75" fmla="*/ 5 h 28"/>
                <a:gd name="T76" fmla="*/ 43 w 60"/>
                <a:gd name="T77" fmla="*/ 3 h 28"/>
                <a:gd name="T78" fmla="*/ 44 w 60"/>
                <a:gd name="T79" fmla="*/ 7 h 28"/>
                <a:gd name="T80" fmla="*/ 45 w 60"/>
                <a:gd name="T81" fmla="*/ 9 h 28"/>
                <a:gd name="T82" fmla="*/ 44 w 60"/>
                <a:gd name="T83" fmla="*/ 10 h 28"/>
                <a:gd name="T84" fmla="*/ 47 w 60"/>
                <a:gd name="T85" fmla="*/ 11 h 28"/>
                <a:gd name="T86" fmla="*/ 51 w 60"/>
                <a:gd name="T87" fmla="*/ 14 h 28"/>
                <a:gd name="T88" fmla="*/ 53 w 60"/>
                <a:gd name="T89" fmla="*/ 13 h 28"/>
                <a:gd name="T90" fmla="*/ 57 w 60"/>
                <a:gd name="T91" fmla="*/ 12 h 28"/>
                <a:gd name="T92" fmla="*/ 59 w 60"/>
                <a:gd name="T93" fmla="*/ 15 h 28"/>
                <a:gd name="T94" fmla="*/ 58 w 60"/>
                <a:gd name="T95" fmla="*/ 20 h 28"/>
                <a:gd name="T96" fmla="*/ 50 w 60"/>
                <a:gd name="T97" fmla="*/ 22 h 28"/>
                <a:gd name="T98" fmla="*/ 50 w 60"/>
                <a:gd name="T99" fmla="*/ 22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0" h="28">
                  <a:moveTo>
                    <a:pt x="50" y="22"/>
                  </a:moveTo>
                  <a:cubicBezTo>
                    <a:pt x="49" y="22"/>
                    <a:pt x="49" y="21"/>
                    <a:pt x="48" y="21"/>
                  </a:cubicBezTo>
                  <a:cubicBezTo>
                    <a:pt x="48" y="21"/>
                    <a:pt x="46" y="22"/>
                    <a:pt x="46" y="23"/>
                  </a:cubicBezTo>
                  <a:cubicBezTo>
                    <a:pt x="45" y="23"/>
                    <a:pt x="44" y="23"/>
                    <a:pt x="43" y="22"/>
                  </a:cubicBezTo>
                  <a:cubicBezTo>
                    <a:pt x="42" y="22"/>
                    <a:pt x="41" y="22"/>
                    <a:pt x="40" y="23"/>
                  </a:cubicBezTo>
                  <a:cubicBezTo>
                    <a:pt x="35" y="25"/>
                    <a:pt x="30" y="26"/>
                    <a:pt x="24" y="27"/>
                  </a:cubicBezTo>
                  <a:cubicBezTo>
                    <a:pt x="23" y="27"/>
                    <a:pt x="20" y="28"/>
                    <a:pt x="19" y="28"/>
                  </a:cubicBezTo>
                  <a:cubicBezTo>
                    <a:pt x="17" y="27"/>
                    <a:pt x="13" y="26"/>
                    <a:pt x="17" y="24"/>
                  </a:cubicBezTo>
                  <a:cubicBezTo>
                    <a:pt x="19" y="24"/>
                    <a:pt x="22" y="22"/>
                    <a:pt x="24" y="22"/>
                  </a:cubicBezTo>
                  <a:cubicBezTo>
                    <a:pt x="26" y="22"/>
                    <a:pt x="28" y="22"/>
                    <a:pt x="29" y="22"/>
                  </a:cubicBezTo>
                  <a:cubicBezTo>
                    <a:pt x="29" y="22"/>
                    <a:pt x="32" y="20"/>
                    <a:pt x="31" y="20"/>
                  </a:cubicBezTo>
                  <a:cubicBezTo>
                    <a:pt x="30" y="19"/>
                    <a:pt x="25" y="20"/>
                    <a:pt x="24" y="20"/>
                  </a:cubicBezTo>
                  <a:cubicBezTo>
                    <a:pt x="22" y="21"/>
                    <a:pt x="21" y="21"/>
                    <a:pt x="19" y="21"/>
                  </a:cubicBezTo>
                  <a:cubicBezTo>
                    <a:pt x="17" y="21"/>
                    <a:pt x="19" y="20"/>
                    <a:pt x="19" y="19"/>
                  </a:cubicBezTo>
                  <a:cubicBezTo>
                    <a:pt x="19" y="16"/>
                    <a:pt x="13" y="21"/>
                    <a:pt x="12" y="21"/>
                  </a:cubicBezTo>
                  <a:cubicBezTo>
                    <a:pt x="12" y="21"/>
                    <a:pt x="11" y="22"/>
                    <a:pt x="11" y="22"/>
                  </a:cubicBezTo>
                  <a:cubicBezTo>
                    <a:pt x="9" y="20"/>
                    <a:pt x="9" y="22"/>
                    <a:pt x="9" y="23"/>
                  </a:cubicBezTo>
                  <a:cubicBezTo>
                    <a:pt x="9" y="23"/>
                    <a:pt x="6" y="21"/>
                    <a:pt x="5" y="21"/>
                  </a:cubicBezTo>
                  <a:cubicBezTo>
                    <a:pt x="4" y="21"/>
                    <a:pt x="0" y="22"/>
                    <a:pt x="0" y="20"/>
                  </a:cubicBezTo>
                  <a:cubicBezTo>
                    <a:pt x="0" y="18"/>
                    <a:pt x="2" y="19"/>
                    <a:pt x="4" y="18"/>
                  </a:cubicBezTo>
                  <a:cubicBezTo>
                    <a:pt x="6" y="18"/>
                    <a:pt x="8" y="18"/>
                    <a:pt x="9" y="17"/>
                  </a:cubicBezTo>
                  <a:cubicBezTo>
                    <a:pt x="9" y="17"/>
                    <a:pt x="12" y="16"/>
                    <a:pt x="11" y="16"/>
                  </a:cubicBezTo>
                  <a:cubicBezTo>
                    <a:pt x="9" y="15"/>
                    <a:pt x="6" y="16"/>
                    <a:pt x="5" y="16"/>
                  </a:cubicBezTo>
                  <a:cubicBezTo>
                    <a:pt x="2" y="16"/>
                    <a:pt x="0" y="14"/>
                    <a:pt x="4" y="14"/>
                  </a:cubicBezTo>
                  <a:cubicBezTo>
                    <a:pt x="6" y="14"/>
                    <a:pt x="10" y="13"/>
                    <a:pt x="12" y="13"/>
                  </a:cubicBezTo>
                  <a:cubicBezTo>
                    <a:pt x="11" y="13"/>
                    <a:pt x="4" y="14"/>
                    <a:pt x="4" y="12"/>
                  </a:cubicBezTo>
                  <a:cubicBezTo>
                    <a:pt x="3" y="10"/>
                    <a:pt x="12" y="11"/>
                    <a:pt x="13" y="10"/>
                  </a:cubicBezTo>
                  <a:cubicBezTo>
                    <a:pt x="13" y="10"/>
                    <a:pt x="9" y="9"/>
                    <a:pt x="9" y="8"/>
                  </a:cubicBezTo>
                  <a:cubicBezTo>
                    <a:pt x="8" y="7"/>
                    <a:pt x="14" y="6"/>
                    <a:pt x="14" y="6"/>
                  </a:cubicBezTo>
                  <a:cubicBezTo>
                    <a:pt x="17" y="6"/>
                    <a:pt x="15" y="10"/>
                    <a:pt x="17" y="10"/>
                  </a:cubicBezTo>
                  <a:cubicBezTo>
                    <a:pt x="20" y="10"/>
                    <a:pt x="22" y="10"/>
                    <a:pt x="25" y="11"/>
                  </a:cubicBezTo>
                  <a:cubicBezTo>
                    <a:pt x="26" y="12"/>
                    <a:pt x="28" y="13"/>
                    <a:pt x="29" y="14"/>
                  </a:cubicBezTo>
                  <a:cubicBezTo>
                    <a:pt x="31" y="16"/>
                    <a:pt x="30" y="17"/>
                    <a:pt x="32" y="17"/>
                  </a:cubicBezTo>
                  <a:cubicBezTo>
                    <a:pt x="35" y="17"/>
                    <a:pt x="37" y="17"/>
                    <a:pt x="39" y="16"/>
                  </a:cubicBezTo>
                  <a:cubicBezTo>
                    <a:pt x="43" y="15"/>
                    <a:pt x="37" y="14"/>
                    <a:pt x="37" y="13"/>
                  </a:cubicBezTo>
                  <a:cubicBezTo>
                    <a:pt x="37" y="13"/>
                    <a:pt x="45" y="12"/>
                    <a:pt x="38" y="9"/>
                  </a:cubicBezTo>
                  <a:cubicBezTo>
                    <a:pt x="37" y="9"/>
                    <a:pt x="35" y="9"/>
                    <a:pt x="36" y="8"/>
                  </a:cubicBezTo>
                  <a:cubicBezTo>
                    <a:pt x="37" y="7"/>
                    <a:pt x="38" y="6"/>
                    <a:pt x="38" y="5"/>
                  </a:cubicBezTo>
                  <a:cubicBezTo>
                    <a:pt x="39" y="4"/>
                    <a:pt x="43" y="0"/>
                    <a:pt x="43" y="3"/>
                  </a:cubicBezTo>
                  <a:cubicBezTo>
                    <a:pt x="43" y="4"/>
                    <a:pt x="44" y="5"/>
                    <a:pt x="44" y="7"/>
                  </a:cubicBezTo>
                  <a:cubicBezTo>
                    <a:pt x="45" y="7"/>
                    <a:pt x="45" y="8"/>
                    <a:pt x="45" y="9"/>
                  </a:cubicBezTo>
                  <a:cubicBezTo>
                    <a:pt x="46" y="10"/>
                    <a:pt x="44" y="9"/>
                    <a:pt x="44" y="10"/>
                  </a:cubicBezTo>
                  <a:cubicBezTo>
                    <a:pt x="44" y="12"/>
                    <a:pt x="47" y="10"/>
                    <a:pt x="47" y="11"/>
                  </a:cubicBezTo>
                  <a:cubicBezTo>
                    <a:pt x="47" y="13"/>
                    <a:pt x="50" y="14"/>
                    <a:pt x="51" y="14"/>
                  </a:cubicBezTo>
                  <a:cubicBezTo>
                    <a:pt x="53" y="14"/>
                    <a:pt x="53" y="15"/>
                    <a:pt x="53" y="13"/>
                  </a:cubicBezTo>
                  <a:cubicBezTo>
                    <a:pt x="53" y="11"/>
                    <a:pt x="55" y="11"/>
                    <a:pt x="57" y="12"/>
                  </a:cubicBezTo>
                  <a:cubicBezTo>
                    <a:pt x="58" y="12"/>
                    <a:pt x="60" y="14"/>
                    <a:pt x="59" y="15"/>
                  </a:cubicBezTo>
                  <a:cubicBezTo>
                    <a:pt x="59" y="16"/>
                    <a:pt x="58" y="19"/>
                    <a:pt x="58" y="20"/>
                  </a:cubicBezTo>
                  <a:cubicBezTo>
                    <a:pt x="57" y="21"/>
                    <a:pt x="51" y="22"/>
                    <a:pt x="50" y="22"/>
                  </a:cubicBezTo>
                  <a:cubicBezTo>
                    <a:pt x="48" y="21"/>
                    <a:pt x="51" y="22"/>
                    <a:pt x="50" y="2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79" name="Freeform 579">
              <a:extLst>
                <a:ext uri="{FF2B5EF4-FFF2-40B4-BE49-F238E27FC236}">
                  <a16:creationId xmlns:a16="http://schemas.microsoft.com/office/drawing/2014/main" id="{68988F06-59A6-E648-7F56-E038FD9AAE9C}"/>
                </a:ext>
              </a:extLst>
            </p:cNvPr>
            <p:cNvSpPr>
              <a:spLocks/>
            </p:cNvSpPr>
            <p:nvPr/>
          </p:nvSpPr>
          <p:spPr bwMode="auto">
            <a:xfrm>
              <a:off x="6139678" y="4525526"/>
              <a:ext cx="95541" cy="63711"/>
            </a:xfrm>
            <a:custGeom>
              <a:avLst/>
              <a:gdLst>
                <a:gd name="T0" fmla="*/ 9 w 10"/>
                <a:gd name="T1" fmla="*/ 1 h 7"/>
                <a:gd name="T2" fmla="*/ 0 w 10"/>
                <a:gd name="T3" fmla="*/ 5 h 7"/>
                <a:gd name="T4" fmla="*/ 6 w 10"/>
                <a:gd name="T5" fmla="*/ 5 h 7"/>
                <a:gd name="T6" fmla="*/ 9 w 10"/>
                <a:gd name="T7" fmla="*/ 1 h 7"/>
                <a:gd name="T8" fmla="*/ 9 w 10"/>
                <a:gd name="T9" fmla="*/ 1 h 7"/>
              </a:gdLst>
              <a:ahLst/>
              <a:cxnLst>
                <a:cxn ang="0">
                  <a:pos x="T0" y="T1"/>
                </a:cxn>
                <a:cxn ang="0">
                  <a:pos x="T2" y="T3"/>
                </a:cxn>
                <a:cxn ang="0">
                  <a:pos x="T4" y="T5"/>
                </a:cxn>
                <a:cxn ang="0">
                  <a:pos x="T6" y="T7"/>
                </a:cxn>
                <a:cxn ang="0">
                  <a:pos x="T8" y="T9"/>
                </a:cxn>
              </a:cxnLst>
              <a:rect l="0" t="0" r="r" b="b"/>
              <a:pathLst>
                <a:path w="10" h="7">
                  <a:moveTo>
                    <a:pt x="9" y="1"/>
                  </a:moveTo>
                  <a:cubicBezTo>
                    <a:pt x="8" y="1"/>
                    <a:pt x="0" y="5"/>
                    <a:pt x="0" y="5"/>
                  </a:cubicBezTo>
                  <a:cubicBezTo>
                    <a:pt x="2" y="6"/>
                    <a:pt x="5" y="7"/>
                    <a:pt x="6" y="5"/>
                  </a:cubicBezTo>
                  <a:cubicBezTo>
                    <a:pt x="7" y="4"/>
                    <a:pt x="9" y="0"/>
                    <a:pt x="9" y="1"/>
                  </a:cubicBezTo>
                  <a:cubicBezTo>
                    <a:pt x="7" y="1"/>
                    <a:pt x="10" y="0"/>
                    <a:pt x="9"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80" name="Freeform 580">
              <a:extLst>
                <a:ext uri="{FF2B5EF4-FFF2-40B4-BE49-F238E27FC236}">
                  <a16:creationId xmlns:a16="http://schemas.microsoft.com/office/drawing/2014/main" id="{404B9B36-731A-223A-E18B-1AA470F9709F}"/>
                </a:ext>
              </a:extLst>
            </p:cNvPr>
            <p:cNvSpPr>
              <a:spLocks/>
            </p:cNvSpPr>
            <p:nvPr/>
          </p:nvSpPr>
          <p:spPr bwMode="auto">
            <a:xfrm>
              <a:off x="5974074" y="4385363"/>
              <a:ext cx="343950" cy="159279"/>
            </a:xfrm>
            <a:custGeom>
              <a:avLst/>
              <a:gdLst>
                <a:gd name="T0" fmla="*/ 30 w 37"/>
                <a:gd name="T1" fmla="*/ 12 h 17"/>
                <a:gd name="T2" fmla="*/ 27 w 37"/>
                <a:gd name="T3" fmla="*/ 13 h 17"/>
                <a:gd name="T4" fmla="*/ 26 w 37"/>
                <a:gd name="T5" fmla="*/ 10 h 17"/>
                <a:gd name="T6" fmla="*/ 23 w 37"/>
                <a:gd name="T7" fmla="*/ 8 h 17"/>
                <a:gd name="T8" fmla="*/ 22 w 37"/>
                <a:gd name="T9" fmla="*/ 10 h 17"/>
                <a:gd name="T10" fmla="*/ 21 w 37"/>
                <a:gd name="T11" fmla="*/ 9 h 17"/>
                <a:gd name="T12" fmla="*/ 20 w 37"/>
                <a:gd name="T13" fmla="*/ 13 h 17"/>
                <a:gd name="T14" fmla="*/ 17 w 37"/>
                <a:gd name="T15" fmla="*/ 14 h 17"/>
                <a:gd name="T16" fmla="*/ 16 w 37"/>
                <a:gd name="T17" fmla="*/ 16 h 17"/>
                <a:gd name="T18" fmla="*/ 12 w 37"/>
                <a:gd name="T19" fmla="*/ 17 h 17"/>
                <a:gd name="T20" fmla="*/ 10 w 37"/>
                <a:gd name="T21" fmla="*/ 15 h 17"/>
                <a:gd name="T22" fmla="*/ 5 w 37"/>
                <a:gd name="T23" fmla="*/ 16 h 17"/>
                <a:gd name="T24" fmla="*/ 1 w 37"/>
                <a:gd name="T25" fmla="*/ 17 h 17"/>
                <a:gd name="T26" fmla="*/ 2 w 37"/>
                <a:gd name="T27" fmla="*/ 13 h 17"/>
                <a:gd name="T28" fmla="*/ 0 w 37"/>
                <a:gd name="T29" fmla="*/ 14 h 17"/>
                <a:gd name="T30" fmla="*/ 6 w 37"/>
                <a:gd name="T31" fmla="*/ 12 h 17"/>
                <a:gd name="T32" fmla="*/ 9 w 37"/>
                <a:gd name="T33" fmla="*/ 10 h 17"/>
                <a:gd name="T34" fmla="*/ 13 w 37"/>
                <a:gd name="T35" fmla="*/ 7 h 17"/>
                <a:gd name="T36" fmla="*/ 18 w 37"/>
                <a:gd name="T37" fmla="*/ 3 h 17"/>
                <a:gd name="T38" fmla="*/ 24 w 37"/>
                <a:gd name="T39" fmla="*/ 3 h 17"/>
                <a:gd name="T40" fmla="*/ 30 w 37"/>
                <a:gd name="T41" fmla="*/ 3 h 17"/>
                <a:gd name="T42" fmla="*/ 32 w 37"/>
                <a:gd name="T43" fmla="*/ 0 h 17"/>
                <a:gd name="T44" fmla="*/ 36 w 37"/>
                <a:gd name="T45" fmla="*/ 2 h 17"/>
                <a:gd name="T46" fmla="*/ 34 w 37"/>
                <a:gd name="T47" fmla="*/ 4 h 17"/>
                <a:gd name="T48" fmla="*/ 34 w 37"/>
                <a:gd name="T49" fmla="*/ 7 h 17"/>
                <a:gd name="T50" fmla="*/ 35 w 37"/>
                <a:gd name="T51" fmla="*/ 9 h 17"/>
                <a:gd name="T52" fmla="*/ 31 w 37"/>
                <a:gd name="T53" fmla="*/ 10 h 17"/>
                <a:gd name="T54" fmla="*/ 30 w 37"/>
                <a:gd name="T55" fmla="*/ 12 h 17"/>
                <a:gd name="T56" fmla="*/ 30 w 37"/>
                <a:gd name="T57" fmla="*/ 12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7" h="17">
                  <a:moveTo>
                    <a:pt x="30" y="12"/>
                  </a:moveTo>
                  <a:cubicBezTo>
                    <a:pt x="29" y="13"/>
                    <a:pt x="27" y="13"/>
                    <a:pt x="27" y="13"/>
                  </a:cubicBezTo>
                  <a:cubicBezTo>
                    <a:pt x="24" y="13"/>
                    <a:pt x="25" y="11"/>
                    <a:pt x="26" y="10"/>
                  </a:cubicBezTo>
                  <a:cubicBezTo>
                    <a:pt x="27" y="8"/>
                    <a:pt x="24" y="7"/>
                    <a:pt x="23" y="8"/>
                  </a:cubicBezTo>
                  <a:cubicBezTo>
                    <a:pt x="23" y="9"/>
                    <a:pt x="23" y="10"/>
                    <a:pt x="22" y="10"/>
                  </a:cubicBezTo>
                  <a:cubicBezTo>
                    <a:pt x="22" y="10"/>
                    <a:pt x="21" y="10"/>
                    <a:pt x="21" y="9"/>
                  </a:cubicBezTo>
                  <a:cubicBezTo>
                    <a:pt x="20" y="10"/>
                    <a:pt x="21" y="12"/>
                    <a:pt x="20" y="13"/>
                  </a:cubicBezTo>
                  <a:cubicBezTo>
                    <a:pt x="19" y="15"/>
                    <a:pt x="18" y="13"/>
                    <a:pt x="17" y="14"/>
                  </a:cubicBezTo>
                  <a:cubicBezTo>
                    <a:pt x="16" y="14"/>
                    <a:pt x="17" y="16"/>
                    <a:pt x="16" y="16"/>
                  </a:cubicBezTo>
                  <a:cubicBezTo>
                    <a:pt x="16" y="17"/>
                    <a:pt x="13" y="17"/>
                    <a:pt x="12" y="17"/>
                  </a:cubicBezTo>
                  <a:cubicBezTo>
                    <a:pt x="11" y="16"/>
                    <a:pt x="11" y="14"/>
                    <a:pt x="10" y="15"/>
                  </a:cubicBezTo>
                  <a:cubicBezTo>
                    <a:pt x="8" y="16"/>
                    <a:pt x="7" y="16"/>
                    <a:pt x="5" y="16"/>
                  </a:cubicBezTo>
                  <a:cubicBezTo>
                    <a:pt x="4" y="16"/>
                    <a:pt x="2" y="17"/>
                    <a:pt x="1" y="17"/>
                  </a:cubicBezTo>
                  <a:cubicBezTo>
                    <a:pt x="0" y="17"/>
                    <a:pt x="3" y="14"/>
                    <a:pt x="2" y="13"/>
                  </a:cubicBezTo>
                  <a:cubicBezTo>
                    <a:pt x="2" y="13"/>
                    <a:pt x="1" y="14"/>
                    <a:pt x="0" y="14"/>
                  </a:cubicBezTo>
                  <a:cubicBezTo>
                    <a:pt x="0" y="13"/>
                    <a:pt x="5" y="12"/>
                    <a:pt x="6" y="12"/>
                  </a:cubicBezTo>
                  <a:cubicBezTo>
                    <a:pt x="8" y="12"/>
                    <a:pt x="8" y="11"/>
                    <a:pt x="9" y="10"/>
                  </a:cubicBezTo>
                  <a:cubicBezTo>
                    <a:pt x="11" y="8"/>
                    <a:pt x="12" y="8"/>
                    <a:pt x="13" y="7"/>
                  </a:cubicBezTo>
                  <a:cubicBezTo>
                    <a:pt x="15" y="5"/>
                    <a:pt x="16" y="3"/>
                    <a:pt x="18" y="3"/>
                  </a:cubicBezTo>
                  <a:cubicBezTo>
                    <a:pt x="20" y="2"/>
                    <a:pt x="22" y="2"/>
                    <a:pt x="24" y="3"/>
                  </a:cubicBezTo>
                  <a:cubicBezTo>
                    <a:pt x="26" y="3"/>
                    <a:pt x="29" y="4"/>
                    <a:pt x="30" y="3"/>
                  </a:cubicBezTo>
                  <a:cubicBezTo>
                    <a:pt x="31" y="2"/>
                    <a:pt x="30" y="0"/>
                    <a:pt x="32" y="0"/>
                  </a:cubicBezTo>
                  <a:cubicBezTo>
                    <a:pt x="32" y="0"/>
                    <a:pt x="36" y="1"/>
                    <a:pt x="36" y="2"/>
                  </a:cubicBezTo>
                  <a:cubicBezTo>
                    <a:pt x="37" y="2"/>
                    <a:pt x="34" y="3"/>
                    <a:pt x="34" y="4"/>
                  </a:cubicBezTo>
                  <a:cubicBezTo>
                    <a:pt x="34" y="5"/>
                    <a:pt x="37" y="6"/>
                    <a:pt x="34" y="7"/>
                  </a:cubicBezTo>
                  <a:cubicBezTo>
                    <a:pt x="33" y="8"/>
                    <a:pt x="36" y="9"/>
                    <a:pt x="35" y="9"/>
                  </a:cubicBezTo>
                  <a:cubicBezTo>
                    <a:pt x="33" y="10"/>
                    <a:pt x="32" y="10"/>
                    <a:pt x="31" y="10"/>
                  </a:cubicBezTo>
                  <a:cubicBezTo>
                    <a:pt x="31" y="11"/>
                    <a:pt x="31" y="11"/>
                    <a:pt x="30" y="12"/>
                  </a:cubicBezTo>
                  <a:cubicBezTo>
                    <a:pt x="29" y="13"/>
                    <a:pt x="31" y="11"/>
                    <a:pt x="30" y="1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81" name="Freeform 581">
              <a:extLst>
                <a:ext uri="{FF2B5EF4-FFF2-40B4-BE49-F238E27FC236}">
                  <a16:creationId xmlns:a16="http://schemas.microsoft.com/office/drawing/2014/main" id="{3EC00EC5-4ED8-7DA1-B5DD-9F98EE91D878}"/>
                </a:ext>
              </a:extLst>
            </p:cNvPr>
            <p:cNvSpPr>
              <a:spLocks/>
            </p:cNvSpPr>
            <p:nvPr/>
          </p:nvSpPr>
          <p:spPr bwMode="auto">
            <a:xfrm>
              <a:off x="6346686" y="4449069"/>
              <a:ext cx="73248" cy="19114"/>
            </a:xfrm>
            <a:custGeom>
              <a:avLst/>
              <a:gdLst>
                <a:gd name="T0" fmla="*/ 6 w 8"/>
                <a:gd name="T1" fmla="*/ 2 h 2"/>
                <a:gd name="T2" fmla="*/ 3 w 8"/>
                <a:gd name="T3" fmla="*/ 0 h 2"/>
                <a:gd name="T4" fmla="*/ 6 w 8"/>
                <a:gd name="T5" fmla="*/ 2 h 2"/>
              </a:gdLst>
              <a:ahLst/>
              <a:cxnLst>
                <a:cxn ang="0">
                  <a:pos x="T0" y="T1"/>
                </a:cxn>
                <a:cxn ang="0">
                  <a:pos x="T2" y="T3"/>
                </a:cxn>
                <a:cxn ang="0">
                  <a:pos x="T4" y="T5"/>
                </a:cxn>
              </a:cxnLst>
              <a:rect l="0" t="0" r="r" b="b"/>
              <a:pathLst>
                <a:path w="8" h="2">
                  <a:moveTo>
                    <a:pt x="6" y="2"/>
                  </a:moveTo>
                  <a:cubicBezTo>
                    <a:pt x="4" y="2"/>
                    <a:pt x="0" y="1"/>
                    <a:pt x="3" y="0"/>
                  </a:cubicBezTo>
                  <a:cubicBezTo>
                    <a:pt x="5" y="0"/>
                    <a:pt x="8" y="2"/>
                    <a:pt x="6" y="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82" name="Freeform 582">
              <a:extLst>
                <a:ext uri="{FF2B5EF4-FFF2-40B4-BE49-F238E27FC236}">
                  <a16:creationId xmlns:a16="http://schemas.microsoft.com/office/drawing/2014/main" id="{0F3DF7A6-E475-8A43-FBE9-1FDA932B5CDC}"/>
                </a:ext>
              </a:extLst>
            </p:cNvPr>
            <p:cNvSpPr>
              <a:spLocks/>
            </p:cNvSpPr>
            <p:nvPr/>
          </p:nvSpPr>
          <p:spPr bwMode="auto">
            <a:xfrm>
              <a:off x="6410381" y="4318467"/>
              <a:ext cx="197453" cy="92380"/>
            </a:xfrm>
            <a:custGeom>
              <a:avLst/>
              <a:gdLst>
                <a:gd name="T0" fmla="*/ 7 w 21"/>
                <a:gd name="T1" fmla="*/ 9 h 10"/>
                <a:gd name="T2" fmla="*/ 2 w 21"/>
                <a:gd name="T3" fmla="*/ 4 h 10"/>
                <a:gd name="T4" fmla="*/ 9 w 21"/>
                <a:gd name="T5" fmla="*/ 2 h 10"/>
                <a:gd name="T6" fmla="*/ 17 w 21"/>
                <a:gd name="T7" fmla="*/ 0 h 10"/>
                <a:gd name="T8" fmla="*/ 19 w 21"/>
                <a:gd name="T9" fmla="*/ 2 h 10"/>
                <a:gd name="T10" fmla="*/ 14 w 21"/>
                <a:gd name="T11" fmla="*/ 4 h 10"/>
                <a:gd name="T12" fmla="*/ 15 w 21"/>
                <a:gd name="T13" fmla="*/ 7 h 10"/>
                <a:gd name="T14" fmla="*/ 7 w 21"/>
                <a:gd name="T15" fmla="*/ 9 h 10"/>
                <a:gd name="T16" fmla="*/ 7 w 21"/>
                <a:gd name="T17" fmla="*/ 9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10">
                  <a:moveTo>
                    <a:pt x="7" y="9"/>
                  </a:moveTo>
                  <a:cubicBezTo>
                    <a:pt x="6" y="9"/>
                    <a:pt x="0" y="6"/>
                    <a:pt x="2" y="4"/>
                  </a:cubicBezTo>
                  <a:cubicBezTo>
                    <a:pt x="4" y="2"/>
                    <a:pt x="7" y="2"/>
                    <a:pt x="9" y="2"/>
                  </a:cubicBezTo>
                  <a:cubicBezTo>
                    <a:pt x="12" y="1"/>
                    <a:pt x="15" y="0"/>
                    <a:pt x="17" y="0"/>
                  </a:cubicBezTo>
                  <a:cubicBezTo>
                    <a:pt x="18" y="0"/>
                    <a:pt x="21" y="1"/>
                    <a:pt x="19" y="2"/>
                  </a:cubicBezTo>
                  <a:cubicBezTo>
                    <a:pt x="18" y="3"/>
                    <a:pt x="15" y="2"/>
                    <a:pt x="14" y="4"/>
                  </a:cubicBezTo>
                  <a:cubicBezTo>
                    <a:pt x="14" y="4"/>
                    <a:pt x="19" y="6"/>
                    <a:pt x="15" y="7"/>
                  </a:cubicBezTo>
                  <a:cubicBezTo>
                    <a:pt x="13" y="8"/>
                    <a:pt x="10" y="10"/>
                    <a:pt x="7" y="9"/>
                  </a:cubicBezTo>
                  <a:cubicBezTo>
                    <a:pt x="5" y="9"/>
                    <a:pt x="9" y="10"/>
                    <a:pt x="7" y="9"/>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83" name="Freeform 583">
              <a:extLst>
                <a:ext uri="{FF2B5EF4-FFF2-40B4-BE49-F238E27FC236}">
                  <a16:creationId xmlns:a16="http://schemas.microsoft.com/office/drawing/2014/main" id="{D794C2AB-DB36-A1FA-9E74-94662EF3115E}"/>
                </a:ext>
              </a:extLst>
            </p:cNvPr>
            <p:cNvSpPr>
              <a:spLocks/>
            </p:cNvSpPr>
            <p:nvPr/>
          </p:nvSpPr>
          <p:spPr bwMode="auto">
            <a:xfrm>
              <a:off x="6327577" y="4337578"/>
              <a:ext cx="73248" cy="38227"/>
            </a:xfrm>
            <a:custGeom>
              <a:avLst/>
              <a:gdLst>
                <a:gd name="T0" fmla="*/ 6 w 8"/>
                <a:gd name="T1" fmla="*/ 4 h 4"/>
                <a:gd name="T2" fmla="*/ 3 w 8"/>
                <a:gd name="T3" fmla="*/ 0 h 4"/>
                <a:gd name="T4" fmla="*/ 6 w 8"/>
                <a:gd name="T5" fmla="*/ 4 h 4"/>
              </a:gdLst>
              <a:ahLst/>
              <a:cxnLst>
                <a:cxn ang="0">
                  <a:pos x="T0" y="T1"/>
                </a:cxn>
                <a:cxn ang="0">
                  <a:pos x="T2" y="T3"/>
                </a:cxn>
                <a:cxn ang="0">
                  <a:pos x="T4" y="T5"/>
                </a:cxn>
              </a:cxnLst>
              <a:rect l="0" t="0" r="r" b="b"/>
              <a:pathLst>
                <a:path w="8" h="4">
                  <a:moveTo>
                    <a:pt x="6" y="4"/>
                  </a:moveTo>
                  <a:cubicBezTo>
                    <a:pt x="4" y="4"/>
                    <a:pt x="0" y="0"/>
                    <a:pt x="3" y="0"/>
                  </a:cubicBezTo>
                  <a:cubicBezTo>
                    <a:pt x="6" y="0"/>
                    <a:pt x="8" y="3"/>
                    <a:pt x="6" y="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84" name="Freeform 584">
              <a:extLst>
                <a:ext uri="{FF2B5EF4-FFF2-40B4-BE49-F238E27FC236}">
                  <a16:creationId xmlns:a16="http://schemas.microsoft.com/office/drawing/2014/main" id="{C3B662D1-EC6C-E7B0-6105-A1A6F45AA4E5}"/>
                </a:ext>
              </a:extLst>
            </p:cNvPr>
            <p:cNvSpPr>
              <a:spLocks/>
            </p:cNvSpPr>
            <p:nvPr/>
          </p:nvSpPr>
          <p:spPr bwMode="auto">
            <a:xfrm>
              <a:off x="6429489" y="4251568"/>
              <a:ext cx="197453" cy="66896"/>
            </a:xfrm>
            <a:custGeom>
              <a:avLst/>
              <a:gdLst>
                <a:gd name="T0" fmla="*/ 1 w 21"/>
                <a:gd name="T1" fmla="*/ 5 h 7"/>
                <a:gd name="T2" fmla="*/ 4 w 21"/>
                <a:gd name="T3" fmla="*/ 4 h 7"/>
                <a:gd name="T4" fmla="*/ 9 w 21"/>
                <a:gd name="T5" fmla="*/ 1 h 7"/>
                <a:gd name="T6" fmla="*/ 18 w 21"/>
                <a:gd name="T7" fmla="*/ 3 h 7"/>
                <a:gd name="T8" fmla="*/ 11 w 21"/>
                <a:gd name="T9" fmla="*/ 6 h 7"/>
                <a:gd name="T10" fmla="*/ 6 w 21"/>
                <a:gd name="T11" fmla="*/ 6 h 7"/>
                <a:gd name="T12" fmla="*/ 1 w 21"/>
                <a:gd name="T13" fmla="*/ 5 h 7"/>
                <a:gd name="T14" fmla="*/ 1 w 21"/>
                <a:gd name="T15" fmla="*/ 5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7">
                  <a:moveTo>
                    <a:pt x="1" y="5"/>
                  </a:moveTo>
                  <a:cubicBezTo>
                    <a:pt x="0" y="5"/>
                    <a:pt x="3" y="4"/>
                    <a:pt x="4" y="4"/>
                  </a:cubicBezTo>
                  <a:cubicBezTo>
                    <a:pt x="6" y="3"/>
                    <a:pt x="7" y="2"/>
                    <a:pt x="9" y="1"/>
                  </a:cubicBezTo>
                  <a:cubicBezTo>
                    <a:pt x="12" y="0"/>
                    <a:pt x="15" y="1"/>
                    <a:pt x="18" y="3"/>
                  </a:cubicBezTo>
                  <a:cubicBezTo>
                    <a:pt x="21" y="6"/>
                    <a:pt x="12" y="6"/>
                    <a:pt x="11" y="6"/>
                  </a:cubicBezTo>
                  <a:cubicBezTo>
                    <a:pt x="9" y="6"/>
                    <a:pt x="8" y="7"/>
                    <a:pt x="6" y="6"/>
                  </a:cubicBezTo>
                  <a:cubicBezTo>
                    <a:pt x="4" y="5"/>
                    <a:pt x="2" y="6"/>
                    <a:pt x="1" y="5"/>
                  </a:cubicBezTo>
                  <a:cubicBezTo>
                    <a:pt x="0" y="4"/>
                    <a:pt x="2" y="6"/>
                    <a:pt x="1" y="5"/>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85" name="Freeform 585">
              <a:extLst>
                <a:ext uri="{FF2B5EF4-FFF2-40B4-BE49-F238E27FC236}">
                  <a16:creationId xmlns:a16="http://schemas.microsoft.com/office/drawing/2014/main" id="{7D215CDE-F44C-56C5-9DB6-7BA8A134B209}"/>
                </a:ext>
              </a:extLst>
            </p:cNvPr>
            <p:cNvSpPr>
              <a:spLocks/>
            </p:cNvSpPr>
            <p:nvPr/>
          </p:nvSpPr>
          <p:spPr bwMode="auto">
            <a:xfrm>
              <a:off x="6907195" y="4449069"/>
              <a:ext cx="261145" cy="178393"/>
            </a:xfrm>
            <a:custGeom>
              <a:avLst/>
              <a:gdLst>
                <a:gd name="T0" fmla="*/ 22 w 28"/>
                <a:gd name="T1" fmla="*/ 19 h 19"/>
                <a:gd name="T2" fmla="*/ 15 w 28"/>
                <a:gd name="T3" fmla="*/ 19 h 19"/>
                <a:gd name="T4" fmla="*/ 15 w 28"/>
                <a:gd name="T5" fmla="*/ 17 h 19"/>
                <a:gd name="T6" fmla="*/ 12 w 28"/>
                <a:gd name="T7" fmla="*/ 15 h 19"/>
                <a:gd name="T8" fmla="*/ 17 w 28"/>
                <a:gd name="T9" fmla="*/ 13 h 19"/>
                <a:gd name="T10" fmla="*/ 16 w 28"/>
                <a:gd name="T11" fmla="*/ 12 h 19"/>
                <a:gd name="T12" fmla="*/ 9 w 28"/>
                <a:gd name="T13" fmla="*/ 13 h 19"/>
                <a:gd name="T14" fmla="*/ 2 w 28"/>
                <a:gd name="T15" fmla="*/ 13 h 19"/>
                <a:gd name="T16" fmla="*/ 1 w 28"/>
                <a:gd name="T17" fmla="*/ 12 h 19"/>
                <a:gd name="T18" fmla="*/ 7 w 28"/>
                <a:gd name="T19" fmla="*/ 10 h 19"/>
                <a:gd name="T20" fmla="*/ 4 w 28"/>
                <a:gd name="T21" fmla="*/ 8 h 19"/>
                <a:gd name="T22" fmla="*/ 7 w 28"/>
                <a:gd name="T23" fmla="*/ 6 h 19"/>
                <a:gd name="T24" fmla="*/ 3 w 28"/>
                <a:gd name="T25" fmla="*/ 6 h 19"/>
                <a:gd name="T26" fmla="*/ 7 w 28"/>
                <a:gd name="T27" fmla="*/ 4 h 19"/>
                <a:gd name="T28" fmla="*/ 13 w 28"/>
                <a:gd name="T29" fmla="*/ 8 h 19"/>
                <a:gd name="T30" fmla="*/ 16 w 28"/>
                <a:gd name="T31" fmla="*/ 9 h 19"/>
                <a:gd name="T32" fmla="*/ 13 w 28"/>
                <a:gd name="T33" fmla="*/ 7 h 19"/>
                <a:gd name="T34" fmla="*/ 14 w 28"/>
                <a:gd name="T35" fmla="*/ 5 h 19"/>
                <a:gd name="T36" fmla="*/ 11 w 28"/>
                <a:gd name="T37" fmla="*/ 4 h 19"/>
                <a:gd name="T38" fmla="*/ 11 w 28"/>
                <a:gd name="T39" fmla="*/ 2 h 19"/>
                <a:gd name="T40" fmla="*/ 7 w 28"/>
                <a:gd name="T41" fmla="*/ 3 h 19"/>
                <a:gd name="T42" fmla="*/ 13 w 28"/>
                <a:gd name="T43" fmla="*/ 1 h 19"/>
                <a:gd name="T44" fmla="*/ 12 w 28"/>
                <a:gd name="T45" fmla="*/ 2 h 19"/>
                <a:gd name="T46" fmla="*/ 15 w 28"/>
                <a:gd name="T47" fmla="*/ 3 h 19"/>
                <a:gd name="T48" fmla="*/ 21 w 28"/>
                <a:gd name="T49" fmla="*/ 2 h 19"/>
                <a:gd name="T50" fmla="*/ 26 w 28"/>
                <a:gd name="T51" fmla="*/ 8 h 19"/>
                <a:gd name="T52" fmla="*/ 27 w 28"/>
                <a:gd name="T53" fmla="*/ 12 h 19"/>
                <a:gd name="T54" fmla="*/ 26 w 28"/>
                <a:gd name="T55" fmla="*/ 14 h 19"/>
                <a:gd name="T56" fmla="*/ 26 w 28"/>
                <a:gd name="T57" fmla="*/ 17 h 19"/>
                <a:gd name="T58" fmla="*/ 22 w 28"/>
                <a:gd name="T59" fmla="*/ 1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8" h="19">
                  <a:moveTo>
                    <a:pt x="22" y="19"/>
                  </a:moveTo>
                  <a:cubicBezTo>
                    <a:pt x="20" y="19"/>
                    <a:pt x="17" y="19"/>
                    <a:pt x="15" y="19"/>
                  </a:cubicBezTo>
                  <a:cubicBezTo>
                    <a:pt x="12" y="19"/>
                    <a:pt x="15" y="18"/>
                    <a:pt x="15" y="17"/>
                  </a:cubicBezTo>
                  <a:cubicBezTo>
                    <a:pt x="16" y="16"/>
                    <a:pt x="11" y="16"/>
                    <a:pt x="12" y="15"/>
                  </a:cubicBezTo>
                  <a:cubicBezTo>
                    <a:pt x="13" y="14"/>
                    <a:pt x="15" y="13"/>
                    <a:pt x="17" y="13"/>
                  </a:cubicBezTo>
                  <a:cubicBezTo>
                    <a:pt x="18" y="12"/>
                    <a:pt x="17" y="12"/>
                    <a:pt x="16" y="12"/>
                  </a:cubicBezTo>
                  <a:cubicBezTo>
                    <a:pt x="14" y="11"/>
                    <a:pt x="12" y="12"/>
                    <a:pt x="9" y="13"/>
                  </a:cubicBezTo>
                  <a:cubicBezTo>
                    <a:pt x="7" y="13"/>
                    <a:pt x="5" y="13"/>
                    <a:pt x="2" y="13"/>
                  </a:cubicBezTo>
                  <a:cubicBezTo>
                    <a:pt x="2" y="14"/>
                    <a:pt x="0" y="14"/>
                    <a:pt x="1" y="12"/>
                  </a:cubicBezTo>
                  <a:cubicBezTo>
                    <a:pt x="3" y="10"/>
                    <a:pt x="5" y="11"/>
                    <a:pt x="7" y="10"/>
                  </a:cubicBezTo>
                  <a:cubicBezTo>
                    <a:pt x="11" y="9"/>
                    <a:pt x="4" y="9"/>
                    <a:pt x="4" y="8"/>
                  </a:cubicBezTo>
                  <a:cubicBezTo>
                    <a:pt x="3" y="8"/>
                    <a:pt x="7" y="6"/>
                    <a:pt x="7" y="6"/>
                  </a:cubicBezTo>
                  <a:cubicBezTo>
                    <a:pt x="7" y="6"/>
                    <a:pt x="4" y="6"/>
                    <a:pt x="3" y="6"/>
                  </a:cubicBezTo>
                  <a:cubicBezTo>
                    <a:pt x="3" y="5"/>
                    <a:pt x="6" y="4"/>
                    <a:pt x="7" y="4"/>
                  </a:cubicBezTo>
                  <a:cubicBezTo>
                    <a:pt x="9" y="4"/>
                    <a:pt x="11" y="7"/>
                    <a:pt x="13" y="8"/>
                  </a:cubicBezTo>
                  <a:cubicBezTo>
                    <a:pt x="14" y="8"/>
                    <a:pt x="15" y="10"/>
                    <a:pt x="16" y="9"/>
                  </a:cubicBezTo>
                  <a:cubicBezTo>
                    <a:pt x="19" y="7"/>
                    <a:pt x="13" y="7"/>
                    <a:pt x="13" y="7"/>
                  </a:cubicBezTo>
                  <a:cubicBezTo>
                    <a:pt x="14" y="7"/>
                    <a:pt x="18" y="6"/>
                    <a:pt x="14" y="5"/>
                  </a:cubicBezTo>
                  <a:cubicBezTo>
                    <a:pt x="13" y="5"/>
                    <a:pt x="12" y="5"/>
                    <a:pt x="11" y="4"/>
                  </a:cubicBezTo>
                  <a:cubicBezTo>
                    <a:pt x="9" y="3"/>
                    <a:pt x="11" y="3"/>
                    <a:pt x="11" y="2"/>
                  </a:cubicBezTo>
                  <a:cubicBezTo>
                    <a:pt x="10" y="2"/>
                    <a:pt x="7" y="3"/>
                    <a:pt x="7" y="3"/>
                  </a:cubicBezTo>
                  <a:cubicBezTo>
                    <a:pt x="6" y="2"/>
                    <a:pt x="13" y="1"/>
                    <a:pt x="13" y="1"/>
                  </a:cubicBezTo>
                  <a:cubicBezTo>
                    <a:pt x="13" y="1"/>
                    <a:pt x="12" y="2"/>
                    <a:pt x="12" y="2"/>
                  </a:cubicBezTo>
                  <a:cubicBezTo>
                    <a:pt x="11" y="3"/>
                    <a:pt x="14" y="3"/>
                    <a:pt x="15" y="3"/>
                  </a:cubicBezTo>
                  <a:cubicBezTo>
                    <a:pt x="18" y="4"/>
                    <a:pt x="19" y="4"/>
                    <a:pt x="21" y="2"/>
                  </a:cubicBezTo>
                  <a:cubicBezTo>
                    <a:pt x="24" y="0"/>
                    <a:pt x="27" y="6"/>
                    <a:pt x="26" y="8"/>
                  </a:cubicBezTo>
                  <a:cubicBezTo>
                    <a:pt x="26" y="10"/>
                    <a:pt x="26" y="11"/>
                    <a:pt x="27" y="12"/>
                  </a:cubicBezTo>
                  <a:cubicBezTo>
                    <a:pt x="28" y="14"/>
                    <a:pt x="28" y="15"/>
                    <a:pt x="26" y="14"/>
                  </a:cubicBezTo>
                  <a:cubicBezTo>
                    <a:pt x="24" y="12"/>
                    <a:pt x="25" y="16"/>
                    <a:pt x="26" y="17"/>
                  </a:cubicBezTo>
                  <a:cubicBezTo>
                    <a:pt x="27" y="18"/>
                    <a:pt x="23" y="19"/>
                    <a:pt x="22" y="19"/>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86" name="Freeform 586">
              <a:extLst>
                <a:ext uri="{FF2B5EF4-FFF2-40B4-BE49-F238E27FC236}">
                  <a16:creationId xmlns:a16="http://schemas.microsoft.com/office/drawing/2014/main" id="{D3AA609E-894E-021F-0B74-A8A99677815E}"/>
                </a:ext>
              </a:extLst>
            </p:cNvPr>
            <p:cNvSpPr>
              <a:spLocks/>
            </p:cNvSpPr>
            <p:nvPr/>
          </p:nvSpPr>
          <p:spPr bwMode="auto">
            <a:xfrm>
              <a:off x="6878534" y="4535082"/>
              <a:ext cx="82803" cy="25484"/>
            </a:xfrm>
            <a:custGeom>
              <a:avLst/>
              <a:gdLst>
                <a:gd name="T0" fmla="*/ 1 w 9"/>
                <a:gd name="T1" fmla="*/ 3 h 3"/>
                <a:gd name="T2" fmla="*/ 7 w 9"/>
                <a:gd name="T3" fmla="*/ 0 h 3"/>
                <a:gd name="T4" fmla="*/ 1 w 9"/>
                <a:gd name="T5" fmla="*/ 3 h 3"/>
              </a:gdLst>
              <a:ahLst/>
              <a:cxnLst>
                <a:cxn ang="0">
                  <a:pos x="T0" y="T1"/>
                </a:cxn>
                <a:cxn ang="0">
                  <a:pos x="T2" y="T3"/>
                </a:cxn>
                <a:cxn ang="0">
                  <a:pos x="T4" y="T5"/>
                </a:cxn>
              </a:cxnLst>
              <a:rect l="0" t="0" r="r" b="b"/>
              <a:pathLst>
                <a:path w="9" h="3">
                  <a:moveTo>
                    <a:pt x="1" y="3"/>
                  </a:moveTo>
                  <a:cubicBezTo>
                    <a:pt x="4" y="2"/>
                    <a:pt x="9" y="0"/>
                    <a:pt x="7" y="0"/>
                  </a:cubicBezTo>
                  <a:cubicBezTo>
                    <a:pt x="4" y="0"/>
                    <a:pt x="0" y="3"/>
                    <a:pt x="1" y="3"/>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87" name="Freeform 587">
              <a:extLst>
                <a:ext uri="{FF2B5EF4-FFF2-40B4-BE49-F238E27FC236}">
                  <a16:creationId xmlns:a16="http://schemas.microsoft.com/office/drawing/2014/main" id="{51A61070-1033-4E8D-D5D5-1DB071CD0E8E}"/>
                </a:ext>
              </a:extLst>
            </p:cNvPr>
            <p:cNvSpPr>
              <a:spLocks/>
            </p:cNvSpPr>
            <p:nvPr/>
          </p:nvSpPr>
          <p:spPr bwMode="auto">
            <a:xfrm>
              <a:off x="6859425" y="4525526"/>
              <a:ext cx="76432" cy="19114"/>
            </a:xfrm>
            <a:custGeom>
              <a:avLst/>
              <a:gdLst>
                <a:gd name="T0" fmla="*/ 1 w 8"/>
                <a:gd name="T1" fmla="*/ 2 h 2"/>
                <a:gd name="T2" fmla="*/ 6 w 8"/>
                <a:gd name="T3" fmla="*/ 0 h 2"/>
                <a:gd name="T4" fmla="*/ 1 w 8"/>
                <a:gd name="T5" fmla="*/ 2 h 2"/>
              </a:gdLst>
              <a:ahLst/>
              <a:cxnLst>
                <a:cxn ang="0">
                  <a:pos x="T0" y="T1"/>
                </a:cxn>
                <a:cxn ang="0">
                  <a:pos x="T2" y="T3"/>
                </a:cxn>
                <a:cxn ang="0">
                  <a:pos x="T4" y="T5"/>
                </a:cxn>
              </a:cxnLst>
              <a:rect l="0" t="0" r="r" b="b"/>
              <a:pathLst>
                <a:path w="8" h="2">
                  <a:moveTo>
                    <a:pt x="1" y="2"/>
                  </a:moveTo>
                  <a:cubicBezTo>
                    <a:pt x="0" y="2"/>
                    <a:pt x="4" y="0"/>
                    <a:pt x="6" y="0"/>
                  </a:cubicBezTo>
                  <a:cubicBezTo>
                    <a:pt x="8" y="0"/>
                    <a:pt x="4" y="2"/>
                    <a:pt x="1" y="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88" name="Freeform 588">
              <a:extLst>
                <a:ext uri="{FF2B5EF4-FFF2-40B4-BE49-F238E27FC236}">
                  <a16:creationId xmlns:a16="http://schemas.microsoft.com/office/drawing/2014/main" id="{EF6FCCAC-8C1F-1680-5781-35FCC5FA329C}"/>
                </a:ext>
              </a:extLst>
            </p:cNvPr>
            <p:cNvSpPr>
              <a:spLocks/>
            </p:cNvSpPr>
            <p:nvPr/>
          </p:nvSpPr>
          <p:spPr bwMode="auto">
            <a:xfrm>
              <a:off x="6821208" y="4496854"/>
              <a:ext cx="95541" cy="47785"/>
            </a:xfrm>
            <a:custGeom>
              <a:avLst/>
              <a:gdLst>
                <a:gd name="T0" fmla="*/ 2 w 10"/>
                <a:gd name="T1" fmla="*/ 3 h 5"/>
                <a:gd name="T2" fmla="*/ 10 w 10"/>
                <a:gd name="T3" fmla="*/ 1 h 5"/>
                <a:gd name="T4" fmla="*/ 2 w 10"/>
                <a:gd name="T5" fmla="*/ 3 h 5"/>
              </a:gdLst>
              <a:ahLst/>
              <a:cxnLst>
                <a:cxn ang="0">
                  <a:pos x="T0" y="T1"/>
                </a:cxn>
                <a:cxn ang="0">
                  <a:pos x="T2" y="T3"/>
                </a:cxn>
                <a:cxn ang="0">
                  <a:pos x="T4" y="T5"/>
                </a:cxn>
              </a:cxnLst>
              <a:rect l="0" t="0" r="r" b="b"/>
              <a:pathLst>
                <a:path w="10" h="5">
                  <a:moveTo>
                    <a:pt x="2" y="3"/>
                  </a:moveTo>
                  <a:cubicBezTo>
                    <a:pt x="0" y="2"/>
                    <a:pt x="10" y="0"/>
                    <a:pt x="10" y="1"/>
                  </a:cubicBezTo>
                  <a:cubicBezTo>
                    <a:pt x="10" y="2"/>
                    <a:pt x="6" y="5"/>
                    <a:pt x="2" y="3"/>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89" name="Freeform 589">
              <a:extLst>
                <a:ext uri="{FF2B5EF4-FFF2-40B4-BE49-F238E27FC236}">
                  <a16:creationId xmlns:a16="http://schemas.microsoft.com/office/drawing/2014/main" id="{6D5D7EEB-2560-1AD7-C4B2-9427E6A7EB36}"/>
                </a:ext>
              </a:extLst>
            </p:cNvPr>
            <p:cNvSpPr>
              <a:spLocks/>
            </p:cNvSpPr>
            <p:nvPr/>
          </p:nvSpPr>
          <p:spPr bwMode="auto">
            <a:xfrm>
              <a:off x="6830763" y="4458630"/>
              <a:ext cx="66879" cy="47785"/>
            </a:xfrm>
            <a:custGeom>
              <a:avLst/>
              <a:gdLst>
                <a:gd name="T0" fmla="*/ 1 w 7"/>
                <a:gd name="T1" fmla="*/ 5 h 5"/>
                <a:gd name="T2" fmla="*/ 0 w 7"/>
                <a:gd name="T3" fmla="*/ 1 h 5"/>
                <a:gd name="T4" fmla="*/ 4 w 7"/>
                <a:gd name="T5" fmla="*/ 2 h 5"/>
                <a:gd name="T6" fmla="*/ 7 w 7"/>
                <a:gd name="T7" fmla="*/ 4 h 5"/>
                <a:gd name="T8" fmla="*/ 1 w 7"/>
                <a:gd name="T9" fmla="*/ 5 h 5"/>
                <a:gd name="T10" fmla="*/ 1 w 7"/>
                <a:gd name="T11" fmla="*/ 5 h 5"/>
              </a:gdLst>
              <a:ahLst/>
              <a:cxnLst>
                <a:cxn ang="0">
                  <a:pos x="T0" y="T1"/>
                </a:cxn>
                <a:cxn ang="0">
                  <a:pos x="T2" y="T3"/>
                </a:cxn>
                <a:cxn ang="0">
                  <a:pos x="T4" y="T5"/>
                </a:cxn>
                <a:cxn ang="0">
                  <a:pos x="T6" y="T7"/>
                </a:cxn>
                <a:cxn ang="0">
                  <a:pos x="T8" y="T9"/>
                </a:cxn>
                <a:cxn ang="0">
                  <a:pos x="T10" y="T11"/>
                </a:cxn>
              </a:cxnLst>
              <a:rect l="0" t="0" r="r" b="b"/>
              <a:pathLst>
                <a:path w="7" h="5">
                  <a:moveTo>
                    <a:pt x="1" y="5"/>
                  </a:moveTo>
                  <a:cubicBezTo>
                    <a:pt x="0" y="4"/>
                    <a:pt x="0" y="2"/>
                    <a:pt x="0" y="1"/>
                  </a:cubicBezTo>
                  <a:cubicBezTo>
                    <a:pt x="1" y="0"/>
                    <a:pt x="3" y="1"/>
                    <a:pt x="4" y="2"/>
                  </a:cubicBezTo>
                  <a:cubicBezTo>
                    <a:pt x="4" y="2"/>
                    <a:pt x="7" y="3"/>
                    <a:pt x="7" y="4"/>
                  </a:cubicBezTo>
                  <a:cubicBezTo>
                    <a:pt x="7" y="4"/>
                    <a:pt x="2" y="5"/>
                    <a:pt x="1" y="5"/>
                  </a:cubicBezTo>
                  <a:cubicBezTo>
                    <a:pt x="0" y="4"/>
                    <a:pt x="4" y="5"/>
                    <a:pt x="1" y="5"/>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90" name="Freeform 590">
              <a:extLst>
                <a:ext uri="{FF2B5EF4-FFF2-40B4-BE49-F238E27FC236}">
                  <a16:creationId xmlns:a16="http://schemas.microsoft.com/office/drawing/2014/main" id="{8244EDD1-98AB-86F5-6BA4-BDAB09254C02}"/>
                </a:ext>
              </a:extLst>
            </p:cNvPr>
            <p:cNvSpPr>
              <a:spLocks/>
            </p:cNvSpPr>
            <p:nvPr/>
          </p:nvSpPr>
          <p:spPr bwMode="auto">
            <a:xfrm>
              <a:off x="6738407" y="4347133"/>
              <a:ext cx="111465" cy="82827"/>
            </a:xfrm>
            <a:custGeom>
              <a:avLst/>
              <a:gdLst>
                <a:gd name="T0" fmla="*/ 8 w 12"/>
                <a:gd name="T1" fmla="*/ 8 h 9"/>
                <a:gd name="T2" fmla="*/ 3 w 12"/>
                <a:gd name="T3" fmla="*/ 1 h 9"/>
                <a:gd name="T4" fmla="*/ 8 w 12"/>
                <a:gd name="T5" fmla="*/ 8 h 9"/>
              </a:gdLst>
              <a:ahLst/>
              <a:cxnLst>
                <a:cxn ang="0">
                  <a:pos x="T0" y="T1"/>
                </a:cxn>
                <a:cxn ang="0">
                  <a:pos x="T2" y="T3"/>
                </a:cxn>
                <a:cxn ang="0">
                  <a:pos x="T4" y="T5"/>
                </a:cxn>
              </a:cxnLst>
              <a:rect l="0" t="0" r="r" b="b"/>
              <a:pathLst>
                <a:path w="12" h="9">
                  <a:moveTo>
                    <a:pt x="8" y="8"/>
                  </a:moveTo>
                  <a:cubicBezTo>
                    <a:pt x="6" y="9"/>
                    <a:pt x="0" y="0"/>
                    <a:pt x="3" y="1"/>
                  </a:cubicBezTo>
                  <a:cubicBezTo>
                    <a:pt x="6" y="3"/>
                    <a:pt x="12" y="8"/>
                    <a:pt x="8" y="8"/>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91" name="Freeform 591">
              <a:extLst>
                <a:ext uri="{FF2B5EF4-FFF2-40B4-BE49-F238E27FC236}">
                  <a16:creationId xmlns:a16="http://schemas.microsoft.com/office/drawing/2014/main" id="{E1DA244E-88AD-17DF-4283-1D9328F34B15}"/>
                </a:ext>
              </a:extLst>
            </p:cNvPr>
            <p:cNvSpPr>
              <a:spLocks/>
            </p:cNvSpPr>
            <p:nvPr/>
          </p:nvSpPr>
          <p:spPr bwMode="auto">
            <a:xfrm>
              <a:off x="6916751" y="4337578"/>
              <a:ext cx="82803" cy="28669"/>
            </a:xfrm>
            <a:custGeom>
              <a:avLst/>
              <a:gdLst>
                <a:gd name="T0" fmla="*/ 2 w 9"/>
                <a:gd name="T1" fmla="*/ 1 h 3"/>
                <a:gd name="T2" fmla="*/ 8 w 9"/>
                <a:gd name="T3" fmla="*/ 2 h 3"/>
                <a:gd name="T4" fmla="*/ 2 w 9"/>
                <a:gd name="T5" fmla="*/ 1 h 3"/>
              </a:gdLst>
              <a:ahLst/>
              <a:cxnLst>
                <a:cxn ang="0">
                  <a:pos x="T0" y="T1"/>
                </a:cxn>
                <a:cxn ang="0">
                  <a:pos x="T2" y="T3"/>
                </a:cxn>
                <a:cxn ang="0">
                  <a:pos x="T4" y="T5"/>
                </a:cxn>
              </a:cxnLst>
              <a:rect l="0" t="0" r="r" b="b"/>
              <a:pathLst>
                <a:path w="9" h="3">
                  <a:moveTo>
                    <a:pt x="2" y="1"/>
                  </a:moveTo>
                  <a:cubicBezTo>
                    <a:pt x="5" y="0"/>
                    <a:pt x="9" y="2"/>
                    <a:pt x="8" y="2"/>
                  </a:cubicBezTo>
                  <a:cubicBezTo>
                    <a:pt x="3" y="3"/>
                    <a:pt x="0" y="2"/>
                    <a:pt x="2"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92" name="Freeform 592">
              <a:extLst>
                <a:ext uri="{FF2B5EF4-FFF2-40B4-BE49-F238E27FC236}">
                  <a16:creationId xmlns:a16="http://schemas.microsoft.com/office/drawing/2014/main" id="{7799D63B-217E-59BD-FE62-FA05534CC948}"/>
                </a:ext>
              </a:extLst>
            </p:cNvPr>
            <p:cNvSpPr>
              <a:spLocks/>
            </p:cNvSpPr>
            <p:nvPr/>
          </p:nvSpPr>
          <p:spPr bwMode="auto">
            <a:xfrm>
              <a:off x="6757513" y="4187857"/>
              <a:ext cx="334395" cy="178393"/>
            </a:xfrm>
            <a:custGeom>
              <a:avLst/>
              <a:gdLst>
                <a:gd name="T0" fmla="*/ 28 w 36"/>
                <a:gd name="T1" fmla="*/ 17 h 19"/>
                <a:gd name="T2" fmla="*/ 27 w 36"/>
                <a:gd name="T3" fmla="*/ 15 h 19"/>
                <a:gd name="T4" fmla="*/ 22 w 36"/>
                <a:gd name="T5" fmla="*/ 13 h 19"/>
                <a:gd name="T6" fmla="*/ 14 w 36"/>
                <a:gd name="T7" fmla="*/ 14 h 19"/>
                <a:gd name="T8" fmla="*/ 18 w 36"/>
                <a:gd name="T9" fmla="*/ 12 h 19"/>
                <a:gd name="T10" fmla="*/ 8 w 36"/>
                <a:gd name="T11" fmla="*/ 12 h 19"/>
                <a:gd name="T12" fmla="*/ 13 w 36"/>
                <a:gd name="T13" fmla="*/ 10 h 19"/>
                <a:gd name="T14" fmla="*/ 12 w 36"/>
                <a:gd name="T15" fmla="*/ 9 h 19"/>
                <a:gd name="T16" fmla="*/ 13 w 36"/>
                <a:gd name="T17" fmla="*/ 8 h 19"/>
                <a:gd name="T18" fmla="*/ 11 w 36"/>
                <a:gd name="T19" fmla="*/ 8 h 19"/>
                <a:gd name="T20" fmla="*/ 10 w 36"/>
                <a:gd name="T21" fmla="*/ 6 h 19"/>
                <a:gd name="T22" fmla="*/ 6 w 36"/>
                <a:gd name="T23" fmla="*/ 6 h 19"/>
                <a:gd name="T24" fmla="*/ 3 w 36"/>
                <a:gd name="T25" fmla="*/ 5 h 19"/>
                <a:gd name="T26" fmla="*/ 9 w 36"/>
                <a:gd name="T27" fmla="*/ 2 h 19"/>
                <a:gd name="T28" fmla="*/ 16 w 36"/>
                <a:gd name="T29" fmla="*/ 1 h 19"/>
                <a:gd name="T30" fmla="*/ 18 w 36"/>
                <a:gd name="T31" fmla="*/ 5 h 19"/>
                <a:gd name="T32" fmla="*/ 22 w 36"/>
                <a:gd name="T33" fmla="*/ 4 h 19"/>
                <a:gd name="T34" fmla="*/ 25 w 36"/>
                <a:gd name="T35" fmla="*/ 7 h 19"/>
                <a:gd name="T36" fmla="*/ 30 w 36"/>
                <a:gd name="T37" fmla="*/ 7 h 19"/>
                <a:gd name="T38" fmla="*/ 33 w 36"/>
                <a:gd name="T39" fmla="*/ 12 h 19"/>
                <a:gd name="T40" fmla="*/ 34 w 36"/>
                <a:gd name="T41" fmla="*/ 16 h 19"/>
                <a:gd name="T42" fmla="*/ 28 w 36"/>
                <a:gd name="T43" fmla="*/ 17 h 19"/>
                <a:gd name="T44" fmla="*/ 28 w 36"/>
                <a:gd name="T45" fmla="*/ 17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6" h="19">
                  <a:moveTo>
                    <a:pt x="28" y="17"/>
                  </a:moveTo>
                  <a:cubicBezTo>
                    <a:pt x="27" y="17"/>
                    <a:pt x="27" y="16"/>
                    <a:pt x="27" y="15"/>
                  </a:cubicBezTo>
                  <a:cubicBezTo>
                    <a:pt x="26" y="14"/>
                    <a:pt x="23" y="13"/>
                    <a:pt x="22" y="13"/>
                  </a:cubicBezTo>
                  <a:cubicBezTo>
                    <a:pt x="21" y="13"/>
                    <a:pt x="14" y="15"/>
                    <a:pt x="14" y="14"/>
                  </a:cubicBezTo>
                  <a:cubicBezTo>
                    <a:pt x="14" y="14"/>
                    <a:pt x="18" y="12"/>
                    <a:pt x="18" y="12"/>
                  </a:cubicBezTo>
                  <a:cubicBezTo>
                    <a:pt x="15" y="11"/>
                    <a:pt x="11" y="14"/>
                    <a:pt x="8" y="12"/>
                  </a:cubicBezTo>
                  <a:cubicBezTo>
                    <a:pt x="2" y="9"/>
                    <a:pt x="13" y="10"/>
                    <a:pt x="13" y="10"/>
                  </a:cubicBezTo>
                  <a:cubicBezTo>
                    <a:pt x="13" y="10"/>
                    <a:pt x="12" y="9"/>
                    <a:pt x="12" y="9"/>
                  </a:cubicBezTo>
                  <a:cubicBezTo>
                    <a:pt x="12" y="9"/>
                    <a:pt x="13" y="8"/>
                    <a:pt x="13" y="8"/>
                  </a:cubicBezTo>
                  <a:cubicBezTo>
                    <a:pt x="14" y="7"/>
                    <a:pt x="11" y="8"/>
                    <a:pt x="11" y="8"/>
                  </a:cubicBezTo>
                  <a:cubicBezTo>
                    <a:pt x="10" y="7"/>
                    <a:pt x="12" y="6"/>
                    <a:pt x="10" y="6"/>
                  </a:cubicBezTo>
                  <a:cubicBezTo>
                    <a:pt x="9" y="6"/>
                    <a:pt x="7" y="7"/>
                    <a:pt x="6" y="6"/>
                  </a:cubicBezTo>
                  <a:cubicBezTo>
                    <a:pt x="6" y="5"/>
                    <a:pt x="4" y="6"/>
                    <a:pt x="3" y="5"/>
                  </a:cubicBezTo>
                  <a:cubicBezTo>
                    <a:pt x="0" y="0"/>
                    <a:pt x="7" y="2"/>
                    <a:pt x="9" y="2"/>
                  </a:cubicBezTo>
                  <a:cubicBezTo>
                    <a:pt x="11" y="1"/>
                    <a:pt x="14" y="0"/>
                    <a:pt x="16" y="1"/>
                  </a:cubicBezTo>
                  <a:cubicBezTo>
                    <a:pt x="19" y="2"/>
                    <a:pt x="14" y="7"/>
                    <a:pt x="18" y="5"/>
                  </a:cubicBezTo>
                  <a:cubicBezTo>
                    <a:pt x="19" y="5"/>
                    <a:pt x="21" y="3"/>
                    <a:pt x="22" y="4"/>
                  </a:cubicBezTo>
                  <a:cubicBezTo>
                    <a:pt x="23" y="5"/>
                    <a:pt x="24" y="7"/>
                    <a:pt x="25" y="7"/>
                  </a:cubicBezTo>
                  <a:cubicBezTo>
                    <a:pt x="26" y="7"/>
                    <a:pt x="29" y="6"/>
                    <a:pt x="30" y="7"/>
                  </a:cubicBezTo>
                  <a:cubicBezTo>
                    <a:pt x="32" y="8"/>
                    <a:pt x="32" y="11"/>
                    <a:pt x="33" y="12"/>
                  </a:cubicBezTo>
                  <a:cubicBezTo>
                    <a:pt x="34" y="14"/>
                    <a:pt x="36" y="15"/>
                    <a:pt x="34" y="16"/>
                  </a:cubicBezTo>
                  <a:cubicBezTo>
                    <a:pt x="33" y="18"/>
                    <a:pt x="30" y="18"/>
                    <a:pt x="28" y="17"/>
                  </a:cubicBezTo>
                  <a:cubicBezTo>
                    <a:pt x="27" y="16"/>
                    <a:pt x="31" y="19"/>
                    <a:pt x="28" y="17"/>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93" name="Freeform 593">
              <a:extLst>
                <a:ext uri="{FF2B5EF4-FFF2-40B4-BE49-F238E27FC236}">
                  <a16:creationId xmlns:a16="http://schemas.microsoft.com/office/drawing/2014/main" id="{35D3A960-1746-4CB2-7EBF-F53E41B0C57B}"/>
                </a:ext>
              </a:extLst>
            </p:cNvPr>
            <p:cNvSpPr>
              <a:spLocks/>
            </p:cNvSpPr>
            <p:nvPr/>
          </p:nvSpPr>
          <p:spPr bwMode="auto">
            <a:xfrm>
              <a:off x="7018660" y="4101847"/>
              <a:ext cx="101909" cy="47785"/>
            </a:xfrm>
            <a:custGeom>
              <a:avLst/>
              <a:gdLst>
                <a:gd name="T0" fmla="*/ 8 w 11"/>
                <a:gd name="T1" fmla="*/ 5 h 5"/>
                <a:gd name="T2" fmla="*/ 4 w 11"/>
                <a:gd name="T3" fmla="*/ 4 h 5"/>
                <a:gd name="T4" fmla="*/ 2 w 11"/>
                <a:gd name="T5" fmla="*/ 3 h 5"/>
                <a:gd name="T6" fmla="*/ 7 w 11"/>
                <a:gd name="T7" fmla="*/ 2 h 5"/>
                <a:gd name="T8" fmla="*/ 8 w 11"/>
                <a:gd name="T9" fmla="*/ 5 h 5"/>
              </a:gdLst>
              <a:ahLst/>
              <a:cxnLst>
                <a:cxn ang="0">
                  <a:pos x="T0" y="T1"/>
                </a:cxn>
                <a:cxn ang="0">
                  <a:pos x="T2" y="T3"/>
                </a:cxn>
                <a:cxn ang="0">
                  <a:pos x="T4" y="T5"/>
                </a:cxn>
                <a:cxn ang="0">
                  <a:pos x="T6" y="T7"/>
                </a:cxn>
                <a:cxn ang="0">
                  <a:pos x="T8" y="T9"/>
                </a:cxn>
              </a:cxnLst>
              <a:rect l="0" t="0" r="r" b="b"/>
              <a:pathLst>
                <a:path w="11" h="5">
                  <a:moveTo>
                    <a:pt x="8" y="5"/>
                  </a:moveTo>
                  <a:cubicBezTo>
                    <a:pt x="6" y="5"/>
                    <a:pt x="6" y="4"/>
                    <a:pt x="4" y="4"/>
                  </a:cubicBezTo>
                  <a:cubicBezTo>
                    <a:pt x="4" y="4"/>
                    <a:pt x="0" y="4"/>
                    <a:pt x="2" y="3"/>
                  </a:cubicBezTo>
                  <a:cubicBezTo>
                    <a:pt x="3" y="1"/>
                    <a:pt x="6" y="0"/>
                    <a:pt x="7" y="2"/>
                  </a:cubicBezTo>
                  <a:cubicBezTo>
                    <a:pt x="9" y="3"/>
                    <a:pt x="11" y="5"/>
                    <a:pt x="8" y="5"/>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94" name="Freeform 594">
              <a:extLst>
                <a:ext uri="{FF2B5EF4-FFF2-40B4-BE49-F238E27FC236}">
                  <a16:creationId xmlns:a16="http://schemas.microsoft.com/office/drawing/2014/main" id="{BBFAF859-E2A6-5F3C-1381-24F3A369D961}"/>
                </a:ext>
              </a:extLst>
            </p:cNvPr>
            <p:cNvSpPr>
              <a:spLocks/>
            </p:cNvSpPr>
            <p:nvPr/>
          </p:nvSpPr>
          <p:spPr bwMode="auto">
            <a:xfrm>
              <a:off x="7101463" y="4251568"/>
              <a:ext cx="187897" cy="105124"/>
            </a:xfrm>
            <a:custGeom>
              <a:avLst/>
              <a:gdLst>
                <a:gd name="T0" fmla="*/ 8 w 20"/>
                <a:gd name="T1" fmla="*/ 7 h 11"/>
                <a:gd name="T2" fmla="*/ 3 w 20"/>
                <a:gd name="T3" fmla="*/ 5 h 11"/>
                <a:gd name="T4" fmla="*/ 4 w 20"/>
                <a:gd name="T5" fmla="*/ 3 h 11"/>
                <a:gd name="T6" fmla="*/ 1 w 20"/>
                <a:gd name="T7" fmla="*/ 1 h 11"/>
                <a:gd name="T8" fmla="*/ 6 w 20"/>
                <a:gd name="T9" fmla="*/ 1 h 11"/>
                <a:gd name="T10" fmla="*/ 12 w 20"/>
                <a:gd name="T11" fmla="*/ 3 h 11"/>
                <a:gd name="T12" fmla="*/ 16 w 20"/>
                <a:gd name="T13" fmla="*/ 3 h 11"/>
                <a:gd name="T14" fmla="*/ 19 w 20"/>
                <a:gd name="T15" fmla="*/ 4 h 11"/>
                <a:gd name="T16" fmla="*/ 18 w 20"/>
                <a:gd name="T17" fmla="*/ 8 h 11"/>
                <a:gd name="T18" fmla="*/ 15 w 20"/>
                <a:gd name="T19" fmla="*/ 10 h 11"/>
                <a:gd name="T20" fmla="*/ 9 w 20"/>
                <a:gd name="T21" fmla="*/ 11 h 11"/>
                <a:gd name="T22" fmla="*/ 4 w 20"/>
                <a:gd name="T23" fmla="*/ 8 h 11"/>
                <a:gd name="T24" fmla="*/ 8 w 20"/>
                <a:gd name="T25" fmla="*/ 7 h 11"/>
                <a:gd name="T26" fmla="*/ 8 w 20"/>
                <a:gd name="T27" fmla="*/ 7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0" h="11">
                  <a:moveTo>
                    <a:pt x="8" y="7"/>
                  </a:moveTo>
                  <a:cubicBezTo>
                    <a:pt x="6" y="7"/>
                    <a:pt x="4" y="6"/>
                    <a:pt x="3" y="5"/>
                  </a:cubicBezTo>
                  <a:cubicBezTo>
                    <a:pt x="0" y="4"/>
                    <a:pt x="4" y="3"/>
                    <a:pt x="4" y="3"/>
                  </a:cubicBezTo>
                  <a:cubicBezTo>
                    <a:pt x="4" y="2"/>
                    <a:pt x="2" y="1"/>
                    <a:pt x="1" y="1"/>
                  </a:cubicBezTo>
                  <a:cubicBezTo>
                    <a:pt x="1" y="0"/>
                    <a:pt x="6" y="1"/>
                    <a:pt x="6" y="1"/>
                  </a:cubicBezTo>
                  <a:cubicBezTo>
                    <a:pt x="8" y="1"/>
                    <a:pt x="10" y="2"/>
                    <a:pt x="12" y="3"/>
                  </a:cubicBezTo>
                  <a:cubicBezTo>
                    <a:pt x="14" y="3"/>
                    <a:pt x="15" y="3"/>
                    <a:pt x="16" y="3"/>
                  </a:cubicBezTo>
                  <a:cubicBezTo>
                    <a:pt x="17" y="3"/>
                    <a:pt x="20" y="4"/>
                    <a:pt x="19" y="4"/>
                  </a:cubicBezTo>
                  <a:cubicBezTo>
                    <a:pt x="17" y="6"/>
                    <a:pt x="16" y="5"/>
                    <a:pt x="18" y="8"/>
                  </a:cubicBezTo>
                  <a:cubicBezTo>
                    <a:pt x="19" y="9"/>
                    <a:pt x="16" y="9"/>
                    <a:pt x="15" y="10"/>
                  </a:cubicBezTo>
                  <a:cubicBezTo>
                    <a:pt x="13" y="10"/>
                    <a:pt x="11" y="11"/>
                    <a:pt x="9" y="11"/>
                  </a:cubicBezTo>
                  <a:cubicBezTo>
                    <a:pt x="8" y="10"/>
                    <a:pt x="4" y="9"/>
                    <a:pt x="4" y="8"/>
                  </a:cubicBezTo>
                  <a:cubicBezTo>
                    <a:pt x="4" y="8"/>
                    <a:pt x="10" y="7"/>
                    <a:pt x="8" y="7"/>
                  </a:cubicBezTo>
                  <a:cubicBezTo>
                    <a:pt x="5" y="6"/>
                    <a:pt x="10" y="7"/>
                    <a:pt x="8" y="7"/>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95" name="Freeform 595">
              <a:extLst>
                <a:ext uri="{FF2B5EF4-FFF2-40B4-BE49-F238E27FC236}">
                  <a16:creationId xmlns:a16="http://schemas.microsoft.com/office/drawing/2014/main" id="{86059C36-F9B3-0089-656A-F55334A7A413}"/>
                </a:ext>
              </a:extLst>
            </p:cNvPr>
            <p:cNvSpPr>
              <a:spLocks/>
            </p:cNvSpPr>
            <p:nvPr/>
          </p:nvSpPr>
          <p:spPr bwMode="auto">
            <a:xfrm>
              <a:off x="7206560" y="4347133"/>
              <a:ext cx="165604" cy="47785"/>
            </a:xfrm>
            <a:custGeom>
              <a:avLst/>
              <a:gdLst>
                <a:gd name="T0" fmla="*/ 14 w 18"/>
                <a:gd name="T1" fmla="*/ 5 h 5"/>
                <a:gd name="T2" fmla="*/ 16 w 18"/>
                <a:gd name="T3" fmla="*/ 2 h 5"/>
                <a:gd name="T4" fmla="*/ 13 w 18"/>
                <a:gd name="T5" fmla="*/ 1 h 5"/>
                <a:gd name="T6" fmla="*/ 3 w 18"/>
                <a:gd name="T7" fmla="*/ 1 h 5"/>
                <a:gd name="T8" fmla="*/ 4 w 18"/>
                <a:gd name="T9" fmla="*/ 4 h 5"/>
                <a:gd name="T10" fmla="*/ 14 w 18"/>
                <a:gd name="T11" fmla="*/ 5 h 5"/>
                <a:gd name="T12" fmla="*/ 14 w 18"/>
                <a:gd name="T13" fmla="*/ 5 h 5"/>
              </a:gdLst>
              <a:ahLst/>
              <a:cxnLst>
                <a:cxn ang="0">
                  <a:pos x="T0" y="T1"/>
                </a:cxn>
                <a:cxn ang="0">
                  <a:pos x="T2" y="T3"/>
                </a:cxn>
                <a:cxn ang="0">
                  <a:pos x="T4" y="T5"/>
                </a:cxn>
                <a:cxn ang="0">
                  <a:pos x="T6" y="T7"/>
                </a:cxn>
                <a:cxn ang="0">
                  <a:pos x="T8" y="T9"/>
                </a:cxn>
                <a:cxn ang="0">
                  <a:pos x="T10" y="T11"/>
                </a:cxn>
                <a:cxn ang="0">
                  <a:pos x="T12" y="T13"/>
                </a:cxn>
              </a:cxnLst>
              <a:rect l="0" t="0" r="r" b="b"/>
              <a:pathLst>
                <a:path w="18" h="5">
                  <a:moveTo>
                    <a:pt x="14" y="5"/>
                  </a:moveTo>
                  <a:cubicBezTo>
                    <a:pt x="14" y="4"/>
                    <a:pt x="18" y="2"/>
                    <a:pt x="16" y="2"/>
                  </a:cubicBezTo>
                  <a:cubicBezTo>
                    <a:pt x="15" y="1"/>
                    <a:pt x="14" y="1"/>
                    <a:pt x="13" y="1"/>
                  </a:cubicBezTo>
                  <a:cubicBezTo>
                    <a:pt x="10" y="1"/>
                    <a:pt x="6" y="0"/>
                    <a:pt x="3" y="1"/>
                  </a:cubicBezTo>
                  <a:cubicBezTo>
                    <a:pt x="0" y="1"/>
                    <a:pt x="1" y="4"/>
                    <a:pt x="4" y="4"/>
                  </a:cubicBezTo>
                  <a:cubicBezTo>
                    <a:pt x="7" y="4"/>
                    <a:pt x="11" y="5"/>
                    <a:pt x="14" y="5"/>
                  </a:cubicBezTo>
                  <a:cubicBezTo>
                    <a:pt x="16" y="4"/>
                    <a:pt x="12" y="5"/>
                    <a:pt x="14" y="5"/>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96" name="Freeform 596">
              <a:extLst>
                <a:ext uri="{FF2B5EF4-FFF2-40B4-BE49-F238E27FC236}">
                  <a16:creationId xmlns:a16="http://schemas.microsoft.com/office/drawing/2014/main" id="{8761B973-81D9-EF1D-D4DB-83EFCAF39D74}"/>
                </a:ext>
              </a:extLst>
            </p:cNvPr>
            <p:cNvSpPr>
              <a:spLocks/>
            </p:cNvSpPr>
            <p:nvPr/>
          </p:nvSpPr>
          <p:spPr bwMode="auto">
            <a:xfrm>
              <a:off x="7197007" y="4560566"/>
              <a:ext cx="156051" cy="105124"/>
            </a:xfrm>
            <a:custGeom>
              <a:avLst/>
              <a:gdLst>
                <a:gd name="T0" fmla="*/ 7 w 17"/>
                <a:gd name="T1" fmla="*/ 1 h 11"/>
                <a:gd name="T2" fmla="*/ 1 w 17"/>
                <a:gd name="T3" fmla="*/ 6 h 11"/>
                <a:gd name="T4" fmla="*/ 10 w 17"/>
                <a:gd name="T5" fmla="*/ 10 h 11"/>
                <a:gd name="T6" fmla="*/ 15 w 17"/>
                <a:gd name="T7" fmla="*/ 10 h 11"/>
                <a:gd name="T8" fmla="*/ 15 w 17"/>
                <a:gd name="T9" fmla="*/ 8 h 11"/>
                <a:gd name="T10" fmla="*/ 16 w 17"/>
                <a:gd name="T11" fmla="*/ 6 h 11"/>
                <a:gd name="T12" fmla="*/ 7 w 17"/>
                <a:gd name="T13" fmla="*/ 1 h 11"/>
                <a:gd name="T14" fmla="*/ 7 w 17"/>
                <a:gd name="T15" fmla="*/ 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 h="11">
                  <a:moveTo>
                    <a:pt x="7" y="1"/>
                  </a:moveTo>
                  <a:cubicBezTo>
                    <a:pt x="5" y="0"/>
                    <a:pt x="2" y="4"/>
                    <a:pt x="1" y="6"/>
                  </a:cubicBezTo>
                  <a:cubicBezTo>
                    <a:pt x="0" y="8"/>
                    <a:pt x="8" y="10"/>
                    <a:pt x="10" y="10"/>
                  </a:cubicBezTo>
                  <a:cubicBezTo>
                    <a:pt x="11" y="11"/>
                    <a:pt x="14" y="11"/>
                    <a:pt x="15" y="10"/>
                  </a:cubicBezTo>
                  <a:cubicBezTo>
                    <a:pt x="16" y="10"/>
                    <a:pt x="15" y="9"/>
                    <a:pt x="15" y="8"/>
                  </a:cubicBezTo>
                  <a:cubicBezTo>
                    <a:pt x="15" y="7"/>
                    <a:pt x="15" y="6"/>
                    <a:pt x="16" y="6"/>
                  </a:cubicBezTo>
                  <a:cubicBezTo>
                    <a:pt x="17" y="4"/>
                    <a:pt x="9" y="1"/>
                    <a:pt x="7" y="1"/>
                  </a:cubicBezTo>
                  <a:cubicBezTo>
                    <a:pt x="5" y="0"/>
                    <a:pt x="8" y="1"/>
                    <a:pt x="7"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97" name="Freeform 597">
              <a:extLst>
                <a:ext uri="{FF2B5EF4-FFF2-40B4-BE49-F238E27FC236}">
                  <a16:creationId xmlns:a16="http://schemas.microsoft.com/office/drawing/2014/main" id="{3CD8C02A-BE17-494A-0703-0036F965B279}"/>
                </a:ext>
              </a:extLst>
            </p:cNvPr>
            <p:cNvSpPr>
              <a:spLocks/>
            </p:cNvSpPr>
            <p:nvPr/>
          </p:nvSpPr>
          <p:spPr bwMode="auto">
            <a:xfrm>
              <a:off x="7270254" y="4535082"/>
              <a:ext cx="38217" cy="25484"/>
            </a:xfrm>
            <a:custGeom>
              <a:avLst/>
              <a:gdLst>
                <a:gd name="T0" fmla="*/ 3 w 4"/>
                <a:gd name="T1" fmla="*/ 2 h 3"/>
                <a:gd name="T2" fmla="*/ 1 w 4"/>
                <a:gd name="T3" fmla="*/ 1 h 3"/>
                <a:gd name="T4" fmla="*/ 3 w 4"/>
                <a:gd name="T5" fmla="*/ 2 h 3"/>
              </a:gdLst>
              <a:ahLst/>
              <a:cxnLst>
                <a:cxn ang="0">
                  <a:pos x="T0" y="T1"/>
                </a:cxn>
                <a:cxn ang="0">
                  <a:pos x="T2" y="T3"/>
                </a:cxn>
                <a:cxn ang="0">
                  <a:pos x="T4" y="T5"/>
                </a:cxn>
              </a:cxnLst>
              <a:rect l="0" t="0" r="r" b="b"/>
              <a:pathLst>
                <a:path w="4" h="3">
                  <a:moveTo>
                    <a:pt x="3" y="2"/>
                  </a:moveTo>
                  <a:cubicBezTo>
                    <a:pt x="1" y="3"/>
                    <a:pt x="0" y="1"/>
                    <a:pt x="1" y="1"/>
                  </a:cubicBezTo>
                  <a:cubicBezTo>
                    <a:pt x="2" y="0"/>
                    <a:pt x="4" y="2"/>
                    <a:pt x="3" y="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98" name="Freeform 598">
              <a:extLst>
                <a:ext uri="{FF2B5EF4-FFF2-40B4-BE49-F238E27FC236}">
                  <a16:creationId xmlns:a16="http://schemas.microsoft.com/office/drawing/2014/main" id="{68D825B3-69BF-880F-DE32-D980329A634A}"/>
                </a:ext>
              </a:extLst>
            </p:cNvPr>
            <p:cNvSpPr>
              <a:spLocks/>
            </p:cNvSpPr>
            <p:nvPr/>
          </p:nvSpPr>
          <p:spPr bwMode="auto">
            <a:xfrm>
              <a:off x="7439043" y="4366247"/>
              <a:ext cx="82803" cy="54153"/>
            </a:xfrm>
            <a:custGeom>
              <a:avLst/>
              <a:gdLst>
                <a:gd name="T0" fmla="*/ 1 w 9"/>
                <a:gd name="T1" fmla="*/ 5 h 6"/>
                <a:gd name="T2" fmla="*/ 1 w 9"/>
                <a:gd name="T3" fmla="*/ 1 h 6"/>
                <a:gd name="T4" fmla="*/ 5 w 9"/>
                <a:gd name="T5" fmla="*/ 1 h 6"/>
                <a:gd name="T6" fmla="*/ 9 w 9"/>
                <a:gd name="T7" fmla="*/ 3 h 6"/>
                <a:gd name="T8" fmla="*/ 5 w 9"/>
                <a:gd name="T9" fmla="*/ 5 h 6"/>
                <a:gd name="T10" fmla="*/ 1 w 9"/>
                <a:gd name="T11" fmla="*/ 5 h 6"/>
                <a:gd name="T12" fmla="*/ 1 w 9"/>
                <a:gd name="T13" fmla="*/ 5 h 6"/>
              </a:gdLst>
              <a:ahLst/>
              <a:cxnLst>
                <a:cxn ang="0">
                  <a:pos x="T0" y="T1"/>
                </a:cxn>
                <a:cxn ang="0">
                  <a:pos x="T2" y="T3"/>
                </a:cxn>
                <a:cxn ang="0">
                  <a:pos x="T4" y="T5"/>
                </a:cxn>
                <a:cxn ang="0">
                  <a:pos x="T6" y="T7"/>
                </a:cxn>
                <a:cxn ang="0">
                  <a:pos x="T8" y="T9"/>
                </a:cxn>
                <a:cxn ang="0">
                  <a:pos x="T10" y="T11"/>
                </a:cxn>
                <a:cxn ang="0">
                  <a:pos x="T12" y="T13"/>
                </a:cxn>
              </a:cxnLst>
              <a:rect l="0" t="0" r="r" b="b"/>
              <a:pathLst>
                <a:path w="9" h="6">
                  <a:moveTo>
                    <a:pt x="1" y="5"/>
                  </a:moveTo>
                  <a:cubicBezTo>
                    <a:pt x="1" y="5"/>
                    <a:pt x="2" y="2"/>
                    <a:pt x="1" y="1"/>
                  </a:cubicBezTo>
                  <a:cubicBezTo>
                    <a:pt x="1" y="0"/>
                    <a:pt x="4" y="1"/>
                    <a:pt x="5" y="1"/>
                  </a:cubicBezTo>
                  <a:cubicBezTo>
                    <a:pt x="6" y="1"/>
                    <a:pt x="9" y="2"/>
                    <a:pt x="9" y="3"/>
                  </a:cubicBezTo>
                  <a:cubicBezTo>
                    <a:pt x="8" y="4"/>
                    <a:pt x="6" y="5"/>
                    <a:pt x="5" y="5"/>
                  </a:cubicBezTo>
                  <a:cubicBezTo>
                    <a:pt x="3" y="6"/>
                    <a:pt x="3" y="6"/>
                    <a:pt x="1" y="5"/>
                  </a:cubicBezTo>
                  <a:cubicBezTo>
                    <a:pt x="0" y="4"/>
                    <a:pt x="2" y="6"/>
                    <a:pt x="1" y="5"/>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199" name="Freeform 599">
              <a:extLst>
                <a:ext uri="{FF2B5EF4-FFF2-40B4-BE49-F238E27FC236}">
                  <a16:creationId xmlns:a16="http://schemas.microsoft.com/office/drawing/2014/main" id="{9FE9AA57-7E00-94AF-C836-4A3105C601F2}"/>
                </a:ext>
              </a:extLst>
            </p:cNvPr>
            <p:cNvSpPr>
              <a:spLocks/>
            </p:cNvSpPr>
            <p:nvPr/>
          </p:nvSpPr>
          <p:spPr bwMode="auto">
            <a:xfrm>
              <a:off x="7483629" y="4449069"/>
              <a:ext cx="28662" cy="38227"/>
            </a:xfrm>
            <a:custGeom>
              <a:avLst/>
              <a:gdLst>
                <a:gd name="T0" fmla="*/ 2 w 3"/>
                <a:gd name="T1" fmla="*/ 1 h 4"/>
                <a:gd name="T2" fmla="*/ 1 w 3"/>
                <a:gd name="T3" fmla="*/ 3 h 4"/>
                <a:gd name="T4" fmla="*/ 2 w 3"/>
                <a:gd name="T5" fmla="*/ 1 h 4"/>
              </a:gdLst>
              <a:ahLst/>
              <a:cxnLst>
                <a:cxn ang="0">
                  <a:pos x="T0" y="T1"/>
                </a:cxn>
                <a:cxn ang="0">
                  <a:pos x="T2" y="T3"/>
                </a:cxn>
                <a:cxn ang="0">
                  <a:pos x="T4" y="T5"/>
                </a:cxn>
              </a:cxnLst>
              <a:rect l="0" t="0" r="r" b="b"/>
              <a:pathLst>
                <a:path w="3" h="4">
                  <a:moveTo>
                    <a:pt x="2" y="1"/>
                  </a:moveTo>
                  <a:cubicBezTo>
                    <a:pt x="0" y="0"/>
                    <a:pt x="0" y="3"/>
                    <a:pt x="1" y="3"/>
                  </a:cubicBezTo>
                  <a:cubicBezTo>
                    <a:pt x="2" y="4"/>
                    <a:pt x="3" y="2"/>
                    <a:pt x="2"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00" name="Freeform 600">
              <a:extLst>
                <a:ext uri="{FF2B5EF4-FFF2-40B4-BE49-F238E27FC236}">
                  <a16:creationId xmlns:a16="http://schemas.microsoft.com/office/drawing/2014/main" id="{DB375771-210D-335D-CADE-03B9C97F0A3A}"/>
                </a:ext>
              </a:extLst>
            </p:cNvPr>
            <p:cNvSpPr>
              <a:spLocks/>
            </p:cNvSpPr>
            <p:nvPr/>
          </p:nvSpPr>
          <p:spPr bwMode="auto">
            <a:xfrm>
              <a:off x="7177896" y="4420403"/>
              <a:ext cx="831212" cy="254845"/>
            </a:xfrm>
            <a:custGeom>
              <a:avLst/>
              <a:gdLst>
                <a:gd name="T0" fmla="*/ 17 w 89"/>
                <a:gd name="T1" fmla="*/ 7 h 27"/>
                <a:gd name="T2" fmla="*/ 19 w 89"/>
                <a:gd name="T3" fmla="*/ 4 h 27"/>
                <a:gd name="T4" fmla="*/ 15 w 89"/>
                <a:gd name="T5" fmla="*/ 2 h 27"/>
                <a:gd name="T6" fmla="*/ 12 w 89"/>
                <a:gd name="T7" fmla="*/ 2 h 27"/>
                <a:gd name="T8" fmla="*/ 4 w 89"/>
                <a:gd name="T9" fmla="*/ 1 h 27"/>
                <a:gd name="T10" fmla="*/ 4 w 89"/>
                <a:gd name="T11" fmla="*/ 3 h 27"/>
                <a:gd name="T12" fmla="*/ 0 w 89"/>
                <a:gd name="T13" fmla="*/ 4 h 27"/>
                <a:gd name="T14" fmla="*/ 5 w 89"/>
                <a:gd name="T15" fmla="*/ 5 h 27"/>
                <a:gd name="T16" fmla="*/ 7 w 89"/>
                <a:gd name="T17" fmla="*/ 6 h 27"/>
                <a:gd name="T18" fmla="*/ 6 w 89"/>
                <a:gd name="T19" fmla="*/ 7 h 27"/>
                <a:gd name="T20" fmla="*/ 24 w 89"/>
                <a:gd name="T21" fmla="*/ 13 h 27"/>
                <a:gd name="T22" fmla="*/ 25 w 89"/>
                <a:gd name="T23" fmla="*/ 16 h 27"/>
                <a:gd name="T24" fmla="*/ 24 w 89"/>
                <a:gd name="T25" fmla="*/ 21 h 27"/>
                <a:gd name="T26" fmla="*/ 27 w 89"/>
                <a:gd name="T27" fmla="*/ 25 h 27"/>
                <a:gd name="T28" fmla="*/ 30 w 89"/>
                <a:gd name="T29" fmla="*/ 24 h 27"/>
                <a:gd name="T30" fmla="*/ 33 w 89"/>
                <a:gd name="T31" fmla="*/ 26 h 27"/>
                <a:gd name="T32" fmla="*/ 38 w 89"/>
                <a:gd name="T33" fmla="*/ 26 h 27"/>
                <a:gd name="T34" fmla="*/ 42 w 89"/>
                <a:gd name="T35" fmla="*/ 23 h 27"/>
                <a:gd name="T36" fmla="*/ 45 w 89"/>
                <a:gd name="T37" fmla="*/ 26 h 27"/>
                <a:gd name="T38" fmla="*/ 52 w 89"/>
                <a:gd name="T39" fmla="*/ 27 h 27"/>
                <a:gd name="T40" fmla="*/ 62 w 89"/>
                <a:gd name="T41" fmla="*/ 27 h 27"/>
                <a:gd name="T42" fmla="*/ 65 w 89"/>
                <a:gd name="T43" fmla="*/ 27 h 27"/>
                <a:gd name="T44" fmla="*/ 67 w 89"/>
                <a:gd name="T45" fmla="*/ 24 h 27"/>
                <a:gd name="T46" fmla="*/ 70 w 89"/>
                <a:gd name="T47" fmla="*/ 25 h 27"/>
                <a:gd name="T48" fmla="*/ 76 w 89"/>
                <a:gd name="T49" fmla="*/ 27 h 27"/>
                <a:gd name="T50" fmla="*/ 82 w 89"/>
                <a:gd name="T51" fmla="*/ 26 h 27"/>
                <a:gd name="T52" fmla="*/ 85 w 89"/>
                <a:gd name="T53" fmla="*/ 24 h 27"/>
                <a:gd name="T54" fmla="*/ 85 w 89"/>
                <a:gd name="T55" fmla="*/ 22 h 27"/>
                <a:gd name="T56" fmla="*/ 82 w 89"/>
                <a:gd name="T57" fmla="*/ 22 h 27"/>
                <a:gd name="T58" fmla="*/ 85 w 89"/>
                <a:gd name="T59" fmla="*/ 17 h 27"/>
                <a:gd name="T60" fmla="*/ 80 w 89"/>
                <a:gd name="T61" fmla="*/ 16 h 27"/>
                <a:gd name="T62" fmla="*/ 78 w 89"/>
                <a:gd name="T63" fmla="*/ 14 h 27"/>
                <a:gd name="T64" fmla="*/ 70 w 89"/>
                <a:gd name="T65" fmla="*/ 14 h 27"/>
                <a:gd name="T66" fmla="*/ 65 w 89"/>
                <a:gd name="T67" fmla="*/ 14 h 27"/>
                <a:gd name="T68" fmla="*/ 55 w 89"/>
                <a:gd name="T69" fmla="*/ 17 h 27"/>
                <a:gd name="T70" fmla="*/ 56 w 89"/>
                <a:gd name="T71" fmla="*/ 18 h 27"/>
                <a:gd name="T72" fmla="*/ 52 w 89"/>
                <a:gd name="T73" fmla="*/ 18 h 27"/>
                <a:gd name="T74" fmla="*/ 49 w 89"/>
                <a:gd name="T75" fmla="*/ 16 h 27"/>
                <a:gd name="T76" fmla="*/ 46 w 89"/>
                <a:gd name="T77" fmla="*/ 17 h 27"/>
                <a:gd name="T78" fmla="*/ 42 w 89"/>
                <a:gd name="T79" fmla="*/ 16 h 27"/>
                <a:gd name="T80" fmla="*/ 41 w 89"/>
                <a:gd name="T81" fmla="*/ 18 h 27"/>
                <a:gd name="T82" fmla="*/ 38 w 89"/>
                <a:gd name="T83" fmla="*/ 16 h 27"/>
                <a:gd name="T84" fmla="*/ 39 w 89"/>
                <a:gd name="T85" fmla="*/ 14 h 27"/>
                <a:gd name="T86" fmla="*/ 34 w 89"/>
                <a:gd name="T87" fmla="*/ 12 h 27"/>
                <a:gd name="T88" fmla="*/ 30 w 89"/>
                <a:gd name="T89" fmla="*/ 13 h 27"/>
                <a:gd name="T90" fmla="*/ 32 w 89"/>
                <a:gd name="T91" fmla="*/ 12 h 27"/>
                <a:gd name="T92" fmla="*/ 28 w 89"/>
                <a:gd name="T93" fmla="*/ 9 h 27"/>
                <a:gd name="T94" fmla="*/ 38 w 89"/>
                <a:gd name="T95" fmla="*/ 10 h 27"/>
                <a:gd name="T96" fmla="*/ 33 w 89"/>
                <a:gd name="T97" fmla="*/ 7 h 27"/>
                <a:gd name="T98" fmla="*/ 28 w 89"/>
                <a:gd name="T99" fmla="*/ 7 h 27"/>
                <a:gd name="T100" fmla="*/ 32 w 89"/>
                <a:gd name="T101" fmla="*/ 6 h 27"/>
                <a:gd name="T102" fmla="*/ 27 w 89"/>
                <a:gd name="T103" fmla="*/ 5 h 27"/>
                <a:gd name="T104" fmla="*/ 17 w 89"/>
                <a:gd name="T105" fmla="*/ 7 h 27"/>
                <a:gd name="T106" fmla="*/ 17 w 89"/>
                <a:gd name="T107" fmla="*/ 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89" h="27">
                  <a:moveTo>
                    <a:pt x="17" y="7"/>
                  </a:moveTo>
                  <a:cubicBezTo>
                    <a:pt x="18" y="7"/>
                    <a:pt x="20" y="5"/>
                    <a:pt x="19" y="4"/>
                  </a:cubicBezTo>
                  <a:cubicBezTo>
                    <a:pt x="18" y="3"/>
                    <a:pt x="16" y="2"/>
                    <a:pt x="15" y="2"/>
                  </a:cubicBezTo>
                  <a:cubicBezTo>
                    <a:pt x="14" y="2"/>
                    <a:pt x="13" y="2"/>
                    <a:pt x="12" y="2"/>
                  </a:cubicBezTo>
                  <a:cubicBezTo>
                    <a:pt x="9" y="1"/>
                    <a:pt x="7" y="0"/>
                    <a:pt x="4" y="1"/>
                  </a:cubicBezTo>
                  <a:cubicBezTo>
                    <a:pt x="0" y="2"/>
                    <a:pt x="3" y="2"/>
                    <a:pt x="4" y="3"/>
                  </a:cubicBezTo>
                  <a:cubicBezTo>
                    <a:pt x="4" y="3"/>
                    <a:pt x="0" y="3"/>
                    <a:pt x="0" y="4"/>
                  </a:cubicBezTo>
                  <a:cubicBezTo>
                    <a:pt x="0" y="5"/>
                    <a:pt x="4" y="5"/>
                    <a:pt x="5" y="5"/>
                  </a:cubicBezTo>
                  <a:cubicBezTo>
                    <a:pt x="5" y="6"/>
                    <a:pt x="7" y="6"/>
                    <a:pt x="7" y="6"/>
                  </a:cubicBezTo>
                  <a:cubicBezTo>
                    <a:pt x="7" y="7"/>
                    <a:pt x="6" y="7"/>
                    <a:pt x="6" y="7"/>
                  </a:cubicBezTo>
                  <a:cubicBezTo>
                    <a:pt x="12" y="11"/>
                    <a:pt x="21" y="5"/>
                    <a:pt x="24" y="13"/>
                  </a:cubicBezTo>
                  <a:cubicBezTo>
                    <a:pt x="24" y="14"/>
                    <a:pt x="26" y="15"/>
                    <a:pt x="25" y="16"/>
                  </a:cubicBezTo>
                  <a:cubicBezTo>
                    <a:pt x="24" y="18"/>
                    <a:pt x="23" y="19"/>
                    <a:pt x="24" y="21"/>
                  </a:cubicBezTo>
                  <a:cubicBezTo>
                    <a:pt x="24" y="21"/>
                    <a:pt x="26" y="25"/>
                    <a:pt x="27" y="25"/>
                  </a:cubicBezTo>
                  <a:cubicBezTo>
                    <a:pt x="28" y="26"/>
                    <a:pt x="30" y="23"/>
                    <a:pt x="30" y="24"/>
                  </a:cubicBezTo>
                  <a:cubicBezTo>
                    <a:pt x="31" y="24"/>
                    <a:pt x="32" y="26"/>
                    <a:pt x="33" y="26"/>
                  </a:cubicBezTo>
                  <a:cubicBezTo>
                    <a:pt x="35" y="27"/>
                    <a:pt x="37" y="26"/>
                    <a:pt x="38" y="26"/>
                  </a:cubicBezTo>
                  <a:cubicBezTo>
                    <a:pt x="39" y="25"/>
                    <a:pt x="41" y="23"/>
                    <a:pt x="42" y="23"/>
                  </a:cubicBezTo>
                  <a:cubicBezTo>
                    <a:pt x="42" y="23"/>
                    <a:pt x="44" y="26"/>
                    <a:pt x="45" y="26"/>
                  </a:cubicBezTo>
                  <a:cubicBezTo>
                    <a:pt x="47" y="27"/>
                    <a:pt x="50" y="27"/>
                    <a:pt x="52" y="27"/>
                  </a:cubicBezTo>
                  <a:cubicBezTo>
                    <a:pt x="56" y="27"/>
                    <a:pt x="59" y="27"/>
                    <a:pt x="62" y="27"/>
                  </a:cubicBezTo>
                  <a:cubicBezTo>
                    <a:pt x="63" y="27"/>
                    <a:pt x="64" y="27"/>
                    <a:pt x="65" y="27"/>
                  </a:cubicBezTo>
                  <a:cubicBezTo>
                    <a:pt x="67" y="26"/>
                    <a:pt x="66" y="24"/>
                    <a:pt x="67" y="24"/>
                  </a:cubicBezTo>
                  <a:cubicBezTo>
                    <a:pt x="68" y="23"/>
                    <a:pt x="69" y="24"/>
                    <a:pt x="70" y="25"/>
                  </a:cubicBezTo>
                  <a:cubicBezTo>
                    <a:pt x="71" y="26"/>
                    <a:pt x="74" y="27"/>
                    <a:pt x="76" y="27"/>
                  </a:cubicBezTo>
                  <a:cubicBezTo>
                    <a:pt x="78" y="27"/>
                    <a:pt x="80" y="27"/>
                    <a:pt x="82" y="26"/>
                  </a:cubicBezTo>
                  <a:cubicBezTo>
                    <a:pt x="84" y="26"/>
                    <a:pt x="83" y="24"/>
                    <a:pt x="85" y="24"/>
                  </a:cubicBezTo>
                  <a:cubicBezTo>
                    <a:pt x="86" y="24"/>
                    <a:pt x="87" y="21"/>
                    <a:pt x="85" y="22"/>
                  </a:cubicBezTo>
                  <a:cubicBezTo>
                    <a:pt x="85" y="22"/>
                    <a:pt x="83" y="22"/>
                    <a:pt x="82" y="22"/>
                  </a:cubicBezTo>
                  <a:cubicBezTo>
                    <a:pt x="82" y="22"/>
                    <a:pt x="89" y="18"/>
                    <a:pt x="85" y="17"/>
                  </a:cubicBezTo>
                  <a:cubicBezTo>
                    <a:pt x="84" y="17"/>
                    <a:pt x="82" y="16"/>
                    <a:pt x="80" y="16"/>
                  </a:cubicBezTo>
                  <a:cubicBezTo>
                    <a:pt x="78" y="16"/>
                    <a:pt x="80" y="14"/>
                    <a:pt x="78" y="14"/>
                  </a:cubicBezTo>
                  <a:cubicBezTo>
                    <a:pt x="75" y="14"/>
                    <a:pt x="73" y="14"/>
                    <a:pt x="70" y="14"/>
                  </a:cubicBezTo>
                  <a:cubicBezTo>
                    <a:pt x="68" y="14"/>
                    <a:pt x="67" y="13"/>
                    <a:pt x="65" y="14"/>
                  </a:cubicBezTo>
                  <a:cubicBezTo>
                    <a:pt x="64" y="14"/>
                    <a:pt x="55" y="16"/>
                    <a:pt x="55" y="17"/>
                  </a:cubicBezTo>
                  <a:cubicBezTo>
                    <a:pt x="55" y="17"/>
                    <a:pt x="56" y="17"/>
                    <a:pt x="56" y="18"/>
                  </a:cubicBezTo>
                  <a:cubicBezTo>
                    <a:pt x="56" y="18"/>
                    <a:pt x="53" y="18"/>
                    <a:pt x="52" y="18"/>
                  </a:cubicBezTo>
                  <a:cubicBezTo>
                    <a:pt x="51" y="18"/>
                    <a:pt x="50" y="17"/>
                    <a:pt x="49" y="16"/>
                  </a:cubicBezTo>
                  <a:cubicBezTo>
                    <a:pt x="48" y="16"/>
                    <a:pt x="47" y="17"/>
                    <a:pt x="46" y="17"/>
                  </a:cubicBezTo>
                  <a:cubicBezTo>
                    <a:pt x="45" y="17"/>
                    <a:pt x="43" y="16"/>
                    <a:pt x="42" y="16"/>
                  </a:cubicBezTo>
                  <a:cubicBezTo>
                    <a:pt x="41" y="16"/>
                    <a:pt x="42" y="18"/>
                    <a:pt x="41" y="18"/>
                  </a:cubicBezTo>
                  <a:cubicBezTo>
                    <a:pt x="40" y="18"/>
                    <a:pt x="39" y="16"/>
                    <a:pt x="38" y="16"/>
                  </a:cubicBezTo>
                  <a:cubicBezTo>
                    <a:pt x="35" y="16"/>
                    <a:pt x="39" y="15"/>
                    <a:pt x="39" y="14"/>
                  </a:cubicBezTo>
                  <a:cubicBezTo>
                    <a:pt x="39" y="13"/>
                    <a:pt x="35" y="12"/>
                    <a:pt x="34" y="12"/>
                  </a:cubicBezTo>
                  <a:cubicBezTo>
                    <a:pt x="34" y="12"/>
                    <a:pt x="30" y="13"/>
                    <a:pt x="30" y="13"/>
                  </a:cubicBezTo>
                  <a:cubicBezTo>
                    <a:pt x="30" y="12"/>
                    <a:pt x="32" y="12"/>
                    <a:pt x="32" y="12"/>
                  </a:cubicBezTo>
                  <a:cubicBezTo>
                    <a:pt x="32" y="11"/>
                    <a:pt x="27" y="10"/>
                    <a:pt x="28" y="9"/>
                  </a:cubicBezTo>
                  <a:cubicBezTo>
                    <a:pt x="28" y="9"/>
                    <a:pt x="38" y="10"/>
                    <a:pt x="38" y="10"/>
                  </a:cubicBezTo>
                  <a:cubicBezTo>
                    <a:pt x="38" y="9"/>
                    <a:pt x="34" y="8"/>
                    <a:pt x="33" y="7"/>
                  </a:cubicBezTo>
                  <a:cubicBezTo>
                    <a:pt x="32" y="7"/>
                    <a:pt x="30" y="7"/>
                    <a:pt x="28" y="7"/>
                  </a:cubicBezTo>
                  <a:cubicBezTo>
                    <a:pt x="29" y="7"/>
                    <a:pt x="31" y="7"/>
                    <a:pt x="32" y="6"/>
                  </a:cubicBezTo>
                  <a:cubicBezTo>
                    <a:pt x="32" y="5"/>
                    <a:pt x="27" y="5"/>
                    <a:pt x="27" y="5"/>
                  </a:cubicBezTo>
                  <a:cubicBezTo>
                    <a:pt x="23" y="5"/>
                    <a:pt x="21" y="6"/>
                    <a:pt x="17" y="7"/>
                  </a:cubicBezTo>
                  <a:cubicBezTo>
                    <a:pt x="17" y="7"/>
                    <a:pt x="18" y="7"/>
                    <a:pt x="17" y="7"/>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01" name="Freeform 601">
              <a:extLst>
                <a:ext uri="{FF2B5EF4-FFF2-40B4-BE49-F238E27FC236}">
                  <a16:creationId xmlns:a16="http://schemas.microsoft.com/office/drawing/2014/main" id="{653ACC20-D3D2-6B7F-90AE-6BDD199115BC}"/>
                </a:ext>
              </a:extLst>
            </p:cNvPr>
            <p:cNvSpPr>
              <a:spLocks/>
            </p:cNvSpPr>
            <p:nvPr/>
          </p:nvSpPr>
          <p:spPr bwMode="auto">
            <a:xfrm>
              <a:off x="7197007" y="3980797"/>
              <a:ext cx="550956" cy="347225"/>
            </a:xfrm>
            <a:custGeom>
              <a:avLst/>
              <a:gdLst>
                <a:gd name="T0" fmla="*/ 55 w 59"/>
                <a:gd name="T1" fmla="*/ 21 h 37"/>
                <a:gd name="T2" fmla="*/ 46 w 59"/>
                <a:gd name="T3" fmla="*/ 20 h 37"/>
                <a:gd name="T4" fmla="*/ 46 w 59"/>
                <a:gd name="T5" fmla="*/ 18 h 37"/>
                <a:gd name="T6" fmla="*/ 44 w 59"/>
                <a:gd name="T7" fmla="*/ 15 h 37"/>
                <a:gd name="T8" fmla="*/ 44 w 59"/>
                <a:gd name="T9" fmla="*/ 11 h 37"/>
                <a:gd name="T10" fmla="*/ 43 w 59"/>
                <a:gd name="T11" fmla="*/ 15 h 37"/>
                <a:gd name="T12" fmla="*/ 35 w 59"/>
                <a:gd name="T13" fmla="*/ 10 h 37"/>
                <a:gd name="T14" fmla="*/ 24 w 59"/>
                <a:gd name="T15" fmla="*/ 2 h 37"/>
                <a:gd name="T16" fmla="*/ 12 w 59"/>
                <a:gd name="T17" fmla="*/ 1 h 37"/>
                <a:gd name="T18" fmla="*/ 12 w 59"/>
                <a:gd name="T19" fmla="*/ 3 h 37"/>
                <a:gd name="T20" fmla="*/ 6 w 59"/>
                <a:gd name="T21" fmla="*/ 5 h 37"/>
                <a:gd name="T22" fmla="*/ 11 w 59"/>
                <a:gd name="T23" fmla="*/ 9 h 37"/>
                <a:gd name="T24" fmla="*/ 6 w 59"/>
                <a:gd name="T25" fmla="*/ 9 h 37"/>
                <a:gd name="T26" fmla="*/ 5 w 59"/>
                <a:gd name="T27" fmla="*/ 11 h 37"/>
                <a:gd name="T28" fmla="*/ 6 w 59"/>
                <a:gd name="T29" fmla="*/ 14 h 37"/>
                <a:gd name="T30" fmla="*/ 10 w 59"/>
                <a:gd name="T31" fmla="*/ 14 h 37"/>
                <a:gd name="T32" fmla="*/ 0 w 59"/>
                <a:gd name="T33" fmla="*/ 15 h 37"/>
                <a:gd name="T34" fmla="*/ 7 w 59"/>
                <a:gd name="T35" fmla="*/ 20 h 37"/>
                <a:gd name="T36" fmla="*/ 8 w 59"/>
                <a:gd name="T37" fmla="*/ 23 h 37"/>
                <a:gd name="T38" fmla="*/ 14 w 59"/>
                <a:gd name="T39" fmla="*/ 23 h 37"/>
                <a:gd name="T40" fmla="*/ 26 w 59"/>
                <a:gd name="T41" fmla="*/ 23 h 37"/>
                <a:gd name="T42" fmla="*/ 28 w 59"/>
                <a:gd name="T43" fmla="*/ 24 h 37"/>
                <a:gd name="T44" fmla="*/ 16 w 59"/>
                <a:gd name="T45" fmla="*/ 25 h 37"/>
                <a:gd name="T46" fmla="*/ 16 w 59"/>
                <a:gd name="T47" fmla="*/ 30 h 37"/>
                <a:gd name="T48" fmla="*/ 19 w 59"/>
                <a:gd name="T49" fmla="*/ 33 h 37"/>
                <a:gd name="T50" fmla="*/ 32 w 59"/>
                <a:gd name="T51" fmla="*/ 35 h 37"/>
                <a:gd name="T52" fmla="*/ 34 w 59"/>
                <a:gd name="T53" fmla="*/ 36 h 37"/>
                <a:gd name="T54" fmla="*/ 40 w 59"/>
                <a:gd name="T55" fmla="*/ 35 h 37"/>
                <a:gd name="T56" fmla="*/ 41 w 59"/>
                <a:gd name="T57" fmla="*/ 35 h 37"/>
                <a:gd name="T58" fmla="*/ 41 w 59"/>
                <a:gd name="T59" fmla="*/ 29 h 37"/>
                <a:gd name="T60" fmla="*/ 46 w 59"/>
                <a:gd name="T61" fmla="*/ 30 h 37"/>
                <a:gd name="T62" fmla="*/ 51 w 59"/>
                <a:gd name="T63" fmla="*/ 28 h 37"/>
                <a:gd name="T64" fmla="*/ 54 w 59"/>
                <a:gd name="T65" fmla="*/ 26 h 37"/>
                <a:gd name="T66" fmla="*/ 58 w 59"/>
                <a:gd name="T67" fmla="*/ 24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59" h="37">
                  <a:moveTo>
                    <a:pt x="58" y="24"/>
                  </a:moveTo>
                  <a:cubicBezTo>
                    <a:pt x="58" y="22"/>
                    <a:pt x="56" y="22"/>
                    <a:pt x="55" y="21"/>
                  </a:cubicBezTo>
                  <a:cubicBezTo>
                    <a:pt x="54" y="20"/>
                    <a:pt x="53" y="22"/>
                    <a:pt x="52" y="21"/>
                  </a:cubicBezTo>
                  <a:cubicBezTo>
                    <a:pt x="50" y="19"/>
                    <a:pt x="48" y="21"/>
                    <a:pt x="46" y="20"/>
                  </a:cubicBezTo>
                  <a:cubicBezTo>
                    <a:pt x="46" y="20"/>
                    <a:pt x="48" y="19"/>
                    <a:pt x="48" y="18"/>
                  </a:cubicBezTo>
                  <a:cubicBezTo>
                    <a:pt x="48" y="18"/>
                    <a:pt x="46" y="18"/>
                    <a:pt x="46" y="18"/>
                  </a:cubicBezTo>
                  <a:cubicBezTo>
                    <a:pt x="46" y="17"/>
                    <a:pt x="47" y="17"/>
                    <a:pt x="47" y="16"/>
                  </a:cubicBezTo>
                  <a:cubicBezTo>
                    <a:pt x="47" y="15"/>
                    <a:pt x="44" y="16"/>
                    <a:pt x="44" y="15"/>
                  </a:cubicBezTo>
                  <a:cubicBezTo>
                    <a:pt x="43" y="15"/>
                    <a:pt x="45" y="14"/>
                    <a:pt x="45" y="14"/>
                  </a:cubicBezTo>
                  <a:cubicBezTo>
                    <a:pt x="46" y="13"/>
                    <a:pt x="44" y="12"/>
                    <a:pt x="44" y="11"/>
                  </a:cubicBezTo>
                  <a:cubicBezTo>
                    <a:pt x="43" y="10"/>
                    <a:pt x="38" y="11"/>
                    <a:pt x="38" y="11"/>
                  </a:cubicBezTo>
                  <a:cubicBezTo>
                    <a:pt x="38" y="12"/>
                    <a:pt x="43" y="14"/>
                    <a:pt x="43" y="15"/>
                  </a:cubicBezTo>
                  <a:cubicBezTo>
                    <a:pt x="42" y="16"/>
                    <a:pt x="39" y="14"/>
                    <a:pt x="38" y="13"/>
                  </a:cubicBezTo>
                  <a:cubicBezTo>
                    <a:pt x="36" y="12"/>
                    <a:pt x="39" y="10"/>
                    <a:pt x="35" y="10"/>
                  </a:cubicBezTo>
                  <a:cubicBezTo>
                    <a:pt x="33" y="10"/>
                    <a:pt x="30" y="10"/>
                    <a:pt x="29" y="8"/>
                  </a:cubicBezTo>
                  <a:cubicBezTo>
                    <a:pt x="28" y="6"/>
                    <a:pt x="26" y="3"/>
                    <a:pt x="24" y="2"/>
                  </a:cubicBezTo>
                  <a:cubicBezTo>
                    <a:pt x="21" y="1"/>
                    <a:pt x="18" y="0"/>
                    <a:pt x="16" y="0"/>
                  </a:cubicBezTo>
                  <a:cubicBezTo>
                    <a:pt x="15" y="0"/>
                    <a:pt x="10" y="0"/>
                    <a:pt x="12" y="1"/>
                  </a:cubicBezTo>
                  <a:cubicBezTo>
                    <a:pt x="13" y="1"/>
                    <a:pt x="17" y="2"/>
                    <a:pt x="17" y="2"/>
                  </a:cubicBezTo>
                  <a:cubicBezTo>
                    <a:pt x="17" y="4"/>
                    <a:pt x="13" y="3"/>
                    <a:pt x="12" y="3"/>
                  </a:cubicBezTo>
                  <a:cubicBezTo>
                    <a:pt x="12" y="3"/>
                    <a:pt x="13" y="4"/>
                    <a:pt x="13" y="4"/>
                  </a:cubicBezTo>
                  <a:cubicBezTo>
                    <a:pt x="13" y="5"/>
                    <a:pt x="7" y="2"/>
                    <a:pt x="6" y="5"/>
                  </a:cubicBezTo>
                  <a:cubicBezTo>
                    <a:pt x="6" y="5"/>
                    <a:pt x="11" y="7"/>
                    <a:pt x="12" y="7"/>
                  </a:cubicBezTo>
                  <a:cubicBezTo>
                    <a:pt x="10" y="6"/>
                    <a:pt x="11" y="9"/>
                    <a:pt x="11" y="9"/>
                  </a:cubicBezTo>
                  <a:cubicBezTo>
                    <a:pt x="11" y="10"/>
                    <a:pt x="4" y="7"/>
                    <a:pt x="3" y="8"/>
                  </a:cubicBezTo>
                  <a:cubicBezTo>
                    <a:pt x="3" y="7"/>
                    <a:pt x="6" y="8"/>
                    <a:pt x="6" y="9"/>
                  </a:cubicBezTo>
                  <a:cubicBezTo>
                    <a:pt x="6" y="8"/>
                    <a:pt x="4" y="9"/>
                    <a:pt x="4" y="9"/>
                  </a:cubicBezTo>
                  <a:cubicBezTo>
                    <a:pt x="3" y="10"/>
                    <a:pt x="5" y="11"/>
                    <a:pt x="5" y="11"/>
                  </a:cubicBezTo>
                  <a:cubicBezTo>
                    <a:pt x="6" y="12"/>
                    <a:pt x="2" y="12"/>
                    <a:pt x="1" y="12"/>
                  </a:cubicBezTo>
                  <a:cubicBezTo>
                    <a:pt x="2" y="12"/>
                    <a:pt x="4" y="13"/>
                    <a:pt x="6" y="14"/>
                  </a:cubicBezTo>
                  <a:cubicBezTo>
                    <a:pt x="8" y="14"/>
                    <a:pt x="10" y="13"/>
                    <a:pt x="12" y="13"/>
                  </a:cubicBezTo>
                  <a:cubicBezTo>
                    <a:pt x="12" y="13"/>
                    <a:pt x="10" y="14"/>
                    <a:pt x="10" y="14"/>
                  </a:cubicBezTo>
                  <a:cubicBezTo>
                    <a:pt x="10" y="15"/>
                    <a:pt x="11" y="15"/>
                    <a:pt x="11" y="15"/>
                  </a:cubicBezTo>
                  <a:cubicBezTo>
                    <a:pt x="11" y="16"/>
                    <a:pt x="0" y="15"/>
                    <a:pt x="0" y="15"/>
                  </a:cubicBezTo>
                  <a:cubicBezTo>
                    <a:pt x="0" y="15"/>
                    <a:pt x="2" y="18"/>
                    <a:pt x="2" y="18"/>
                  </a:cubicBezTo>
                  <a:cubicBezTo>
                    <a:pt x="3" y="19"/>
                    <a:pt x="7" y="21"/>
                    <a:pt x="7" y="20"/>
                  </a:cubicBezTo>
                  <a:cubicBezTo>
                    <a:pt x="7" y="21"/>
                    <a:pt x="5" y="20"/>
                    <a:pt x="6" y="22"/>
                  </a:cubicBezTo>
                  <a:cubicBezTo>
                    <a:pt x="6" y="22"/>
                    <a:pt x="7" y="23"/>
                    <a:pt x="8" y="23"/>
                  </a:cubicBezTo>
                  <a:cubicBezTo>
                    <a:pt x="9" y="24"/>
                    <a:pt x="10" y="23"/>
                    <a:pt x="11" y="23"/>
                  </a:cubicBezTo>
                  <a:cubicBezTo>
                    <a:pt x="12" y="22"/>
                    <a:pt x="13" y="24"/>
                    <a:pt x="14" y="23"/>
                  </a:cubicBezTo>
                  <a:cubicBezTo>
                    <a:pt x="17" y="22"/>
                    <a:pt x="19" y="21"/>
                    <a:pt x="21" y="22"/>
                  </a:cubicBezTo>
                  <a:cubicBezTo>
                    <a:pt x="23" y="23"/>
                    <a:pt x="24" y="23"/>
                    <a:pt x="26" y="23"/>
                  </a:cubicBezTo>
                  <a:cubicBezTo>
                    <a:pt x="25" y="23"/>
                    <a:pt x="23" y="23"/>
                    <a:pt x="21" y="23"/>
                  </a:cubicBezTo>
                  <a:cubicBezTo>
                    <a:pt x="23" y="23"/>
                    <a:pt x="27" y="23"/>
                    <a:pt x="28" y="24"/>
                  </a:cubicBezTo>
                  <a:cubicBezTo>
                    <a:pt x="28" y="24"/>
                    <a:pt x="23" y="25"/>
                    <a:pt x="23" y="25"/>
                  </a:cubicBezTo>
                  <a:cubicBezTo>
                    <a:pt x="21" y="25"/>
                    <a:pt x="18" y="25"/>
                    <a:pt x="16" y="25"/>
                  </a:cubicBezTo>
                  <a:cubicBezTo>
                    <a:pt x="16" y="26"/>
                    <a:pt x="12" y="27"/>
                    <a:pt x="13" y="27"/>
                  </a:cubicBezTo>
                  <a:cubicBezTo>
                    <a:pt x="14" y="28"/>
                    <a:pt x="15" y="28"/>
                    <a:pt x="16" y="30"/>
                  </a:cubicBezTo>
                  <a:cubicBezTo>
                    <a:pt x="16" y="32"/>
                    <a:pt x="22" y="30"/>
                    <a:pt x="23" y="32"/>
                  </a:cubicBezTo>
                  <a:cubicBezTo>
                    <a:pt x="23" y="32"/>
                    <a:pt x="19" y="32"/>
                    <a:pt x="19" y="33"/>
                  </a:cubicBezTo>
                  <a:cubicBezTo>
                    <a:pt x="20" y="34"/>
                    <a:pt x="25" y="36"/>
                    <a:pt x="26" y="36"/>
                  </a:cubicBezTo>
                  <a:cubicBezTo>
                    <a:pt x="26" y="36"/>
                    <a:pt x="32" y="36"/>
                    <a:pt x="32" y="35"/>
                  </a:cubicBezTo>
                  <a:cubicBezTo>
                    <a:pt x="32" y="35"/>
                    <a:pt x="31" y="35"/>
                    <a:pt x="31" y="35"/>
                  </a:cubicBezTo>
                  <a:cubicBezTo>
                    <a:pt x="31" y="33"/>
                    <a:pt x="35" y="36"/>
                    <a:pt x="34" y="36"/>
                  </a:cubicBezTo>
                  <a:cubicBezTo>
                    <a:pt x="35" y="36"/>
                    <a:pt x="33" y="33"/>
                    <a:pt x="33" y="32"/>
                  </a:cubicBezTo>
                  <a:cubicBezTo>
                    <a:pt x="35" y="31"/>
                    <a:pt x="37" y="37"/>
                    <a:pt x="40" y="35"/>
                  </a:cubicBezTo>
                  <a:cubicBezTo>
                    <a:pt x="41" y="34"/>
                    <a:pt x="39" y="32"/>
                    <a:pt x="40" y="32"/>
                  </a:cubicBezTo>
                  <a:cubicBezTo>
                    <a:pt x="41" y="32"/>
                    <a:pt x="41" y="34"/>
                    <a:pt x="41" y="35"/>
                  </a:cubicBezTo>
                  <a:cubicBezTo>
                    <a:pt x="42" y="35"/>
                    <a:pt x="43" y="31"/>
                    <a:pt x="42" y="31"/>
                  </a:cubicBezTo>
                  <a:cubicBezTo>
                    <a:pt x="42" y="30"/>
                    <a:pt x="42" y="29"/>
                    <a:pt x="41" y="29"/>
                  </a:cubicBezTo>
                  <a:cubicBezTo>
                    <a:pt x="41" y="28"/>
                    <a:pt x="42" y="26"/>
                    <a:pt x="43" y="27"/>
                  </a:cubicBezTo>
                  <a:cubicBezTo>
                    <a:pt x="44" y="28"/>
                    <a:pt x="43" y="32"/>
                    <a:pt x="46" y="30"/>
                  </a:cubicBezTo>
                  <a:cubicBezTo>
                    <a:pt x="47" y="29"/>
                    <a:pt x="50" y="25"/>
                    <a:pt x="52" y="27"/>
                  </a:cubicBezTo>
                  <a:cubicBezTo>
                    <a:pt x="53" y="27"/>
                    <a:pt x="51" y="28"/>
                    <a:pt x="51" y="28"/>
                  </a:cubicBezTo>
                  <a:cubicBezTo>
                    <a:pt x="51" y="28"/>
                    <a:pt x="56" y="27"/>
                    <a:pt x="56" y="27"/>
                  </a:cubicBezTo>
                  <a:cubicBezTo>
                    <a:pt x="56" y="27"/>
                    <a:pt x="54" y="27"/>
                    <a:pt x="54" y="26"/>
                  </a:cubicBezTo>
                  <a:cubicBezTo>
                    <a:pt x="54" y="25"/>
                    <a:pt x="59" y="25"/>
                    <a:pt x="58" y="24"/>
                  </a:cubicBezTo>
                  <a:cubicBezTo>
                    <a:pt x="58" y="22"/>
                    <a:pt x="58" y="25"/>
                    <a:pt x="58" y="2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02" name="Freeform 602">
              <a:extLst>
                <a:ext uri="{FF2B5EF4-FFF2-40B4-BE49-F238E27FC236}">
                  <a16:creationId xmlns:a16="http://schemas.microsoft.com/office/drawing/2014/main" id="{CC96B85A-9A48-5637-3CCF-0876C42D2A03}"/>
                </a:ext>
              </a:extLst>
            </p:cNvPr>
            <p:cNvSpPr>
              <a:spLocks/>
            </p:cNvSpPr>
            <p:nvPr/>
          </p:nvSpPr>
          <p:spPr bwMode="auto">
            <a:xfrm>
              <a:off x="7419934" y="3767367"/>
              <a:ext cx="1455416" cy="758159"/>
            </a:xfrm>
            <a:custGeom>
              <a:avLst/>
              <a:gdLst>
                <a:gd name="T0" fmla="*/ 15 w 156"/>
                <a:gd name="T1" fmla="*/ 77 h 81"/>
                <a:gd name="T2" fmla="*/ 27 w 156"/>
                <a:gd name="T3" fmla="*/ 76 h 81"/>
                <a:gd name="T4" fmla="*/ 37 w 156"/>
                <a:gd name="T5" fmla="*/ 78 h 81"/>
                <a:gd name="T6" fmla="*/ 48 w 156"/>
                <a:gd name="T7" fmla="*/ 77 h 81"/>
                <a:gd name="T8" fmla="*/ 65 w 156"/>
                <a:gd name="T9" fmla="*/ 76 h 81"/>
                <a:gd name="T10" fmla="*/ 59 w 156"/>
                <a:gd name="T11" fmla="*/ 70 h 81"/>
                <a:gd name="T12" fmla="*/ 50 w 156"/>
                <a:gd name="T13" fmla="*/ 65 h 81"/>
                <a:gd name="T14" fmla="*/ 73 w 156"/>
                <a:gd name="T15" fmla="*/ 61 h 81"/>
                <a:gd name="T16" fmla="*/ 76 w 156"/>
                <a:gd name="T17" fmla="*/ 55 h 81"/>
                <a:gd name="T18" fmla="*/ 71 w 156"/>
                <a:gd name="T19" fmla="*/ 50 h 81"/>
                <a:gd name="T20" fmla="*/ 72 w 156"/>
                <a:gd name="T21" fmla="*/ 48 h 81"/>
                <a:gd name="T22" fmla="*/ 78 w 156"/>
                <a:gd name="T23" fmla="*/ 45 h 81"/>
                <a:gd name="T24" fmla="*/ 90 w 156"/>
                <a:gd name="T25" fmla="*/ 44 h 81"/>
                <a:gd name="T26" fmla="*/ 105 w 156"/>
                <a:gd name="T27" fmla="*/ 37 h 81"/>
                <a:gd name="T28" fmla="*/ 105 w 156"/>
                <a:gd name="T29" fmla="*/ 32 h 81"/>
                <a:gd name="T30" fmla="*/ 136 w 156"/>
                <a:gd name="T31" fmla="*/ 21 h 81"/>
                <a:gd name="T32" fmla="*/ 115 w 156"/>
                <a:gd name="T33" fmla="*/ 23 h 81"/>
                <a:gd name="T34" fmla="*/ 134 w 156"/>
                <a:gd name="T35" fmla="*/ 18 h 81"/>
                <a:gd name="T36" fmla="*/ 146 w 156"/>
                <a:gd name="T37" fmla="*/ 10 h 81"/>
                <a:gd name="T38" fmla="*/ 133 w 156"/>
                <a:gd name="T39" fmla="*/ 5 h 81"/>
                <a:gd name="T40" fmla="*/ 121 w 156"/>
                <a:gd name="T41" fmla="*/ 5 h 81"/>
                <a:gd name="T42" fmla="*/ 100 w 156"/>
                <a:gd name="T43" fmla="*/ 2 h 81"/>
                <a:gd name="T44" fmla="*/ 91 w 156"/>
                <a:gd name="T45" fmla="*/ 5 h 81"/>
                <a:gd name="T46" fmla="*/ 80 w 156"/>
                <a:gd name="T47" fmla="*/ 8 h 81"/>
                <a:gd name="T48" fmla="*/ 58 w 156"/>
                <a:gd name="T49" fmla="*/ 4 h 81"/>
                <a:gd name="T50" fmla="*/ 52 w 156"/>
                <a:gd name="T51" fmla="*/ 5 h 81"/>
                <a:gd name="T52" fmla="*/ 46 w 156"/>
                <a:gd name="T53" fmla="*/ 10 h 81"/>
                <a:gd name="T54" fmla="*/ 45 w 156"/>
                <a:gd name="T55" fmla="*/ 12 h 81"/>
                <a:gd name="T56" fmla="*/ 31 w 156"/>
                <a:gd name="T57" fmla="*/ 10 h 81"/>
                <a:gd name="T58" fmla="*/ 34 w 156"/>
                <a:gd name="T59" fmla="*/ 16 h 81"/>
                <a:gd name="T60" fmla="*/ 23 w 156"/>
                <a:gd name="T61" fmla="*/ 16 h 81"/>
                <a:gd name="T62" fmla="*/ 5 w 156"/>
                <a:gd name="T63" fmla="*/ 17 h 81"/>
                <a:gd name="T64" fmla="*/ 11 w 156"/>
                <a:gd name="T65" fmla="*/ 21 h 81"/>
                <a:gd name="T66" fmla="*/ 13 w 156"/>
                <a:gd name="T67" fmla="*/ 26 h 81"/>
                <a:gd name="T68" fmla="*/ 23 w 156"/>
                <a:gd name="T69" fmla="*/ 27 h 81"/>
                <a:gd name="T70" fmla="*/ 20 w 156"/>
                <a:gd name="T71" fmla="*/ 31 h 81"/>
                <a:gd name="T72" fmla="*/ 26 w 156"/>
                <a:gd name="T73" fmla="*/ 30 h 81"/>
                <a:gd name="T74" fmla="*/ 42 w 156"/>
                <a:gd name="T75" fmla="*/ 30 h 81"/>
                <a:gd name="T76" fmla="*/ 52 w 156"/>
                <a:gd name="T77" fmla="*/ 31 h 81"/>
                <a:gd name="T78" fmla="*/ 73 w 156"/>
                <a:gd name="T79" fmla="*/ 21 h 81"/>
                <a:gd name="T80" fmla="*/ 60 w 156"/>
                <a:gd name="T81" fmla="*/ 31 h 81"/>
                <a:gd name="T82" fmla="*/ 44 w 156"/>
                <a:gd name="T83" fmla="*/ 35 h 81"/>
                <a:gd name="T84" fmla="*/ 58 w 156"/>
                <a:gd name="T85" fmla="*/ 42 h 81"/>
                <a:gd name="T86" fmla="*/ 32 w 156"/>
                <a:gd name="T87" fmla="*/ 39 h 81"/>
                <a:gd name="T88" fmla="*/ 42 w 156"/>
                <a:gd name="T89" fmla="*/ 50 h 81"/>
                <a:gd name="T90" fmla="*/ 44 w 156"/>
                <a:gd name="T91" fmla="*/ 52 h 81"/>
                <a:gd name="T92" fmla="*/ 30 w 156"/>
                <a:gd name="T93" fmla="*/ 52 h 81"/>
                <a:gd name="T94" fmla="*/ 27 w 156"/>
                <a:gd name="T95" fmla="*/ 59 h 81"/>
                <a:gd name="T96" fmla="*/ 36 w 156"/>
                <a:gd name="T97" fmla="*/ 57 h 81"/>
                <a:gd name="T98" fmla="*/ 34 w 156"/>
                <a:gd name="T99" fmla="*/ 60 h 81"/>
                <a:gd name="T100" fmla="*/ 37 w 156"/>
                <a:gd name="T101" fmla="*/ 65 h 81"/>
                <a:gd name="T102" fmla="*/ 38 w 156"/>
                <a:gd name="T103" fmla="*/ 68 h 81"/>
                <a:gd name="T104" fmla="*/ 19 w 156"/>
                <a:gd name="T105" fmla="*/ 65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56" h="81">
                  <a:moveTo>
                    <a:pt x="26" y="70"/>
                  </a:moveTo>
                  <a:cubicBezTo>
                    <a:pt x="22" y="70"/>
                    <a:pt x="17" y="70"/>
                    <a:pt x="13" y="71"/>
                  </a:cubicBezTo>
                  <a:cubicBezTo>
                    <a:pt x="11" y="72"/>
                    <a:pt x="11" y="75"/>
                    <a:pt x="12" y="76"/>
                  </a:cubicBezTo>
                  <a:cubicBezTo>
                    <a:pt x="13" y="77"/>
                    <a:pt x="15" y="78"/>
                    <a:pt x="15" y="77"/>
                  </a:cubicBezTo>
                  <a:cubicBezTo>
                    <a:pt x="17" y="77"/>
                    <a:pt x="16" y="76"/>
                    <a:pt x="17" y="75"/>
                  </a:cubicBezTo>
                  <a:cubicBezTo>
                    <a:pt x="17" y="75"/>
                    <a:pt x="17" y="78"/>
                    <a:pt x="17" y="78"/>
                  </a:cubicBezTo>
                  <a:cubicBezTo>
                    <a:pt x="19" y="78"/>
                    <a:pt x="22" y="78"/>
                    <a:pt x="24" y="78"/>
                  </a:cubicBezTo>
                  <a:cubicBezTo>
                    <a:pt x="26" y="78"/>
                    <a:pt x="26" y="76"/>
                    <a:pt x="27" y="76"/>
                  </a:cubicBezTo>
                  <a:cubicBezTo>
                    <a:pt x="29" y="76"/>
                    <a:pt x="27" y="78"/>
                    <a:pt x="27" y="78"/>
                  </a:cubicBezTo>
                  <a:cubicBezTo>
                    <a:pt x="27" y="78"/>
                    <a:pt x="37" y="79"/>
                    <a:pt x="37" y="78"/>
                  </a:cubicBezTo>
                  <a:cubicBezTo>
                    <a:pt x="37" y="78"/>
                    <a:pt x="35" y="77"/>
                    <a:pt x="34" y="76"/>
                  </a:cubicBezTo>
                  <a:cubicBezTo>
                    <a:pt x="34" y="76"/>
                    <a:pt x="38" y="77"/>
                    <a:pt x="37" y="78"/>
                  </a:cubicBezTo>
                  <a:cubicBezTo>
                    <a:pt x="38" y="77"/>
                    <a:pt x="37" y="76"/>
                    <a:pt x="38" y="76"/>
                  </a:cubicBezTo>
                  <a:cubicBezTo>
                    <a:pt x="38" y="76"/>
                    <a:pt x="40" y="77"/>
                    <a:pt x="41" y="77"/>
                  </a:cubicBezTo>
                  <a:cubicBezTo>
                    <a:pt x="43" y="79"/>
                    <a:pt x="41" y="76"/>
                    <a:pt x="42" y="75"/>
                  </a:cubicBezTo>
                  <a:cubicBezTo>
                    <a:pt x="42" y="75"/>
                    <a:pt x="48" y="78"/>
                    <a:pt x="48" y="77"/>
                  </a:cubicBezTo>
                  <a:cubicBezTo>
                    <a:pt x="48" y="76"/>
                    <a:pt x="46" y="76"/>
                    <a:pt x="46" y="75"/>
                  </a:cubicBezTo>
                  <a:cubicBezTo>
                    <a:pt x="46" y="75"/>
                    <a:pt x="53" y="76"/>
                    <a:pt x="53" y="76"/>
                  </a:cubicBezTo>
                  <a:cubicBezTo>
                    <a:pt x="57" y="76"/>
                    <a:pt x="52" y="79"/>
                    <a:pt x="52" y="80"/>
                  </a:cubicBezTo>
                  <a:cubicBezTo>
                    <a:pt x="52" y="81"/>
                    <a:pt x="64" y="76"/>
                    <a:pt x="65" y="76"/>
                  </a:cubicBezTo>
                  <a:cubicBezTo>
                    <a:pt x="67" y="76"/>
                    <a:pt x="72" y="73"/>
                    <a:pt x="68" y="72"/>
                  </a:cubicBezTo>
                  <a:cubicBezTo>
                    <a:pt x="66" y="71"/>
                    <a:pt x="63" y="73"/>
                    <a:pt x="61" y="72"/>
                  </a:cubicBezTo>
                  <a:cubicBezTo>
                    <a:pt x="61" y="72"/>
                    <a:pt x="63" y="70"/>
                    <a:pt x="63" y="70"/>
                  </a:cubicBezTo>
                  <a:cubicBezTo>
                    <a:pt x="63" y="69"/>
                    <a:pt x="60" y="70"/>
                    <a:pt x="59" y="70"/>
                  </a:cubicBezTo>
                  <a:cubicBezTo>
                    <a:pt x="57" y="70"/>
                    <a:pt x="56" y="68"/>
                    <a:pt x="54" y="68"/>
                  </a:cubicBezTo>
                  <a:cubicBezTo>
                    <a:pt x="53" y="69"/>
                    <a:pt x="50" y="70"/>
                    <a:pt x="48" y="69"/>
                  </a:cubicBezTo>
                  <a:cubicBezTo>
                    <a:pt x="49" y="69"/>
                    <a:pt x="50" y="69"/>
                    <a:pt x="51" y="69"/>
                  </a:cubicBezTo>
                  <a:cubicBezTo>
                    <a:pt x="52" y="68"/>
                    <a:pt x="50" y="66"/>
                    <a:pt x="50" y="65"/>
                  </a:cubicBezTo>
                  <a:cubicBezTo>
                    <a:pt x="50" y="67"/>
                    <a:pt x="59" y="68"/>
                    <a:pt x="60" y="68"/>
                  </a:cubicBezTo>
                  <a:cubicBezTo>
                    <a:pt x="61" y="68"/>
                    <a:pt x="63" y="68"/>
                    <a:pt x="65" y="68"/>
                  </a:cubicBezTo>
                  <a:cubicBezTo>
                    <a:pt x="67" y="68"/>
                    <a:pt x="69" y="65"/>
                    <a:pt x="68" y="64"/>
                  </a:cubicBezTo>
                  <a:cubicBezTo>
                    <a:pt x="65" y="61"/>
                    <a:pt x="71" y="61"/>
                    <a:pt x="73" y="61"/>
                  </a:cubicBezTo>
                  <a:cubicBezTo>
                    <a:pt x="74" y="61"/>
                    <a:pt x="79" y="61"/>
                    <a:pt x="80" y="60"/>
                  </a:cubicBezTo>
                  <a:cubicBezTo>
                    <a:pt x="80" y="60"/>
                    <a:pt x="75" y="58"/>
                    <a:pt x="75" y="58"/>
                  </a:cubicBezTo>
                  <a:cubicBezTo>
                    <a:pt x="77" y="57"/>
                    <a:pt x="81" y="59"/>
                    <a:pt x="82" y="57"/>
                  </a:cubicBezTo>
                  <a:cubicBezTo>
                    <a:pt x="83" y="56"/>
                    <a:pt x="77" y="55"/>
                    <a:pt x="76" y="55"/>
                  </a:cubicBezTo>
                  <a:cubicBezTo>
                    <a:pt x="77" y="55"/>
                    <a:pt x="84" y="54"/>
                    <a:pt x="85" y="53"/>
                  </a:cubicBezTo>
                  <a:cubicBezTo>
                    <a:pt x="87" y="52"/>
                    <a:pt x="77" y="50"/>
                    <a:pt x="77" y="51"/>
                  </a:cubicBezTo>
                  <a:cubicBezTo>
                    <a:pt x="77" y="50"/>
                    <a:pt x="79" y="50"/>
                    <a:pt x="79" y="50"/>
                  </a:cubicBezTo>
                  <a:cubicBezTo>
                    <a:pt x="79" y="49"/>
                    <a:pt x="72" y="50"/>
                    <a:pt x="71" y="50"/>
                  </a:cubicBezTo>
                  <a:cubicBezTo>
                    <a:pt x="69" y="50"/>
                    <a:pt x="68" y="51"/>
                    <a:pt x="66" y="52"/>
                  </a:cubicBezTo>
                  <a:cubicBezTo>
                    <a:pt x="67" y="52"/>
                    <a:pt x="70" y="49"/>
                    <a:pt x="68" y="49"/>
                  </a:cubicBezTo>
                  <a:cubicBezTo>
                    <a:pt x="68" y="49"/>
                    <a:pt x="64" y="49"/>
                    <a:pt x="64" y="48"/>
                  </a:cubicBezTo>
                  <a:cubicBezTo>
                    <a:pt x="64" y="48"/>
                    <a:pt x="71" y="48"/>
                    <a:pt x="72" y="48"/>
                  </a:cubicBezTo>
                  <a:cubicBezTo>
                    <a:pt x="71" y="48"/>
                    <a:pt x="68" y="47"/>
                    <a:pt x="68" y="47"/>
                  </a:cubicBezTo>
                  <a:cubicBezTo>
                    <a:pt x="69" y="46"/>
                    <a:pt x="72" y="48"/>
                    <a:pt x="74" y="47"/>
                  </a:cubicBezTo>
                  <a:cubicBezTo>
                    <a:pt x="73" y="47"/>
                    <a:pt x="69" y="46"/>
                    <a:pt x="69" y="46"/>
                  </a:cubicBezTo>
                  <a:cubicBezTo>
                    <a:pt x="69" y="45"/>
                    <a:pt x="77" y="46"/>
                    <a:pt x="78" y="45"/>
                  </a:cubicBezTo>
                  <a:cubicBezTo>
                    <a:pt x="78" y="45"/>
                    <a:pt x="75" y="44"/>
                    <a:pt x="75" y="44"/>
                  </a:cubicBezTo>
                  <a:cubicBezTo>
                    <a:pt x="74" y="44"/>
                    <a:pt x="77" y="44"/>
                    <a:pt x="77" y="44"/>
                  </a:cubicBezTo>
                  <a:cubicBezTo>
                    <a:pt x="79" y="45"/>
                    <a:pt x="80" y="46"/>
                    <a:pt x="82" y="46"/>
                  </a:cubicBezTo>
                  <a:cubicBezTo>
                    <a:pt x="84" y="46"/>
                    <a:pt x="87" y="45"/>
                    <a:pt x="90" y="44"/>
                  </a:cubicBezTo>
                  <a:cubicBezTo>
                    <a:pt x="98" y="43"/>
                    <a:pt x="85" y="42"/>
                    <a:pt x="84" y="40"/>
                  </a:cubicBezTo>
                  <a:cubicBezTo>
                    <a:pt x="84" y="39"/>
                    <a:pt x="93" y="40"/>
                    <a:pt x="94" y="41"/>
                  </a:cubicBezTo>
                  <a:cubicBezTo>
                    <a:pt x="96" y="42"/>
                    <a:pt x="97" y="42"/>
                    <a:pt x="100" y="41"/>
                  </a:cubicBezTo>
                  <a:cubicBezTo>
                    <a:pt x="101" y="41"/>
                    <a:pt x="106" y="39"/>
                    <a:pt x="105" y="37"/>
                  </a:cubicBezTo>
                  <a:cubicBezTo>
                    <a:pt x="105" y="36"/>
                    <a:pt x="94" y="41"/>
                    <a:pt x="97" y="36"/>
                  </a:cubicBezTo>
                  <a:cubicBezTo>
                    <a:pt x="96" y="37"/>
                    <a:pt x="101" y="37"/>
                    <a:pt x="101" y="37"/>
                  </a:cubicBezTo>
                  <a:cubicBezTo>
                    <a:pt x="104" y="37"/>
                    <a:pt x="106" y="36"/>
                    <a:pt x="108" y="36"/>
                  </a:cubicBezTo>
                  <a:cubicBezTo>
                    <a:pt x="108" y="35"/>
                    <a:pt x="105" y="32"/>
                    <a:pt x="105" y="32"/>
                  </a:cubicBezTo>
                  <a:cubicBezTo>
                    <a:pt x="106" y="32"/>
                    <a:pt x="107" y="33"/>
                    <a:pt x="107" y="34"/>
                  </a:cubicBezTo>
                  <a:cubicBezTo>
                    <a:pt x="108" y="35"/>
                    <a:pt x="110" y="34"/>
                    <a:pt x="111" y="34"/>
                  </a:cubicBezTo>
                  <a:cubicBezTo>
                    <a:pt x="114" y="32"/>
                    <a:pt x="116" y="30"/>
                    <a:pt x="119" y="29"/>
                  </a:cubicBezTo>
                  <a:cubicBezTo>
                    <a:pt x="121" y="28"/>
                    <a:pt x="136" y="22"/>
                    <a:pt x="136" y="21"/>
                  </a:cubicBezTo>
                  <a:cubicBezTo>
                    <a:pt x="136" y="20"/>
                    <a:pt x="123" y="23"/>
                    <a:pt x="122" y="23"/>
                  </a:cubicBezTo>
                  <a:cubicBezTo>
                    <a:pt x="119" y="24"/>
                    <a:pt x="116" y="24"/>
                    <a:pt x="112" y="25"/>
                  </a:cubicBezTo>
                  <a:cubicBezTo>
                    <a:pt x="112" y="25"/>
                    <a:pt x="108" y="25"/>
                    <a:pt x="108" y="25"/>
                  </a:cubicBezTo>
                  <a:cubicBezTo>
                    <a:pt x="108" y="24"/>
                    <a:pt x="114" y="24"/>
                    <a:pt x="115" y="23"/>
                  </a:cubicBezTo>
                  <a:cubicBezTo>
                    <a:pt x="116" y="23"/>
                    <a:pt x="123" y="22"/>
                    <a:pt x="123" y="21"/>
                  </a:cubicBezTo>
                  <a:cubicBezTo>
                    <a:pt x="123" y="22"/>
                    <a:pt x="113" y="20"/>
                    <a:pt x="114" y="19"/>
                  </a:cubicBezTo>
                  <a:cubicBezTo>
                    <a:pt x="114" y="19"/>
                    <a:pt x="126" y="20"/>
                    <a:pt x="127" y="19"/>
                  </a:cubicBezTo>
                  <a:cubicBezTo>
                    <a:pt x="129" y="19"/>
                    <a:pt x="132" y="18"/>
                    <a:pt x="134" y="18"/>
                  </a:cubicBezTo>
                  <a:cubicBezTo>
                    <a:pt x="135" y="18"/>
                    <a:pt x="137" y="18"/>
                    <a:pt x="138" y="18"/>
                  </a:cubicBezTo>
                  <a:cubicBezTo>
                    <a:pt x="142" y="17"/>
                    <a:pt x="146" y="16"/>
                    <a:pt x="149" y="15"/>
                  </a:cubicBezTo>
                  <a:cubicBezTo>
                    <a:pt x="149" y="15"/>
                    <a:pt x="156" y="11"/>
                    <a:pt x="153" y="10"/>
                  </a:cubicBezTo>
                  <a:cubicBezTo>
                    <a:pt x="151" y="10"/>
                    <a:pt x="148" y="10"/>
                    <a:pt x="146" y="10"/>
                  </a:cubicBezTo>
                  <a:cubicBezTo>
                    <a:pt x="145" y="9"/>
                    <a:pt x="143" y="10"/>
                    <a:pt x="143" y="9"/>
                  </a:cubicBezTo>
                  <a:cubicBezTo>
                    <a:pt x="143" y="7"/>
                    <a:pt x="141" y="7"/>
                    <a:pt x="141" y="5"/>
                  </a:cubicBezTo>
                  <a:cubicBezTo>
                    <a:pt x="141" y="5"/>
                    <a:pt x="137" y="6"/>
                    <a:pt x="136" y="6"/>
                  </a:cubicBezTo>
                  <a:cubicBezTo>
                    <a:pt x="135" y="5"/>
                    <a:pt x="134" y="3"/>
                    <a:pt x="133" y="5"/>
                  </a:cubicBezTo>
                  <a:cubicBezTo>
                    <a:pt x="133" y="5"/>
                    <a:pt x="127" y="6"/>
                    <a:pt x="126" y="6"/>
                  </a:cubicBezTo>
                  <a:cubicBezTo>
                    <a:pt x="124" y="7"/>
                    <a:pt x="122" y="7"/>
                    <a:pt x="120" y="7"/>
                  </a:cubicBezTo>
                  <a:cubicBezTo>
                    <a:pt x="120" y="7"/>
                    <a:pt x="116" y="7"/>
                    <a:pt x="116" y="7"/>
                  </a:cubicBezTo>
                  <a:cubicBezTo>
                    <a:pt x="116" y="6"/>
                    <a:pt x="120" y="6"/>
                    <a:pt x="121" y="5"/>
                  </a:cubicBezTo>
                  <a:cubicBezTo>
                    <a:pt x="123" y="5"/>
                    <a:pt x="125" y="4"/>
                    <a:pt x="126" y="3"/>
                  </a:cubicBezTo>
                  <a:cubicBezTo>
                    <a:pt x="124" y="6"/>
                    <a:pt x="103" y="0"/>
                    <a:pt x="102" y="2"/>
                  </a:cubicBezTo>
                  <a:cubicBezTo>
                    <a:pt x="102" y="3"/>
                    <a:pt x="104" y="3"/>
                    <a:pt x="105" y="4"/>
                  </a:cubicBezTo>
                  <a:cubicBezTo>
                    <a:pt x="105" y="5"/>
                    <a:pt x="100" y="2"/>
                    <a:pt x="100" y="2"/>
                  </a:cubicBezTo>
                  <a:cubicBezTo>
                    <a:pt x="98" y="1"/>
                    <a:pt x="95" y="2"/>
                    <a:pt x="94" y="2"/>
                  </a:cubicBezTo>
                  <a:cubicBezTo>
                    <a:pt x="93" y="2"/>
                    <a:pt x="90" y="2"/>
                    <a:pt x="91" y="3"/>
                  </a:cubicBezTo>
                  <a:cubicBezTo>
                    <a:pt x="92" y="4"/>
                    <a:pt x="94" y="7"/>
                    <a:pt x="95" y="6"/>
                  </a:cubicBezTo>
                  <a:cubicBezTo>
                    <a:pt x="95" y="7"/>
                    <a:pt x="91" y="6"/>
                    <a:pt x="91" y="5"/>
                  </a:cubicBezTo>
                  <a:cubicBezTo>
                    <a:pt x="88" y="5"/>
                    <a:pt x="87" y="2"/>
                    <a:pt x="85" y="2"/>
                  </a:cubicBezTo>
                  <a:cubicBezTo>
                    <a:pt x="81" y="2"/>
                    <a:pt x="78" y="2"/>
                    <a:pt x="75" y="2"/>
                  </a:cubicBezTo>
                  <a:cubicBezTo>
                    <a:pt x="70" y="3"/>
                    <a:pt x="73" y="4"/>
                    <a:pt x="76" y="5"/>
                  </a:cubicBezTo>
                  <a:cubicBezTo>
                    <a:pt x="77" y="6"/>
                    <a:pt x="79" y="7"/>
                    <a:pt x="80" y="8"/>
                  </a:cubicBezTo>
                  <a:cubicBezTo>
                    <a:pt x="80" y="8"/>
                    <a:pt x="77" y="10"/>
                    <a:pt x="77" y="10"/>
                  </a:cubicBezTo>
                  <a:cubicBezTo>
                    <a:pt x="76" y="10"/>
                    <a:pt x="78" y="9"/>
                    <a:pt x="78" y="9"/>
                  </a:cubicBezTo>
                  <a:cubicBezTo>
                    <a:pt x="78" y="8"/>
                    <a:pt x="71" y="4"/>
                    <a:pt x="70" y="4"/>
                  </a:cubicBezTo>
                  <a:cubicBezTo>
                    <a:pt x="66" y="4"/>
                    <a:pt x="62" y="3"/>
                    <a:pt x="58" y="4"/>
                  </a:cubicBezTo>
                  <a:cubicBezTo>
                    <a:pt x="58" y="4"/>
                    <a:pt x="60" y="6"/>
                    <a:pt x="61" y="6"/>
                  </a:cubicBezTo>
                  <a:cubicBezTo>
                    <a:pt x="62" y="6"/>
                    <a:pt x="64" y="7"/>
                    <a:pt x="66" y="6"/>
                  </a:cubicBezTo>
                  <a:cubicBezTo>
                    <a:pt x="64" y="7"/>
                    <a:pt x="61" y="8"/>
                    <a:pt x="59" y="7"/>
                  </a:cubicBezTo>
                  <a:cubicBezTo>
                    <a:pt x="58" y="7"/>
                    <a:pt x="51" y="4"/>
                    <a:pt x="52" y="5"/>
                  </a:cubicBezTo>
                  <a:cubicBezTo>
                    <a:pt x="52" y="4"/>
                    <a:pt x="57" y="10"/>
                    <a:pt x="53" y="9"/>
                  </a:cubicBezTo>
                  <a:cubicBezTo>
                    <a:pt x="52" y="8"/>
                    <a:pt x="49" y="7"/>
                    <a:pt x="47" y="8"/>
                  </a:cubicBezTo>
                  <a:cubicBezTo>
                    <a:pt x="48" y="8"/>
                    <a:pt x="51" y="9"/>
                    <a:pt x="51" y="9"/>
                  </a:cubicBezTo>
                  <a:cubicBezTo>
                    <a:pt x="50" y="10"/>
                    <a:pt x="46" y="8"/>
                    <a:pt x="46" y="10"/>
                  </a:cubicBezTo>
                  <a:cubicBezTo>
                    <a:pt x="46" y="11"/>
                    <a:pt x="50" y="12"/>
                    <a:pt x="51" y="13"/>
                  </a:cubicBezTo>
                  <a:cubicBezTo>
                    <a:pt x="54" y="13"/>
                    <a:pt x="61" y="14"/>
                    <a:pt x="61" y="17"/>
                  </a:cubicBezTo>
                  <a:cubicBezTo>
                    <a:pt x="61" y="16"/>
                    <a:pt x="54" y="15"/>
                    <a:pt x="52" y="14"/>
                  </a:cubicBezTo>
                  <a:cubicBezTo>
                    <a:pt x="50" y="14"/>
                    <a:pt x="47" y="11"/>
                    <a:pt x="45" y="12"/>
                  </a:cubicBezTo>
                  <a:cubicBezTo>
                    <a:pt x="45" y="12"/>
                    <a:pt x="48" y="14"/>
                    <a:pt x="48" y="14"/>
                  </a:cubicBezTo>
                  <a:cubicBezTo>
                    <a:pt x="48" y="14"/>
                    <a:pt x="45" y="15"/>
                    <a:pt x="45" y="14"/>
                  </a:cubicBezTo>
                  <a:cubicBezTo>
                    <a:pt x="43" y="13"/>
                    <a:pt x="42" y="12"/>
                    <a:pt x="40" y="11"/>
                  </a:cubicBezTo>
                  <a:cubicBezTo>
                    <a:pt x="39" y="10"/>
                    <a:pt x="31" y="10"/>
                    <a:pt x="31" y="10"/>
                  </a:cubicBezTo>
                  <a:cubicBezTo>
                    <a:pt x="31" y="11"/>
                    <a:pt x="34" y="11"/>
                    <a:pt x="31" y="12"/>
                  </a:cubicBezTo>
                  <a:cubicBezTo>
                    <a:pt x="30" y="12"/>
                    <a:pt x="25" y="14"/>
                    <a:pt x="25" y="14"/>
                  </a:cubicBezTo>
                  <a:cubicBezTo>
                    <a:pt x="26" y="14"/>
                    <a:pt x="29" y="13"/>
                    <a:pt x="29" y="13"/>
                  </a:cubicBezTo>
                  <a:cubicBezTo>
                    <a:pt x="30" y="14"/>
                    <a:pt x="34" y="16"/>
                    <a:pt x="34" y="16"/>
                  </a:cubicBezTo>
                  <a:cubicBezTo>
                    <a:pt x="34" y="16"/>
                    <a:pt x="31" y="15"/>
                    <a:pt x="31" y="16"/>
                  </a:cubicBezTo>
                  <a:cubicBezTo>
                    <a:pt x="31" y="16"/>
                    <a:pt x="32" y="19"/>
                    <a:pt x="30" y="17"/>
                  </a:cubicBezTo>
                  <a:cubicBezTo>
                    <a:pt x="29" y="16"/>
                    <a:pt x="28" y="14"/>
                    <a:pt x="26" y="15"/>
                  </a:cubicBezTo>
                  <a:cubicBezTo>
                    <a:pt x="25" y="15"/>
                    <a:pt x="24" y="17"/>
                    <a:pt x="23" y="16"/>
                  </a:cubicBezTo>
                  <a:cubicBezTo>
                    <a:pt x="22" y="15"/>
                    <a:pt x="21" y="14"/>
                    <a:pt x="19" y="14"/>
                  </a:cubicBezTo>
                  <a:cubicBezTo>
                    <a:pt x="18" y="14"/>
                    <a:pt x="15" y="15"/>
                    <a:pt x="14" y="16"/>
                  </a:cubicBezTo>
                  <a:cubicBezTo>
                    <a:pt x="12" y="17"/>
                    <a:pt x="13" y="18"/>
                    <a:pt x="10" y="17"/>
                  </a:cubicBezTo>
                  <a:cubicBezTo>
                    <a:pt x="8" y="16"/>
                    <a:pt x="7" y="17"/>
                    <a:pt x="5" y="17"/>
                  </a:cubicBezTo>
                  <a:cubicBezTo>
                    <a:pt x="4" y="18"/>
                    <a:pt x="0" y="18"/>
                    <a:pt x="0" y="19"/>
                  </a:cubicBezTo>
                  <a:cubicBezTo>
                    <a:pt x="0" y="21"/>
                    <a:pt x="9" y="19"/>
                    <a:pt x="9" y="20"/>
                  </a:cubicBezTo>
                  <a:cubicBezTo>
                    <a:pt x="9" y="21"/>
                    <a:pt x="6" y="21"/>
                    <a:pt x="5" y="22"/>
                  </a:cubicBezTo>
                  <a:cubicBezTo>
                    <a:pt x="5" y="21"/>
                    <a:pt x="10" y="21"/>
                    <a:pt x="11" y="21"/>
                  </a:cubicBezTo>
                  <a:cubicBezTo>
                    <a:pt x="12" y="21"/>
                    <a:pt x="17" y="21"/>
                    <a:pt x="17" y="21"/>
                  </a:cubicBezTo>
                  <a:cubicBezTo>
                    <a:pt x="17" y="21"/>
                    <a:pt x="15" y="22"/>
                    <a:pt x="14" y="22"/>
                  </a:cubicBezTo>
                  <a:cubicBezTo>
                    <a:pt x="12" y="22"/>
                    <a:pt x="11" y="22"/>
                    <a:pt x="9" y="24"/>
                  </a:cubicBezTo>
                  <a:cubicBezTo>
                    <a:pt x="5" y="26"/>
                    <a:pt x="12" y="26"/>
                    <a:pt x="13" y="26"/>
                  </a:cubicBezTo>
                  <a:cubicBezTo>
                    <a:pt x="17" y="27"/>
                    <a:pt x="20" y="27"/>
                    <a:pt x="24" y="26"/>
                  </a:cubicBezTo>
                  <a:cubicBezTo>
                    <a:pt x="26" y="25"/>
                    <a:pt x="31" y="22"/>
                    <a:pt x="34" y="24"/>
                  </a:cubicBezTo>
                  <a:cubicBezTo>
                    <a:pt x="34" y="24"/>
                    <a:pt x="29" y="26"/>
                    <a:pt x="29" y="26"/>
                  </a:cubicBezTo>
                  <a:cubicBezTo>
                    <a:pt x="27" y="26"/>
                    <a:pt x="25" y="26"/>
                    <a:pt x="23" y="27"/>
                  </a:cubicBezTo>
                  <a:cubicBezTo>
                    <a:pt x="22" y="27"/>
                    <a:pt x="20" y="27"/>
                    <a:pt x="18" y="27"/>
                  </a:cubicBezTo>
                  <a:cubicBezTo>
                    <a:pt x="16" y="28"/>
                    <a:pt x="14" y="27"/>
                    <a:pt x="12" y="28"/>
                  </a:cubicBezTo>
                  <a:cubicBezTo>
                    <a:pt x="13" y="28"/>
                    <a:pt x="16" y="29"/>
                    <a:pt x="16" y="29"/>
                  </a:cubicBezTo>
                  <a:cubicBezTo>
                    <a:pt x="17" y="30"/>
                    <a:pt x="18" y="31"/>
                    <a:pt x="20" y="31"/>
                  </a:cubicBezTo>
                  <a:cubicBezTo>
                    <a:pt x="24" y="31"/>
                    <a:pt x="26" y="28"/>
                    <a:pt x="30" y="27"/>
                  </a:cubicBezTo>
                  <a:cubicBezTo>
                    <a:pt x="31" y="27"/>
                    <a:pt x="44" y="26"/>
                    <a:pt x="44" y="25"/>
                  </a:cubicBezTo>
                  <a:cubicBezTo>
                    <a:pt x="44" y="26"/>
                    <a:pt x="38" y="26"/>
                    <a:pt x="37" y="26"/>
                  </a:cubicBezTo>
                  <a:cubicBezTo>
                    <a:pt x="34" y="27"/>
                    <a:pt x="29" y="28"/>
                    <a:pt x="26" y="30"/>
                  </a:cubicBezTo>
                  <a:cubicBezTo>
                    <a:pt x="23" y="33"/>
                    <a:pt x="32" y="32"/>
                    <a:pt x="33" y="32"/>
                  </a:cubicBezTo>
                  <a:cubicBezTo>
                    <a:pt x="35" y="32"/>
                    <a:pt x="37" y="33"/>
                    <a:pt x="39" y="31"/>
                  </a:cubicBezTo>
                  <a:cubicBezTo>
                    <a:pt x="40" y="31"/>
                    <a:pt x="40" y="30"/>
                    <a:pt x="40" y="29"/>
                  </a:cubicBezTo>
                  <a:cubicBezTo>
                    <a:pt x="41" y="29"/>
                    <a:pt x="42" y="29"/>
                    <a:pt x="42" y="30"/>
                  </a:cubicBezTo>
                  <a:cubicBezTo>
                    <a:pt x="42" y="30"/>
                    <a:pt x="42" y="30"/>
                    <a:pt x="41" y="30"/>
                  </a:cubicBezTo>
                  <a:cubicBezTo>
                    <a:pt x="43" y="30"/>
                    <a:pt x="48" y="28"/>
                    <a:pt x="50" y="29"/>
                  </a:cubicBezTo>
                  <a:cubicBezTo>
                    <a:pt x="49" y="28"/>
                    <a:pt x="44" y="32"/>
                    <a:pt x="43" y="32"/>
                  </a:cubicBezTo>
                  <a:cubicBezTo>
                    <a:pt x="44" y="33"/>
                    <a:pt x="50" y="31"/>
                    <a:pt x="52" y="31"/>
                  </a:cubicBezTo>
                  <a:cubicBezTo>
                    <a:pt x="55" y="31"/>
                    <a:pt x="58" y="30"/>
                    <a:pt x="61" y="28"/>
                  </a:cubicBezTo>
                  <a:cubicBezTo>
                    <a:pt x="62" y="27"/>
                    <a:pt x="62" y="25"/>
                    <a:pt x="62" y="25"/>
                  </a:cubicBezTo>
                  <a:cubicBezTo>
                    <a:pt x="64" y="25"/>
                    <a:pt x="64" y="25"/>
                    <a:pt x="65" y="24"/>
                  </a:cubicBezTo>
                  <a:cubicBezTo>
                    <a:pt x="66" y="24"/>
                    <a:pt x="73" y="20"/>
                    <a:pt x="73" y="21"/>
                  </a:cubicBezTo>
                  <a:cubicBezTo>
                    <a:pt x="73" y="21"/>
                    <a:pt x="69" y="24"/>
                    <a:pt x="69" y="24"/>
                  </a:cubicBezTo>
                  <a:cubicBezTo>
                    <a:pt x="68" y="25"/>
                    <a:pt x="64" y="27"/>
                    <a:pt x="64" y="28"/>
                  </a:cubicBezTo>
                  <a:cubicBezTo>
                    <a:pt x="64" y="29"/>
                    <a:pt x="75" y="28"/>
                    <a:pt x="75" y="29"/>
                  </a:cubicBezTo>
                  <a:cubicBezTo>
                    <a:pt x="75" y="28"/>
                    <a:pt x="60" y="32"/>
                    <a:pt x="60" y="31"/>
                  </a:cubicBezTo>
                  <a:cubicBezTo>
                    <a:pt x="60" y="31"/>
                    <a:pt x="69" y="32"/>
                    <a:pt x="68" y="32"/>
                  </a:cubicBezTo>
                  <a:cubicBezTo>
                    <a:pt x="68" y="33"/>
                    <a:pt x="64" y="33"/>
                    <a:pt x="63" y="33"/>
                  </a:cubicBezTo>
                  <a:cubicBezTo>
                    <a:pt x="61" y="33"/>
                    <a:pt x="58" y="33"/>
                    <a:pt x="56" y="34"/>
                  </a:cubicBezTo>
                  <a:cubicBezTo>
                    <a:pt x="52" y="34"/>
                    <a:pt x="48" y="34"/>
                    <a:pt x="44" y="35"/>
                  </a:cubicBezTo>
                  <a:cubicBezTo>
                    <a:pt x="43" y="35"/>
                    <a:pt x="43" y="36"/>
                    <a:pt x="45" y="36"/>
                  </a:cubicBezTo>
                  <a:cubicBezTo>
                    <a:pt x="46" y="37"/>
                    <a:pt x="49" y="38"/>
                    <a:pt x="50" y="39"/>
                  </a:cubicBezTo>
                  <a:cubicBezTo>
                    <a:pt x="52" y="41"/>
                    <a:pt x="50" y="43"/>
                    <a:pt x="53" y="43"/>
                  </a:cubicBezTo>
                  <a:cubicBezTo>
                    <a:pt x="54" y="42"/>
                    <a:pt x="57" y="43"/>
                    <a:pt x="58" y="42"/>
                  </a:cubicBezTo>
                  <a:cubicBezTo>
                    <a:pt x="49" y="47"/>
                    <a:pt x="44" y="36"/>
                    <a:pt x="37" y="36"/>
                  </a:cubicBezTo>
                  <a:cubicBezTo>
                    <a:pt x="35" y="36"/>
                    <a:pt x="26" y="34"/>
                    <a:pt x="26" y="36"/>
                  </a:cubicBezTo>
                  <a:cubicBezTo>
                    <a:pt x="26" y="36"/>
                    <a:pt x="25" y="38"/>
                    <a:pt x="25" y="38"/>
                  </a:cubicBezTo>
                  <a:cubicBezTo>
                    <a:pt x="26" y="38"/>
                    <a:pt x="32" y="38"/>
                    <a:pt x="32" y="39"/>
                  </a:cubicBezTo>
                  <a:cubicBezTo>
                    <a:pt x="32" y="39"/>
                    <a:pt x="26" y="39"/>
                    <a:pt x="26" y="41"/>
                  </a:cubicBezTo>
                  <a:cubicBezTo>
                    <a:pt x="26" y="42"/>
                    <a:pt x="32" y="42"/>
                    <a:pt x="34" y="43"/>
                  </a:cubicBezTo>
                  <a:cubicBezTo>
                    <a:pt x="35" y="44"/>
                    <a:pt x="36" y="45"/>
                    <a:pt x="37" y="46"/>
                  </a:cubicBezTo>
                  <a:cubicBezTo>
                    <a:pt x="38" y="48"/>
                    <a:pt x="40" y="49"/>
                    <a:pt x="42" y="50"/>
                  </a:cubicBezTo>
                  <a:cubicBezTo>
                    <a:pt x="44" y="51"/>
                    <a:pt x="45" y="51"/>
                    <a:pt x="47" y="50"/>
                  </a:cubicBezTo>
                  <a:cubicBezTo>
                    <a:pt x="48" y="50"/>
                    <a:pt x="50" y="49"/>
                    <a:pt x="51" y="50"/>
                  </a:cubicBezTo>
                  <a:cubicBezTo>
                    <a:pt x="51" y="50"/>
                    <a:pt x="50" y="52"/>
                    <a:pt x="50" y="52"/>
                  </a:cubicBezTo>
                  <a:cubicBezTo>
                    <a:pt x="48" y="52"/>
                    <a:pt x="45" y="51"/>
                    <a:pt x="44" y="52"/>
                  </a:cubicBezTo>
                  <a:cubicBezTo>
                    <a:pt x="44" y="51"/>
                    <a:pt x="48" y="54"/>
                    <a:pt x="48" y="54"/>
                  </a:cubicBezTo>
                  <a:cubicBezTo>
                    <a:pt x="48" y="55"/>
                    <a:pt x="43" y="53"/>
                    <a:pt x="43" y="53"/>
                  </a:cubicBezTo>
                  <a:cubicBezTo>
                    <a:pt x="40" y="51"/>
                    <a:pt x="38" y="51"/>
                    <a:pt x="35" y="51"/>
                  </a:cubicBezTo>
                  <a:cubicBezTo>
                    <a:pt x="33" y="51"/>
                    <a:pt x="32" y="51"/>
                    <a:pt x="30" y="52"/>
                  </a:cubicBezTo>
                  <a:cubicBezTo>
                    <a:pt x="28" y="53"/>
                    <a:pt x="27" y="52"/>
                    <a:pt x="26" y="53"/>
                  </a:cubicBezTo>
                  <a:cubicBezTo>
                    <a:pt x="25" y="54"/>
                    <a:pt x="25" y="55"/>
                    <a:pt x="23" y="55"/>
                  </a:cubicBezTo>
                  <a:cubicBezTo>
                    <a:pt x="22" y="56"/>
                    <a:pt x="21" y="59"/>
                    <a:pt x="23" y="59"/>
                  </a:cubicBezTo>
                  <a:cubicBezTo>
                    <a:pt x="25" y="59"/>
                    <a:pt x="27" y="58"/>
                    <a:pt x="27" y="59"/>
                  </a:cubicBezTo>
                  <a:cubicBezTo>
                    <a:pt x="28" y="61"/>
                    <a:pt x="32" y="60"/>
                    <a:pt x="32" y="59"/>
                  </a:cubicBezTo>
                  <a:cubicBezTo>
                    <a:pt x="33" y="59"/>
                    <a:pt x="35" y="56"/>
                    <a:pt x="35" y="55"/>
                  </a:cubicBezTo>
                  <a:cubicBezTo>
                    <a:pt x="35" y="56"/>
                    <a:pt x="35" y="56"/>
                    <a:pt x="35" y="57"/>
                  </a:cubicBezTo>
                  <a:cubicBezTo>
                    <a:pt x="35" y="57"/>
                    <a:pt x="36" y="57"/>
                    <a:pt x="36" y="57"/>
                  </a:cubicBezTo>
                  <a:cubicBezTo>
                    <a:pt x="36" y="57"/>
                    <a:pt x="35" y="58"/>
                    <a:pt x="35" y="59"/>
                  </a:cubicBezTo>
                  <a:cubicBezTo>
                    <a:pt x="35" y="59"/>
                    <a:pt x="35" y="59"/>
                    <a:pt x="36" y="59"/>
                  </a:cubicBezTo>
                  <a:cubicBezTo>
                    <a:pt x="36" y="59"/>
                    <a:pt x="33" y="60"/>
                    <a:pt x="34" y="60"/>
                  </a:cubicBezTo>
                  <a:cubicBezTo>
                    <a:pt x="34" y="60"/>
                    <a:pt x="34" y="60"/>
                    <a:pt x="34" y="60"/>
                  </a:cubicBezTo>
                  <a:cubicBezTo>
                    <a:pt x="34" y="61"/>
                    <a:pt x="31" y="60"/>
                    <a:pt x="30" y="61"/>
                  </a:cubicBezTo>
                  <a:cubicBezTo>
                    <a:pt x="31" y="61"/>
                    <a:pt x="35" y="61"/>
                    <a:pt x="36" y="62"/>
                  </a:cubicBezTo>
                  <a:cubicBezTo>
                    <a:pt x="36" y="62"/>
                    <a:pt x="31" y="65"/>
                    <a:pt x="32" y="65"/>
                  </a:cubicBezTo>
                  <a:cubicBezTo>
                    <a:pt x="32" y="66"/>
                    <a:pt x="37" y="65"/>
                    <a:pt x="37" y="65"/>
                  </a:cubicBezTo>
                  <a:cubicBezTo>
                    <a:pt x="37" y="65"/>
                    <a:pt x="36" y="65"/>
                    <a:pt x="36" y="65"/>
                  </a:cubicBezTo>
                  <a:cubicBezTo>
                    <a:pt x="36" y="66"/>
                    <a:pt x="41" y="65"/>
                    <a:pt x="42" y="64"/>
                  </a:cubicBezTo>
                  <a:cubicBezTo>
                    <a:pt x="42" y="64"/>
                    <a:pt x="46" y="59"/>
                    <a:pt x="47" y="60"/>
                  </a:cubicBezTo>
                  <a:cubicBezTo>
                    <a:pt x="48" y="61"/>
                    <a:pt x="40" y="67"/>
                    <a:pt x="38" y="68"/>
                  </a:cubicBezTo>
                  <a:cubicBezTo>
                    <a:pt x="35" y="68"/>
                    <a:pt x="33" y="68"/>
                    <a:pt x="30" y="66"/>
                  </a:cubicBezTo>
                  <a:cubicBezTo>
                    <a:pt x="28" y="65"/>
                    <a:pt x="28" y="63"/>
                    <a:pt x="26" y="63"/>
                  </a:cubicBezTo>
                  <a:cubicBezTo>
                    <a:pt x="24" y="62"/>
                    <a:pt x="22" y="62"/>
                    <a:pt x="20" y="62"/>
                  </a:cubicBezTo>
                  <a:cubicBezTo>
                    <a:pt x="17" y="62"/>
                    <a:pt x="17" y="63"/>
                    <a:pt x="19" y="65"/>
                  </a:cubicBezTo>
                  <a:cubicBezTo>
                    <a:pt x="20" y="66"/>
                    <a:pt x="20" y="67"/>
                    <a:pt x="22" y="67"/>
                  </a:cubicBezTo>
                  <a:cubicBezTo>
                    <a:pt x="25" y="67"/>
                    <a:pt x="22" y="67"/>
                    <a:pt x="22" y="68"/>
                  </a:cubicBezTo>
                  <a:cubicBezTo>
                    <a:pt x="22" y="68"/>
                    <a:pt x="26" y="70"/>
                    <a:pt x="26" y="7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03" name="Freeform 604">
              <a:extLst>
                <a:ext uri="{FF2B5EF4-FFF2-40B4-BE49-F238E27FC236}">
                  <a16:creationId xmlns:a16="http://schemas.microsoft.com/office/drawing/2014/main" id="{46363F69-0442-3E69-A3CA-4A9226C53811}"/>
                </a:ext>
              </a:extLst>
            </p:cNvPr>
            <p:cNvSpPr>
              <a:spLocks/>
            </p:cNvSpPr>
            <p:nvPr/>
          </p:nvSpPr>
          <p:spPr bwMode="auto">
            <a:xfrm>
              <a:off x="8101466" y="4187857"/>
              <a:ext cx="130574" cy="47785"/>
            </a:xfrm>
            <a:custGeom>
              <a:avLst/>
              <a:gdLst>
                <a:gd name="T0" fmla="*/ 13 w 14"/>
                <a:gd name="T1" fmla="*/ 4 h 5"/>
                <a:gd name="T2" fmla="*/ 11 w 14"/>
                <a:gd name="T3" fmla="*/ 2 h 5"/>
                <a:gd name="T4" fmla="*/ 8 w 14"/>
                <a:gd name="T5" fmla="*/ 2 h 5"/>
                <a:gd name="T6" fmla="*/ 1 w 14"/>
                <a:gd name="T7" fmla="*/ 1 h 5"/>
                <a:gd name="T8" fmla="*/ 2 w 14"/>
                <a:gd name="T9" fmla="*/ 2 h 5"/>
                <a:gd name="T10" fmla="*/ 0 w 14"/>
                <a:gd name="T11" fmla="*/ 3 h 5"/>
                <a:gd name="T12" fmla="*/ 3 w 14"/>
                <a:gd name="T13" fmla="*/ 3 h 5"/>
                <a:gd name="T14" fmla="*/ 8 w 14"/>
                <a:gd name="T15" fmla="*/ 4 h 5"/>
                <a:gd name="T16" fmla="*/ 13 w 14"/>
                <a:gd name="T17" fmla="*/ 4 h 5"/>
                <a:gd name="T18" fmla="*/ 13 w 14"/>
                <a:gd name="T19" fmla="*/ 4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5">
                  <a:moveTo>
                    <a:pt x="13" y="4"/>
                  </a:moveTo>
                  <a:cubicBezTo>
                    <a:pt x="12" y="3"/>
                    <a:pt x="13" y="3"/>
                    <a:pt x="11" y="2"/>
                  </a:cubicBezTo>
                  <a:cubicBezTo>
                    <a:pt x="10" y="2"/>
                    <a:pt x="9" y="2"/>
                    <a:pt x="8" y="2"/>
                  </a:cubicBezTo>
                  <a:cubicBezTo>
                    <a:pt x="7" y="2"/>
                    <a:pt x="2" y="0"/>
                    <a:pt x="1" y="1"/>
                  </a:cubicBezTo>
                  <a:cubicBezTo>
                    <a:pt x="1" y="1"/>
                    <a:pt x="3" y="2"/>
                    <a:pt x="2" y="2"/>
                  </a:cubicBezTo>
                  <a:cubicBezTo>
                    <a:pt x="2" y="3"/>
                    <a:pt x="0" y="4"/>
                    <a:pt x="0" y="3"/>
                  </a:cubicBezTo>
                  <a:cubicBezTo>
                    <a:pt x="0" y="4"/>
                    <a:pt x="2" y="3"/>
                    <a:pt x="3" y="3"/>
                  </a:cubicBezTo>
                  <a:cubicBezTo>
                    <a:pt x="4" y="3"/>
                    <a:pt x="6" y="4"/>
                    <a:pt x="8" y="4"/>
                  </a:cubicBezTo>
                  <a:cubicBezTo>
                    <a:pt x="9" y="4"/>
                    <a:pt x="13" y="4"/>
                    <a:pt x="13" y="4"/>
                  </a:cubicBezTo>
                  <a:cubicBezTo>
                    <a:pt x="12" y="3"/>
                    <a:pt x="14" y="5"/>
                    <a:pt x="13" y="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04" name="Freeform 605">
              <a:extLst>
                <a:ext uri="{FF2B5EF4-FFF2-40B4-BE49-F238E27FC236}">
                  <a16:creationId xmlns:a16="http://schemas.microsoft.com/office/drawing/2014/main" id="{0882CE8F-F33A-45B9-DD72-AB2BFA18733F}"/>
                </a:ext>
              </a:extLst>
            </p:cNvPr>
            <p:cNvSpPr>
              <a:spLocks/>
            </p:cNvSpPr>
            <p:nvPr/>
          </p:nvSpPr>
          <p:spPr bwMode="auto">
            <a:xfrm>
              <a:off x="7738407" y="4226081"/>
              <a:ext cx="54142" cy="19114"/>
            </a:xfrm>
            <a:custGeom>
              <a:avLst/>
              <a:gdLst>
                <a:gd name="T0" fmla="*/ 5 w 6"/>
                <a:gd name="T1" fmla="*/ 1 h 2"/>
                <a:gd name="T2" fmla="*/ 2 w 6"/>
                <a:gd name="T3" fmla="*/ 0 h 2"/>
                <a:gd name="T4" fmla="*/ 5 w 6"/>
                <a:gd name="T5" fmla="*/ 1 h 2"/>
              </a:gdLst>
              <a:ahLst/>
              <a:cxnLst>
                <a:cxn ang="0">
                  <a:pos x="T0" y="T1"/>
                </a:cxn>
                <a:cxn ang="0">
                  <a:pos x="T2" y="T3"/>
                </a:cxn>
                <a:cxn ang="0">
                  <a:pos x="T4" y="T5"/>
                </a:cxn>
              </a:cxnLst>
              <a:rect l="0" t="0" r="r" b="b"/>
              <a:pathLst>
                <a:path w="6" h="2">
                  <a:moveTo>
                    <a:pt x="5" y="1"/>
                  </a:moveTo>
                  <a:cubicBezTo>
                    <a:pt x="4" y="2"/>
                    <a:pt x="0" y="0"/>
                    <a:pt x="2" y="0"/>
                  </a:cubicBezTo>
                  <a:cubicBezTo>
                    <a:pt x="3" y="0"/>
                    <a:pt x="6" y="1"/>
                    <a:pt x="5"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05" name="Freeform 606">
              <a:extLst>
                <a:ext uri="{FF2B5EF4-FFF2-40B4-BE49-F238E27FC236}">
                  <a16:creationId xmlns:a16="http://schemas.microsoft.com/office/drawing/2014/main" id="{DFD8FB20-8733-26BD-9530-CB1F040BAC2E}"/>
                </a:ext>
              </a:extLst>
            </p:cNvPr>
            <p:cNvSpPr>
              <a:spLocks/>
            </p:cNvSpPr>
            <p:nvPr/>
          </p:nvSpPr>
          <p:spPr bwMode="auto">
            <a:xfrm>
              <a:off x="7980446" y="4515968"/>
              <a:ext cx="54142" cy="28672"/>
            </a:xfrm>
            <a:custGeom>
              <a:avLst/>
              <a:gdLst>
                <a:gd name="T0" fmla="*/ 4 w 6"/>
                <a:gd name="T1" fmla="*/ 1 h 3"/>
                <a:gd name="T2" fmla="*/ 1 w 6"/>
                <a:gd name="T3" fmla="*/ 2 h 3"/>
                <a:gd name="T4" fmla="*/ 4 w 6"/>
                <a:gd name="T5" fmla="*/ 1 h 3"/>
              </a:gdLst>
              <a:ahLst/>
              <a:cxnLst>
                <a:cxn ang="0">
                  <a:pos x="T0" y="T1"/>
                </a:cxn>
                <a:cxn ang="0">
                  <a:pos x="T2" y="T3"/>
                </a:cxn>
                <a:cxn ang="0">
                  <a:pos x="T4" y="T5"/>
                </a:cxn>
              </a:cxnLst>
              <a:rect l="0" t="0" r="r" b="b"/>
              <a:pathLst>
                <a:path w="6" h="3">
                  <a:moveTo>
                    <a:pt x="4" y="1"/>
                  </a:moveTo>
                  <a:cubicBezTo>
                    <a:pt x="3" y="0"/>
                    <a:pt x="0" y="2"/>
                    <a:pt x="1" y="2"/>
                  </a:cubicBezTo>
                  <a:cubicBezTo>
                    <a:pt x="2" y="3"/>
                    <a:pt x="6" y="1"/>
                    <a:pt x="4"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06" name="Freeform 607">
              <a:extLst>
                <a:ext uri="{FF2B5EF4-FFF2-40B4-BE49-F238E27FC236}">
                  <a16:creationId xmlns:a16="http://schemas.microsoft.com/office/drawing/2014/main" id="{4B022ECE-D259-00EC-E216-9A3C957BA10C}"/>
                </a:ext>
              </a:extLst>
            </p:cNvPr>
            <p:cNvSpPr>
              <a:spLocks/>
            </p:cNvSpPr>
            <p:nvPr/>
          </p:nvSpPr>
          <p:spPr bwMode="auto">
            <a:xfrm>
              <a:off x="4805282" y="5815671"/>
              <a:ext cx="47770" cy="38227"/>
            </a:xfrm>
            <a:custGeom>
              <a:avLst/>
              <a:gdLst>
                <a:gd name="T0" fmla="*/ 4 w 5"/>
                <a:gd name="T1" fmla="*/ 1 h 4"/>
                <a:gd name="T2" fmla="*/ 1 w 5"/>
                <a:gd name="T3" fmla="*/ 4 h 4"/>
                <a:gd name="T4" fmla="*/ 4 w 5"/>
                <a:gd name="T5" fmla="*/ 1 h 4"/>
              </a:gdLst>
              <a:ahLst/>
              <a:cxnLst>
                <a:cxn ang="0">
                  <a:pos x="T0" y="T1"/>
                </a:cxn>
                <a:cxn ang="0">
                  <a:pos x="T2" y="T3"/>
                </a:cxn>
                <a:cxn ang="0">
                  <a:pos x="T4" y="T5"/>
                </a:cxn>
              </a:cxnLst>
              <a:rect l="0" t="0" r="r" b="b"/>
              <a:pathLst>
                <a:path w="5" h="4">
                  <a:moveTo>
                    <a:pt x="4" y="1"/>
                  </a:moveTo>
                  <a:cubicBezTo>
                    <a:pt x="3" y="0"/>
                    <a:pt x="0" y="4"/>
                    <a:pt x="1" y="4"/>
                  </a:cubicBezTo>
                  <a:cubicBezTo>
                    <a:pt x="1" y="4"/>
                    <a:pt x="5" y="1"/>
                    <a:pt x="4"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07" name="Freeform 608">
              <a:extLst>
                <a:ext uri="{FF2B5EF4-FFF2-40B4-BE49-F238E27FC236}">
                  <a16:creationId xmlns:a16="http://schemas.microsoft.com/office/drawing/2014/main" id="{B4E10067-718A-CAB4-C415-118009032704}"/>
                </a:ext>
              </a:extLst>
            </p:cNvPr>
            <p:cNvSpPr>
              <a:spLocks/>
            </p:cNvSpPr>
            <p:nvPr/>
          </p:nvSpPr>
          <p:spPr bwMode="auto">
            <a:xfrm>
              <a:off x="4872164" y="5806113"/>
              <a:ext cx="9556" cy="9558"/>
            </a:xfrm>
            <a:custGeom>
              <a:avLst/>
              <a:gdLst>
                <a:gd name="T0" fmla="*/ 0 w 1"/>
                <a:gd name="T1" fmla="*/ 0 h 1"/>
                <a:gd name="T2" fmla="*/ 1 w 1"/>
                <a:gd name="T3" fmla="*/ 1 h 1"/>
                <a:gd name="T4" fmla="*/ 0 w 1"/>
                <a:gd name="T5" fmla="*/ 0 h 1"/>
              </a:gdLst>
              <a:ahLst/>
              <a:cxnLst>
                <a:cxn ang="0">
                  <a:pos x="T0" y="T1"/>
                </a:cxn>
                <a:cxn ang="0">
                  <a:pos x="T2" y="T3"/>
                </a:cxn>
                <a:cxn ang="0">
                  <a:pos x="T4" y="T5"/>
                </a:cxn>
              </a:cxnLst>
              <a:rect l="0" t="0" r="r" b="b"/>
              <a:pathLst>
                <a:path w="1" h="1">
                  <a:moveTo>
                    <a:pt x="0" y="0"/>
                  </a:moveTo>
                  <a:cubicBezTo>
                    <a:pt x="0" y="1"/>
                    <a:pt x="1" y="1"/>
                    <a:pt x="1" y="1"/>
                  </a:cubicBezTo>
                  <a:cubicBezTo>
                    <a:pt x="1" y="0"/>
                    <a:pt x="0" y="0"/>
                    <a:pt x="0"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08" name="Freeform 609">
              <a:extLst>
                <a:ext uri="{FF2B5EF4-FFF2-40B4-BE49-F238E27FC236}">
                  <a16:creationId xmlns:a16="http://schemas.microsoft.com/office/drawing/2014/main" id="{4B06F750-A402-69A4-30CD-75392A58D4AA}"/>
                </a:ext>
              </a:extLst>
            </p:cNvPr>
            <p:cNvSpPr>
              <a:spLocks/>
            </p:cNvSpPr>
            <p:nvPr/>
          </p:nvSpPr>
          <p:spPr bwMode="auto">
            <a:xfrm>
              <a:off x="3919931" y="5815671"/>
              <a:ext cx="63695" cy="57338"/>
            </a:xfrm>
            <a:custGeom>
              <a:avLst/>
              <a:gdLst>
                <a:gd name="T0" fmla="*/ 5 w 7"/>
                <a:gd name="T1" fmla="*/ 2 h 6"/>
                <a:gd name="T2" fmla="*/ 1 w 7"/>
                <a:gd name="T3" fmla="*/ 2 h 6"/>
                <a:gd name="T4" fmla="*/ 5 w 7"/>
                <a:gd name="T5" fmla="*/ 2 h 6"/>
                <a:gd name="T6" fmla="*/ 5 w 7"/>
                <a:gd name="T7" fmla="*/ 2 h 6"/>
              </a:gdLst>
              <a:ahLst/>
              <a:cxnLst>
                <a:cxn ang="0">
                  <a:pos x="T0" y="T1"/>
                </a:cxn>
                <a:cxn ang="0">
                  <a:pos x="T2" y="T3"/>
                </a:cxn>
                <a:cxn ang="0">
                  <a:pos x="T4" y="T5"/>
                </a:cxn>
                <a:cxn ang="0">
                  <a:pos x="T6" y="T7"/>
                </a:cxn>
              </a:cxnLst>
              <a:rect l="0" t="0" r="r" b="b"/>
              <a:pathLst>
                <a:path w="7" h="6">
                  <a:moveTo>
                    <a:pt x="5" y="2"/>
                  </a:moveTo>
                  <a:cubicBezTo>
                    <a:pt x="7" y="0"/>
                    <a:pt x="2" y="0"/>
                    <a:pt x="1" y="2"/>
                  </a:cubicBezTo>
                  <a:cubicBezTo>
                    <a:pt x="0" y="3"/>
                    <a:pt x="4" y="5"/>
                    <a:pt x="5" y="2"/>
                  </a:cubicBezTo>
                  <a:cubicBezTo>
                    <a:pt x="6" y="1"/>
                    <a:pt x="3" y="6"/>
                    <a:pt x="5" y="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09" name="Freeform 610">
              <a:extLst>
                <a:ext uri="{FF2B5EF4-FFF2-40B4-BE49-F238E27FC236}">
                  <a16:creationId xmlns:a16="http://schemas.microsoft.com/office/drawing/2014/main" id="{8645D5C0-92D2-82F6-0A2C-C3BA37EDF008}"/>
                </a:ext>
              </a:extLst>
            </p:cNvPr>
            <p:cNvSpPr>
              <a:spLocks/>
            </p:cNvSpPr>
            <p:nvPr/>
          </p:nvSpPr>
          <p:spPr bwMode="auto">
            <a:xfrm>
              <a:off x="17661981" y="9138193"/>
              <a:ext cx="19109" cy="9558"/>
            </a:xfrm>
            <a:custGeom>
              <a:avLst/>
              <a:gdLst>
                <a:gd name="T0" fmla="*/ 2 w 2"/>
                <a:gd name="T1" fmla="*/ 0 h 1"/>
                <a:gd name="T2" fmla="*/ 0 w 2"/>
                <a:gd name="T3" fmla="*/ 0 h 1"/>
                <a:gd name="T4" fmla="*/ 2 w 2"/>
                <a:gd name="T5" fmla="*/ 0 h 1"/>
              </a:gdLst>
              <a:ahLst/>
              <a:cxnLst>
                <a:cxn ang="0">
                  <a:pos x="T0" y="T1"/>
                </a:cxn>
                <a:cxn ang="0">
                  <a:pos x="T2" y="T3"/>
                </a:cxn>
                <a:cxn ang="0">
                  <a:pos x="T4" y="T5"/>
                </a:cxn>
              </a:cxnLst>
              <a:rect l="0" t="0" r="r" b="b"/>
              <a:pathLst>
                <a:path w="2" h="1">
                  <a:moveTo>
                    <a:pt x="2" y="0"/>
                  </a:moveTo>
                  <a:cubicBezTo>
                    <a:pt x="2" y="1"/>
                    <a:pt x="0" y="0"/>
                    <a:pt x="0" y="0"/>
                  </a:cubicBezTo>
                  <a:cubicBezTo>
                    <a:pt x="1" y="0"/>
                    <a:pt x="2" y="0"/>
                    <a:pt x="2"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10" name="Freeform 611">
              <a:extLst>
                <a:ext uri="{FF2B5EF4-FFF2-40B4-BE49-F238E27FC236}">
                  <a16:creationId xmlns:a16="http://schemas.microsoft.com/office/drawing/2014/main" id="{0CB554AE-BD48-0B34-2363-1A44C68ED67A}"/>
                </a:ext>
              </a:extLst>
            </p:cNvPr>
            <p:cNvSpPr>
              <a:spLocks/>
            </p:cNvSpPr>
            <p:nvPr/>
          </p:nvSpPr>
          <p:spPr bwMode="auto">
            <a:xfrm>
              <a:off x="17540962" y="9119079"/>
              <a:ext cx="19109" cy="19114"/>
            </a:xfrm>
            <a:custGeom>
              <a:avLst/>
              <a:gdLst>
                <a:gd name="T0" fmla="*/ 2 w 2"/>
                <a:gd name="T1" fmla="*/ 0 h 2"/>
                <a:gd name="T2" fmla="*/ 0 w 2"/>
                <a:gd name="T3" fmla="*/ 1 h 2"/>
                <a:gd name="T4" fmla="*/ 2 w 2"/>
                <a:gd name="T5" fmla="*/ 0 h 2"/>
              </a:gdLst>
              <a:ahLst/>
              <a:cxnLst>
                <a:cxn ang="0">
                  <a:pos x="T0" y="T1"/>
                </a:cxn>
                <a:cxn ang="0">
                  <a:pos x="T2" y="T3"/>
                </a:cxn>
                <a:cxn ang="0">
                  <a:pos x="T4" y="T5"/>
                </a:cxn>
              </a:cxnLst>
              <a:rect l="0" t="0" r="r" b="b"/>
              <a:pathLst>
                <a:path w="2" h="2">
                  <a:moveTo>
                    <a:pt x="2" y="0"/>
                  </a:moveTo>
                  <a:cubicBezTo>
                    <a:pt x="2" y="1"/>
                    <a:pt x="0" y="2"/>
                    <a:pt x="0" y="1"/>
                  </a:cubicBezTo>
                  <a:cubicBezTo>
                    <a:pt x="0" y="0"/>
                    <a:pt x="2" y="0"/>
                    <a:pt x="2"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11" name="Freeform 612">
              <a:extLst>
                <a:ext uri="{FF2B5EF4-FFF2-40B4-BE49-F238E27FC236}">
                  <a16:creationId xmlns:a16="http://schemas.microsoft.com/office/drawing/2014/main" id="{8C59EFBE-844E-6794-6A1F-3A9075B477C3}"/>
                </a:ext>
              </a:extLst>
            </p:cNvPr>
            <p:cNvSpPr>
              <a:spLocks/>
            </p:cNvSpPr>
            <p:nvPr/>
          </p:nvSpPr>
          <p:spPr bwMode="auto">
            <a:xfrm>
              <a:off x="17961345" y="10785121"/>
              <a:ext cx="63695" cy="47785"/>
            </a:xfrm>
            <a:custGeom>
              <a:avLst/>
              <a:gdLst>
                <a:gd name="T0" fmla="*/ 6 w 7"/>
                <a:gd name="T1" fmla="*/ 2 h 5"/>
                <a:gd name="T2" fmla="*/ 1 w 7"/>
                <a:gd name="T3" fmla="*/ 2 h 5"/>
                <a:gd name="T4" fmla="*/ 6 w 7"/>
                <a:gd name="T5" fmla="*/ 2 h 5"/>
              </a:gdLst>
              <a:ahLst/>
              <a:cxnLst>
                <a:cxn ang="0">
                  <a:pos x="T0" y="T1"/>
                </a:cxn>
                <a:cxn ang="0">
                  <a:pos x="T2" y="T3"/>
                </a:cxn>
                <a:cxn ang="0">
                  <a:pos x="T4" y="T5"/>
                </a:cxn>
              </a:cxnLst>
              <a:rect l="0" t="0" r="r" b="b"/>
              <a:pathLst>
                <a:path w="7" h="5">
                  <a:moveTo>
                    <a:pt x="6" y="2"/>
                  </a:moveTo>
                  <a:cubicBezTo>
                    <a:pt x="7" y="0"/>
                    <a:pt x="0" y="1"/>
                    <a:pt x="1" y="2"/>
                  </a:cubicBezTo>
                  <a:cubicBezTo>
                    <a:pt x="1" y="3"/>
                    <a:pt x="5" y="5"/>
                    <a:pt x="6" y="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12" name="Rectangle 613">
              <a:extLst>
                <a:ext uri="{FF2B5EF4-FFF2-40B4-BE49-F238E27FC236}">
                  <a16:creationId xmlns:a16="http://schemas.microsoft.com/office/drawing/2014/main" id="{D9C15F44-7BA1-8764-332E-F020548AF8C6}"/>
                </a:ext>
              </a:extLst>
            </p:cNvPr>
            <p:cNvSpPr>
              <a:spLocks noChangeArrowheads="1"/>
            </p:cNvSpPr>
            <p:nvPr/>
          </p:nvSpPr>
          <p:spPr bwMode="auto">
            <a:xfrm>
              <a:off x="12451788" y="5197675"/>
              <a:ext cx="3187" cy="3188"/>
            </a:xfrm>
            <a:prstGeom prst="rect">
              <a:avLst/>
            </a:pr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13" name="Freeform 614">
              <a:extLst>
                <a:ext uri="{FF2B5EF4-FFF2-40B4-BE49-F238E27FC236}">
                  <a16:creationId xmlns:a16="http://schemas.microsoft.com/office/drawing/2014/main" id="{73EDD704-20B6-2E80-F18F-BDDE455777B8}"/>
                </a:ext>
              </a:extLst>
            </p:cNvPr>
            <p:cNvSpPr>
              <a:spLocks/>
            </p:cNvSpPr>
            <p:nvPr/>
          </p:nvSpPr>
          <p:spPr bwMode="auto">
            <a:xfrm>
              <a:off x="9257516" y="10504795"/>
              <a:ext cx="95541" cy="82827"/>
            </a:xfrm>
            <a:custGeom>
              <a:avLst/>
              <a:gdLst>
                <a:gd name="T0" fmla="*/ 4 w 10"/>
                <a:gd name="T1" fmla="*/ 4 h 9"/>
                <a:gd name="T2" fmla="*/ 0 w 10"/>
                <a:gd name="T3" fmla="*/ 8 h 9"/>
                <a:gd name="T4" fmla="*/ 2 w 10"/>
                <a:gd name="T5" fmla="*/ 8 h 9"/>
                <a:gd name="T6" fmla="*/ 5 w 10"/>
                <a:gd name="T7" fmla="*/ 5 h 9"/>
                <a:gd name="T8" fmla="*/ 8 w 10"/>
                <a:gd name="T9" fmla="*/ 0 h 9"/>
                <a:gd name="T10" fmla="*/ 4 w 10"/>
                <a:gd name="T11" fmla="*/ 4 h 9"/>
                <a:gd name="T12" fmla="*/ 4 w 10"/>
                <a:gd name="T13" fmla="*/ 4 h 9"/>
              </a:gdLst>
              <a:ahLst/>
              <a:cxnLst>
                <a:cxn ang="0">
                  <a:pos x="T0" y="T1"/>
                </a:cxn>
                <a:cxn ang="0">
                  <a:pos x="T2" y="T3"/>
                </a:cxn>
                <a:cxn ang="0">
                  <a:pos x="T4" y="T5"/>
                </a:cxn>
                <a:cxn ang="0">
                  <a:pos x="T6" y="T7"/>
                </a:cxn>
                <a:cxn ang="0">
                  <a:pos x="T8" y="T9"/>
                </a:cxn>
                <a:cxn ang="0">
                  <a:pos x="T10" y="T11"/>
                </a:cxn>
                <a:cxn ang="0">
                  <a:pos x="T12" y="T13"/>
                </a:cxn>
              </a:cxnLst>
              <a:rect l="0" t="0" r="r" b="b"/>
              <a:pathLst>
                <a:path w="10" h="9">
                  <a:moveTo>
                    <a:pt x="4" y="4"/>
                  </a:moveTo>
                  <a:cubicBezTo>
                    <a:pt x="4" y="5"/>
                    <a:pt x="1" y="7"/>
                    <a:pt x="0" y="8"/>
                  </a:cubicBezTo>
                  <a:cubicBezTo>
                    <a:pt x="0" y="9"/>
                    <a:pt x="2" y="8"/>
                    <a:pt x="2" y="8"/>
                  </a:cubicBezTo>
                  <a:cubicBezTo>
                    <a:pt x="3" y="7"/>
                    <a:pt x="4" y="6"/>
                    <a:pt x="5" y="5"/>
                  </a:cubicBezTo>
                  <a:cubicBezTo>
                    <a:pt x="6" y="4"/>
                    <a:pt x="10" y="0"/>
                    <a:pt x="8" y="0"/>
                  </a:cubicBezTo>
                  <a:cubicBezTo>
                    <a:pt x="7" y="0"/>
                    <a:pt x="4" y="3"/>
                    <a:pt x="4" y="4"/>
                  </a:cubicBezTo>
                  <a:cubicBezTo>
                    <a:pt x="4" y="5"/>
                    <a:pt x="4" y="3"/>
                    <a:pt x="4" y="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14" name="Freeform 615">
              <a:extLst>
                <a:ext uri="{FF2B5EF4-FFF2-40B4-BE49-F238E27FC236}">
                  <a16:creationId xmlns:a16="http://schemas.microsoft.com/office/drawing/2014/main" id="{79ACBB40-2129-47F4-BF0D-B27771BF1037}"/>
                </a:ext>
              </a:extLst>
            </p:cNvPr>
            <p:cNvSpPr>
              <a:spLocks/>
            </p:cNvSpPr>
            <p:nvPr/>
          </p:nvSpPr>
          <p:spPr bwMode="auto">
            <a:xfrm>
              <a:off x="7821211" y="6733109"/>
              <a:ext cx="66879" cy="28672"/>
            </a:xfrm>
            <a:custGeom>
              <a:avLst/>
              <a:gdLst>
                <a:gd name="T0" fmla="*/ 7 w 7"/>
                <a:gd name="T1" fmla="*/ 1 h 3"/>
                <a:gd name="T2" fmla="*/ 1 w 7"/>
                <a:gd name="T3" fmla="*/ 0 h 3"/>
                <a:gd name="T4" fmla="*/ 7 w 7"/>
                <a:gd name="T5" fmla="*/ 1 h 3"/>
              </a:gdLst>
              <a:ahLst/>
              <a:cxnLst>
                <a:cxn ang="0">
                  <a:pos x="T0" y="T1"/>
                </a:cxn>
                <a:cxn ang="0">
                  <a:pos x="T2" y="T3"/>
                </a:cxn>
                <a:cxn ang="0">
                  <a:pos x="T4" y="T5"/>
                </a:cxn>
              </a:cxnLst>
              <a:rect l="0" t="0" r="r" b="b"/>
              <a:pathLst>
                <a:path w="7" h="3">
                  <a:moveTo>
                    <a:pt x="7" y="1"/>
                  </a:moveTo>
                  <a:cubicBezTo>
                    <a:pt x="7" y="0"/>
                    <a:pt x="0" y="0"/>
                    <a:pt x="1" y="0"/>
                  </a:cubicBezTo>
                  <a:cubicBezTo>
                    <a:pt x="2" y="0"/>
                    <a:pt x="6" y="3"/>
                    <a:pt x="7"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15" name="Freeform 616">
              <a:extLst>
                <a:ext uri="{FF2B5EF4-FFF2-40B4-BE49-F238E27FC236}">
                  <a16:creationId xmlns:a16="http://schemas.microsoft.com/office/drawing/2014/main" id="{E24F0D4E-A1DE-7D9A-BC19-CAF5351C4D19}"/>
                </a:ext>
              </a:extLst>
            </p:cNvPr>
            <p:cNvSpPr>
              <a:spLocks/>
            </p:cNvSpPr>
            <p:nvPr/>
          </p:nvSpPr>
          <p:spPr bwMode="auto">
            <a:xfrm>
              <a:off x="8483629" y="11766268"/>
              <a:ext cx="168791" cy="149721"/>
            </a:xfrm>
            <a:custGeom>
              <a:avLst/>
              <a:gdLst>
                <a:gd name="T0" fmla="*/ 17 w 18"/>
                <a:gd name="T1" fmla="*/ 14 h 16"/>
                <a:gd name="T2" fmla="*/ 8 w 18"/>
                <a:gd name="T3" fmla="*/ 9 h 16"/>
                <a:gd name="T4" fmla="*/ 4 w 18"/>
                <a:gd name="T5" fmla="*/ 5 h 16"/>
                <a:gd name="T6" fmla="*/ 1 w 18"/>
                <a:gd name="T7" fmla="*/ 3 h 16"/>
                <a:gd name="T8" fmla="*/ 2 w 18"/>
                <a:gd name="T9" fmla="*/ 2 h 16"/>
                <a:gd name="T10" fmla="*/ 0 w 18"/>
                <a:gd name="T11" fmla="*/ 0 h 16"/>
                <a:gd name="T12" fmla="*/ 0 w 18"/>
                <a:gd name="T13" fmla="*/ 14 h 16"/>
                <a:gd name="T14" fmla="*/ 7 w 18"/>
                <a:gd name="T15" fmla="*/ 15 h 16"/>
                <a:gd name="T16" fmla="*/ 10 w 18"/>
                <a:gd name="T17" fmla="*/ 16 h 16"/>
                <a:gd name="T18" fmla="*/ 13 w 18"/>
                <a:gd name="T19" fmla="*/ 15 h 16"/>
                <a:gd name="T20" fmla="*/ 18 w 18"/>
                <a:gd name="T21" fmla="*/ 14 h 16"/>
                <a:gd name="T22" fmla="*/ 17 w 18"/>
                <a:gd name="T23" fmla="*/ 1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 h="16">
                  <a:moveTo>
                    <a:pt x="17" y="14"/>
                  </a:moveTo>
                  <a:cubicBezTo>
                    <a:pt x="13" y="14"/>
                    <a:pt x="11" y="11"/>
                    <a:pt x="8" y="9"/>
                  </a:cubicBezTo>
                  <a:cubicBezTo>
                    <a:pt x="7" y="7"/>
                    <a:pt x="5" y="6"/>
                    <a:pt x="4" y="5"/>
                  </a:cubicBezTo>
                  <a:cubicBezTo>
                    <a:pt x="3" y="5"/>
                    <a:pt x="1" y="4"/>
                    <a:pt x="1" y="3"/>
                  </a:cubicBezTo>
                  <a:cubicBezTo>
                    <a:pt x="1" y="3"/>
                    <a:pt x="2" y="3"/>
                    <a:pt x="2" y="2"/>
                  </a:cubicBezTo>
                  <a:cubicBezTo>
                    <a:pt x="3" y="2"/>
                    <a:pt x="1" y="0"/>
                    <a:pt x="0" y="0"/>
                  </a:cubicBezTo>
                  <a:cubicBezTo>
                    <a:pt x="0" y="5"/>
                    <a:pt x="0" y="10"/>
                    <a:pt x="0" y="14"/>
                  </a:cubicBezTo>
                  <a:cubicBezTo>
                    <a:pt x="0" y="15"/>
                    <a:pt x="6" y="15"/>
                    <a:pt x="7" y="15"/>
                  </a:cubicBezTo>
                  <a:cubicBezTo>
                    <a:pt x="8" y="15"/>
                    <a:pt x="9" y="15"/>
                    <a:pt x="10" y="16"/>
                  </a:cubicBezTo>
                  <a:cubicBezTo>
                    <a:pt x="12" y="16"/>
                    <a:pt x="12" y="16"/>
                    <a:pt x="13" y="15"/>
                  </a:cubicBezTo>
                  <a:cubicBezTo>
                    <a:pt x="14" y="15"/>
                    <a:pt x="18" y="15"/>
                    <a:pt x="18" y="14"/>
                  </a:cubicBezTo>
                  <a:cubicBezTo>
                    <a:pt x="18" y="14"/>
                    <a:pt x="18" y="13"/>
                    <a:pt x="17" y="1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16" name="Freeform 617">
              <a:extLst>
                <a:ext uri="{FF2B5EF4-FFF2-40B4-BE49-F238E27FC236}">
                  <a16:creationId xmlns:a16="http://schemas.microsoft.com/office/drawing/2014/main" id="{077C75BF-F708-C328-4352-9BF25A633186}"/>
                </a:ext>
              </a:extLst>
            </p:cNvPr>
            <p:cNvSpPr>
              <a:spLocks/>
            </p:cNvSpPr>
            <p:nvPr/>
          </p:nvSpPr>
          <p:spPr bwMode="auto">
            <a:xfrm>
              <a:off x="8305288" y="11747159"/>
              <a:ext cx="280256" cy="216615"/>
            </a:xfrm>
            <a:custGeom>
              <a:avLst/>
              <a:gdLst>
                <a:gd name="T0" fmla="*/ 19 w 30"/>
                <a:gd name="T1" fmla="*/ 17 h 23"/>
                <a:gd name="T2" fmla="*/ 19 w 30"/>
                <a:gd name="T3" fmla="*/ 7 h 23"/>
                <a:gd name="T4" fmla="*/ 19 w 30"/>
                <a:gd name="T5" fmla="*/ 3 h 23"/>
                <a:gd name="T6" fmla="*/ 15 w 30"/>
                <a:gd name="T7" fmla="*/ 1 h 23"/>
                <a:gd name="T8" fmla="*/ 12 w 30"/>
                <a:gd name="T9" fmla="*/ 3 h 23"/>
                <a:gd name="T10" fmla="*/ 13 w 30"/>
                <a:gd name="T11" fmla="*/ 6 h 23"/>
                <a:gd name="T12" fmla="*/ 15 w 30"/>
                <a:gd name="T13" fmla="*/ 6 h 23"/>
                <a:gd name="T14" fmla="*/ 14 w 30"/>
                <a:gd name="T15" fmla="*/ 8 h 23"/>
                <a:gd name="T16" fmla="*/ 13 w 30"/>
                <a:gd name="T17" fmla="*/ 11 h 23"/>
                <a:gd name="T18" fmla="*/ 16 w 30"/>
                <a:gd name="T19" fmla="*/ 13 h 23"/>
                <a:gd name="T20" fmla="*/ 12 w 30"/>
                <a:gd name="T21" fmla="*/ 13 h 23"/>
                <a:gd name="T22" fmla="*/ 9 w 30"/>
                <a:gd name="T23" fmla="*/ 12 h 23"/>
                <a:gd name="T24" fmla="*/ 10 w 30"/>
                <a:gd name="T25" fmla="*/ 12 h 23"/>
                <a:gd name="T26" fmla="*/ 10 w 30"/>
                <a:gd name="T27" fmla="*/ 9 h 23"/>
                <a:gd name="T28" fmla="*/ 8 w 30"/>
                <a:gd name="T29" fmla="*/ 11 h 23"/>
                <a:gd name="T30" fmla="*/ 5 w 30"/>
                <a:gd name="T31" fmla="*/ 11 h 23"/>
                <a:gd name="T32" fmla="*/ 0 w 30"/>
                <a:gd name="T33" fmla="*/ 12 h 23"/>
                <a:gd name="T34" fmla="*/ 2 w 30"/>
                <a:gd name="T35" fmla="*/ 12 h 23"/>
                <a:gd name="T36" fmla="*/ 3 w 30"/>
                <a:gd name="T37" fmla="*/ 12 h 23"/>
                <a:gd name="T38" fmla="*/ 5 w 30"/>
                <a:gd name="T39" fmla="*/ 12 h 23"/>
                <a:gd name="T40" fmla="*/ 6 w 30"/>
                <a:gd name="T41" fmla="*/ 13 h 23"/>
                <a:gd name="T42" fmla="*/ 4 w 30"/>
                <a:gd name="T43" fmla="*/ 15 h 23"/>
                <a:gd name="T44" fmla="*/ 6 w 30"/>
                <a:gd name="T45" fmla="*/ 15 h 23"/>
                <a:gd name="T46" fmla="*/ 8 w 30"/>
                <a:gd name="T47" fmla="*/ 16 h 23"/>
                <a:gd name="T48" fmla="*/ 7 w 30"/>
                <a:gd name="T49" fmla="*/ 16 h 23"/>
                <a:gd name="T50" fmla="*/ 10 w 30"/>
                <a:gd name="T51" fmla="*/ 17 h 23"/>
                <a:gd name="T52" fmla="*/ 12 w 30"/>
                <a:gd name="T53" fmla="*/ 17 h 23"/>
                <a:gd name="T54" fmla="*/ 17 w 30"/>
                <a:gd name="T55" fmla="*/ 21 h 23"/>
                <a:gd name="T56" fmla="*/ 16 w 30"/>
                <a:gd name="T57" fmla="*/ 20 h 23"/>
                <a:gd name="T58" fmla="*/ 23 w 30"/>
                <a:gd name="T59" fmla="*/ 23 h 23"/>
                <a:gd name="T60" fmla="*/ 19 w 30"/>
                <a:gd name="T61" fmla="*/ 18 h 23"/>
                <a:gd name="T62" fmla="*/ 24 w 30"/>
                <a:gd name="T63" fmla="*/ 19 h 23"/>
                <a:gd name="T64" fmla="*/ 30 w 30"/>
                <a:gd name="T65" fmla="*/ 18 h 23"/>
                <a:gd name="T66" fmla="*/ 19 w 30"/>
                <a:gd name="T67" fmla="*/ 17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0" h="23">
                  <a:moveTo>
                    <a:pt x="19" y="17"/>
                  </a:moveTo>
                  <a:cubicBezTo>
                    <a:pt x="19" y="13"/>
                    <a:pt x="19" y="10"/>
                    <a:pt x="19" y="7"/>
                  </a:cubicBezTo>
                  <a:cubicBezTo>
                    <a:pt x="19" y="6"/>
                    <a:pt x="19" y="4"/>
                    <a:pt x="19" y="3"/>
                  </a:cubicBezTo>
                  <a:cubicBezTo>
                    <a:pt x="19" y="2"/>
                    <a:pt x="16" y="0"/>
                    <a:pt x="15" y="1"/>
                  </a:cubicBezTo>
                  <a:cubicBezTo>
                    <a:pt x="14" y="2"/>
                    <a:pt x="12" y="1"/>
                    <a:pt x="12" y="3"/>
                  </a:cubicBezTo>
                  <a:cubicBezTo>
                    <a:pt x="11" y="5"/>
                    <a:pt x="9" y="7"/>
                    <a:pt x="13" y="6"/>
                  </a:cubicBezTo>
                  <a:cubicBezTo>
                    <a:pt x="13" y="6"/>
                    <a:pt x="15" y="6"/>
                    <a:pt x="15" y="6"/>
                  </a:cubicBezTo>
                  <a:cubicBezTo>
                    <a:pt x="16" y="6"/>
                    <a:pt x="14" y="8"/>
                    <a:pt x="14" y="8"/>
                  </a:cubicBezTo>
                  <a:cubicBezTo>
                    <a:pt x="13" y="8"/>
                    <a:pt x="11" y="10"/>
                    <a:pt x="13" y="11"/>
                  </a:cubicBezTo>
                  <a:cubicBezTo>
                    <a:pt x="13" y="12"/>
                    <a:pt x="16" y="12"/>
                    <a:pt x="16" y="13"/>
                  </a:cubicBezTo>
                  <a:cubicBezTo>
                    <a:pt x="16" y="13"/>
                    <a:pt x="12" y="13"/>
                    <a:pt x="12" y="13"/>
                  </a:cubicBezTo>
                  <a:cubicBezTo>
                    <a:pt x="11" y="13"/>
                    <a:pt x="9" y="12"/>
                    <a:pt x="9" y="12"/>
                  </a:cubicBezTo>
                  <a:cubicBezTo>
                    <a:pt x="9" y="12"/>
                    <a:pt x="10" y="13"/>
                    <a:pt x="10" y="12"/>
                  </a:cubicBezTo>
                  <a:cubicBezTo>
                    <a:pt x="10" y="11"/>
                    <a:pt x="11" y="10"/>
                    <a:pt x="10" y="9"/>
                  </a:cubicBezTo>
                  <a:cubicBezTo>
                    <a:pt x="10" y="9"/>
                    <a:pt x="8" y="11"/>
                    <a:pt x="8" y="11"/>
                  </a:cubicBezTo>
                  <a:cubicBezTo>
                    <a:pt x="7" y="12"/>
                    <a:pt x="6" y="11"/>
                    <a:pt x="5" y="11"/>
                  </a:cubicBezTo>
                  <a:cubicBezTo>
                    <a:pt x="4" y="11"/>
                    <a:pt x="0" y="10"/>
                    <a:pt x="0" y="12"/>
                  </a:cubicBezTo>
                  <a:cubicBezTo>
                    <a:pt x="0" y="13"/>
                    <a:pt x="2" y="12"/>
                    <a:pt x="2" y="12"/>
                  </a:cubicBezTo>
                  <a:cubicBezTo>
                    <a:pt x="3" y="11"/>
                    <a:pt x="2" y="12"/>
                    <a:pt x="3" y="12"/>
                  </a:cubicBezTo>
                  <a:cubicBezTo>
                    <a:pt x="4" y="13"/>
                    <a:pt x="4" y="11"/>
                    <a:pt x="5" y="12"/>
                  </a:cubicBezTo>
                  <a:cubicBezTo>
                    <a:pt x="5" y="12"/>
                    <a:pt x="6" y="13"/>
                    <a:pt x="6" y="13"/>
                  </a:cubicBezTo>
                  <a:cubicBezTo>
                    <a:pt x="6" y="13"/>
                    <a:pt x="2" y="14"/>
                    <a:pt x="4" y="15"/>
                  </a:cubicBezTo>
                  <a:cubicBezTo>
                    <a:pt x="5" y="16"/>
                    <a:pt x="6" y="14"/>
                    <a:pt x="6" y="15"/>
                  </a:cubicBezTo>
                  <a:cubicBezTo>
                    <a:pt x="7" y="15"/>
                    <a:pt x="8" y="16"/>
                    <a:pt x="8" y="16"/>
                  </a:cubicBezTo>
                  <a:cubicBezTo>
                    <a:pt x="8" y="16"/>
                    <a:pt x="8" y="16"/>
                    <a:pt x="7" y="16"/>
                  </a:cubicBezTo>
                  <a:cubicBezTo>
                    <a:pt x="7" y="17"/>
                    <a:pt x="9" y="17"/>
                    <a:pt x="10" y="17"/>
                  </a:cubicBezTo>
                  <a:cubicBezTo>
                    <a:pt x="11" y="17"/>
                    <a:pt x="11" y="15"/>
                    <a:pt x="12" y="17"/>
                  </a:cubicBezTo>
                  <a:cubicBezTo>
                    <a:pt x="12" y="17"/>
                    <a:pt x="16" y="22"/>
                    <a:pt x="17" y="21"/>
                  </a:cubicBezTo>
                  <a:cubicBezTo>
                    <a:pt x="17" y="21"/>
                    <a:pt x="16" y="20"/>
                    <a:pt x="16" y="20"/>
                  </a:cubicBezTo>
                  <a:cubicBezTo>
                    <a:pt x="16" y="19"/>
                    <a:pt x="22" y="23"/>
                    <a:pt x="23" y="23"/>
                  </a:cubicBezTo>
                  <a:cubicBezTo>
                    <a:pt x="23" y="22"/>
                    <a:pt x="19" y="19"/>
                    <a:pt x="19" y="18"/>
                  </a:cubicBezTo>
                  <a:cubicBezTo>
                    <a:pt x="20" y="18"/>
                    <a:pt x="24" y="19"/>
                    <a:pt x="24" y="19"/>
                  </a:cubicBezTo>
                  <a:cubicBezTo>
                    <a:pt x="26" y="19"/>
                    <a:pt x="28" y="19"/>
                    <a:pt x="30" y="18"/>
                  </a:cubicBezTo>
                  <a:cubicBezTo>
                    <a:pt x="27" y="16"/>
                    <a:pt x="23" y="17"/>
                    <a:pt x="19" y="17"/>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17" name="Freeform 618">
              <a:extLst>
                <a:ext uri="{FF2B5EF4-FFF2-40B4-BE49-F238E27FC236}">
                  <a16:creationId xmlns:a16="http://schemas.microsoft.com/office/drawing/2014/main" id="{D102CEC6-B20E-348C-FDDB-A3F07A8FCC9E}"/>
                </a:ext>
              </a:extLst>
            </p:cNvPr>
            <p:cNvSpPr>
              <a:spLocks/>
            </p:cNvSpPr>
            <p:nvPr/>
          </p:nvSpPr>
          <p:spPr bwMode="auto">
            <a:xfrm>
              <a:off x="8260699" y="8501084"/>
              <a:ext cx="710194" cy="516057"/>
            </a:xfrm>
            <a:custGeom>
              <a:avLst/>
              <a:gdLst>
                <a:gd name="T0" fmla="*/ 63 w 76"/>
                <a:gd name="T1" fmla="*/ 28 h 55"/>
                <a:gd name="T2" fmla="*/ 66 w 76"/>
                <a:gd name="T3" fmla="*/ 24 h 55"/>
                <a:gd name="T4" fmla="*/ 67 w 76"/>
                <a:gd name="T5" fmla="*/ 22 h 55"/>
                <a:gd name="T6" fmla="*/ 67 w 76"/>
                <a:gd name="T7" fmla="*/ 18 h 55"/>
                <a:gd name="T8" fmla="*/ 61 w 76"/>
                <a:gd name="T9" fmla="*/ 15 h 55"/>
                <a:gd name="T10" fmla="*/ 63 w 76"/>
                <a:gd name="T11" fmla="*/ 14 h 55"/>
                <a:gd name="T12" fmla="*/ 64 w 76"/>
                <a:gd name="T13" fmla="*/ 11 h 55"/>
                <a:gd name="T14" fmla="*/ 60 w 76"/>
                <a:gd name="T15" fmla="*/ 9 h 55"/>
                <a:gd name="T16" fmla="*/ 59 w 76"/>
                <a:gd name="T17" fmla="*/ 8 h 55"/>
                <a:gd name="T18" fmla="*/ 57 w 76"/>
                <a:gd name="T19" fmla="*/ 9 h 55"/>
                <a:gd name="T20" fmla="*/ 57 w 76"/>
                <a:gd name="T21" fmla="*/ 7 h 55"/>
                <a:gd name="T22" fmla="*/ 54 w 76"/>
                <a:gd name="T23" fmla="*/ 8 h 55"/>
                <a:gd name="T24" fmla="*/ 54 w 76"/>
                <a:gd name="T25" fmla="*/ 6 h 55"/>
                <a:gd name="T26" fmla="*/ 58 w 76"/>
                <a:gd name="T27" fmla="*/ 5 h 55"/>
                <a:gd name="T28" fmla="*/ 55 w 76"/>
                <a:gd name="T29" fmla="*/ 4 h 55"/>
                <a:gd name="T30" fmla="*/ 49 w 76"/>
                <a:gd name="T31" fmla="*/ 4 h 55"/>
                <a:gd name="T32" fmla="*/ 44 w 76"/>
                <a:gd name="T33" fmla="*/ 7 h 55"/>
                <a:gd name="T34" fmla="*/ 38 w 76"/>
                <a:gd name="T35" fmla="*/ 5 h 55"/>
                <a:gd name="T36" fmla="*/ 29 w 76"/>
                <a:gd name="T37" fmla="*/ 5 h 55"/>
                <a:gd name="T38" fmla="*/ 26 w 76"/>
                <a:gd name="T39" fmla="*/ 2 h 55"/>
                <a:gd name="T40" fmla="*/ 20 w 76"/>
                <a:gd name="T41" fmla="*/ 0 h 55"/>
                <a:gd name="T42" fmla="*/ 11 w 76"/>
                <a:gd name="T43" fmla="*/ 4 h 55"/>
                <a:gd name="T44" fmla="*/ 13 w 76"/>
                <a:gd name="T45" fmla="*/ 12 h 55"/>
                <a:gd name="T46" fmla="*/ 8 w 76"/>
                <a:gd name="T47" fmla="*/ 8 h 55"/>
                <a:gd name="T48" fmla="*/ 10 w 76"/>
                <a:gd name="T49" fmla="*/ 5 h 55"/>
                <a:gd name="T50" fmla="*/ 8 w 76"/>
                <a:gd name="T51" fmla="*/ 1 h 55"/>
                <a:gd name="T52" fmla="*/ 4 w 76"/>
                <a:gd name="T53" fmla="*/ 7 h 55"/>
                <a:gd name="T54" fmla="*/ 3 w 76"/>
                <a:gd name="T55" fmla="*/ 12 h 55"/>
                <a:gd name="T56" fmla="*/ 5 w 76"/>
                <a:gd name="T57" fmla="*/ 13 h 55"/>
                <a:gd name="T58" fmla="*/ 7 w 76"/>
                <a:gd name="T59" fmla="*/ 16 h 55"/>
                <a:gd name="T60" fmla="*/ 10 w 76"/>
                <a:gd name="T61" fmla="*/ 23 h 55"/>
                <a:gd name="T62" fmla="*/ 13 w 76"/>
                <a:gd name="T63" fmla="*/ 23 h 55"/>
                <a:gd name="T64" fmla="*/ 15 w 76"/>
                <a:gd name="T65" fmla="*/ 22 h 55"/>
                <a:gd name="T66" fmla="*/ 21 w 76"/>
                <a:gd name="T67" fmla="*/ 27 h 55"/>
                <a:gd name="T68" fmla="*/ 23 w 76"/>
                <a:gd name="T69" fmla="*/ 27 h 55"/>
                <a:gd name="T70" fmla="*/ 26 w 76"/>
                <a:gd name="T71" fmla="*/ 27 h 55"/>
                <a:gd name="T72" fmla="*/ 31 w 76"/>
                <a:gd name="T73" fmla="*/ 29 h 55"/>
                <a:gd name="T74" fmla="*/ 31 w 76"/>
                <a:gd name="T75" fmla="*/ 38 h 55"/>
                <a:gd name="T76" fmla="*/ 32 w 76"/>
                <a:gd name="T77" fmla="*/ 41 h 55"/>
                <a:gd name="T78" fmla="*/ 30 w 76"/>
                <a:gd name="T79" fmla="*/ 44 h 55"/>
                <a:gd name="T80" fmla="*/ 40 w 76"/>
                <a:gd name="T81" fmla="*/ 53 h 55"/>
                <a:gd name="T82" fmla="*/ 42 w 76"/>
                <a:gd name="T83" fmla="*/ 54 h 55"/>
                <a:gd name="T84" fmla="*/ 45 w 76"/>
                <a:gd name="T85" fmla="*/ 52 h 55"/>
                <a:gd name="T86" fmla="*/ 51 w 76"/>
                <a:gd name="T87" fmla="*/ 47 h 55"/>
                <a:gd name="T88" fmla="*/ 49 w 76"/>
                <a:gd name="T89" fmla="*/ 44 h 55"/>
                <a:gd name="T90" fmla="*/ 48 w 76"/>
                <a:gd name="T91" fmla="*/ 41 h 55"/>
                <a:gd name="T92" fmla="*/ 45 w 76"/>
                <a:gd name="T93" fmla="*/ 38 h 55"/>
                <a:gd name="T94" fmla="*/ 52 w 76"/>
                <a:gd name="T95" fmla="*/ 38 h 55"/>
                <a:gd name="T96" fmla="*/ 54 w 76"/>
                <a:gd name="T97" fmla="*/ 40 h 55"/>
                <a:gd name="T98" fmla="*/ 56 w 76"/>
                <a:gd name="T99" fmla="*/ 38 h 55"/>
                <a:gd name="T100" fmla="*/ 62 w 76"/>
                <a:gd name="T101" fmla="*/ 36 h 55"/>
                <a:gd name="T102" fmla="*/ 67 w 76"/>
                <a:gd name="T103" fmla="*/ 33 h 55"/>
                <a:gd name="T104" fmla="*/ 63 w 76"/>
                <a:gd name="T105" fmla="*/ 28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76" h="55">
                  <a:moveTo>
                    <a:pt x="63" y="28"/>
                  </a:moveTo>
                  <a:cubicBezTo>
                    <a:pt x="63" y="26"/>
                    <a:pt x="63" y="25"/>
                    <a:pt x="66" y="24"/>
                  </a:cubicBezTo>
                  <a:cubicBezTo>
                    <a:pt x="66" y="23"/>
                    <a:pt x="68" y="23"/>
                    <a:pt x="67" y="22"/>
                  </a:cubicBezTo>
                  <a:cubicBezTo>
                    <a:pt x="66" y="21"/>
                    <a:pt x="65" y="19"/>
                    <a:pt x="67" y="18"/>
                  </a:cubicBezTo>
                  <a:cubicBezTo>
                    <a:pt x="76" y="14"/>
                    <a:pt x="61" y="15"/>
                    <a:pt x="61" y="15"/>
                  </a:cubicBezTo>
                  <a:cubicBezTo>
                    <a:pt x="61" y="14"/>
                    <a:pt x="62" y="14"/>
                    <a:pt x="63" y="14"/>
                  </a:cubicBezTo>
                  <a:cubicBezTo>
                    <a:pt x="64" y="14"/>
                    <a:pt x="64" y="12"/>
                    <a:pt x="64" y="11"/>
                  </a:cubicBezTo>
                  <a:cubicBezTo>
                    <a:pt x="64" y="10"/>
                    <a:pt x="60" y="8"/>
                    <a:pt x="60" y="9"/>
                  </a:cubicBezTo>
                  <a:cubicBezTo>
                    <a:pt x="60" y="10"/>
                    <a:pt x="59" y="8"/>
                    <a:pt x="59" y="8"/>
                  </a:cubicBezTo>
                  <a:cubicBezTo>
                    <a:pt x="58" y="8"/>
                    <a:pt x="58" y="10"/>
                    <a:pt x="57" y="9"/>
                  </a:cubicBezTo>
                  <a:cubicBezTo>
                    <a:pt x="57" y="9"/>
                    <a:pt x="57" y="8"/>
                    <a:pt x="57" y="7"/>
                  </a:cubicBezTo>
                  <a:cubicBezTo>
                    <a:pt x="56" y="6"/>
                    <a:pt x="55" y="8"/>
                    <a:pt x="54" y="8"/>
                  </a:cubicBezTo>
                  <a:cubicBezTo>
                    <a:pt x="54" y="8"/>
                    <a:pt x="54" y="6"/>
                    <a:pt x="54" y="6"/>
                  </a:cubicBezTo>
                  <a:cubicBezTo>
                    <a:pt x="54" y="4"/>
                    <a:pt x="57" y="5"/>
                    <a:pt x="58" y="5"/>
                  </a:cubicBezTo>
                  <a:cubicBezTo>
                    <a:pt x="59" y="4"/>
                    <a:pt x="55" y="4"/>
                    <a:pt x="55" y="4"/>
                  </a:cubicBezTo>
                  <a:cubicBezTo>
                    <a:pt x="53" y="4"/>
                    <a:pt x="51" y="3"/>
                    <a:pt x="49" y="4"/>
                  </a:cubicBezTo>
                  <a:cubicBezTo>
                    <a:pt x="47" y="5"/>
                    <a:pt x="46" y="8"/>
                    <a:pt x="44" y="7"/>
                  </a:cubicBezTo>
                  <a:cubicBezTo>
                    <a:pt x="41" y="7"/>
                    <a:pt x="40" y="7"/>
                    <a:pt x="38" y="5"/>
                  </a:cubicBezTo>
                  <a:cubicBezTo>
                    <a:pt x="36" y="3"/>
                    <a:pt x="32" y="5"/>
                    <a:pt x="29" y="5"/>
                  </a:cubicBezTo>
                  <a:cubicBezTo>
                    <a:pt x="27" y="5"/>
                    <a:pt x="27" y="4"/>
                    <a:pt x="26" y="2"/>
                  </a:cubicBezTo>
                  <a:cubicBezTo>
                    <a:pt x="25" y="0"/>
                    <a:pt x="23" y="0"/>
                    <a:pt x="20" y="0"/>
                  </a:cubicBezTo>
                  <a:cubicBezTo>
                    <a:pt x="19" y="0"/>
                    <a:pt x="11" y="1"/>
                    <a:pt x="11" y="4"/>
                  </a:cubicBezTo>
                  <a:cubicBezTo>
                    <a:pt x="11" y="7"/>
                    <a:pt x="15" y="8"/>
                    <a:pt x="13" y="12"/>
                  </a:cubicBezTo>
                  <a:cubicBezTo>
                    <a:pt x="11" y="14"/>
                    <a:pt x="7" y="10"/>
                    <a:pt x="8" y="8"/>
                  </a:cubicBezTo>
                  <a:cubicBezTo>
                    <a:pt x="8" y="7"/>
                    <a:pt x="10" y="6"/>
                    <a:pt x="10" y="5"/>
                  </a:cubicBezTo>
                  <a:cubicBezTo>
                    <a:pt x="11" y="3"/>
                    <a:pt x="8" y="2"/>
                    <a:pt x="8" y="1"/>
                  </a:cubicBezTo>
                  <a:cubicBezTo>
                    <a:pt x="5" y="3"/>
                    <a:pt x="4" y="4"/>
                    <a:pt x="4" y="7"/>
                  </a:cubicBezTo>
                  <a:cubicBezTo>
                    <a:pt x="3" y="8"/>
                    <a:pt x="0" y="12"/>
                    <a:pt x="3" y="12"/>
                  </a:cubicBezTo>
                  <a:cubicBezTo>
                    <a:pt x="3" y="12"/>
                    <a:pt x="4" y="12"/>
                    <a:pt x="5" y="13"/>
                  </a:cubicBezTo>
                  <a:cubicBezTo>
                    <a:pt x="5" y="14"/>
                    <a:pt x="6" y="15"/>
                    <a:pt x="7" y="16"/>
                  </a:cubicBezTo>
                  <a:cubicBezTo>
                    <a:pt x="9" y="18"/>
                    <a:pt x="5" y="22"/>
                    <a:pt x="10" y="23"/>
                  </a:cubicBezTo>
                  <a:cubicBezTo>
                    <a:pt x="10" y="23"/>
                    <a:pt x="12" y="23"/>
                    <a:pt x="13" y="23"/>
                  </a:cubicBezTo>
                  <a:cubicBezTo>
                    <a:pt x="14" y="23"/>
                    <a:pt x="14" y="22"/>
                    <a:pt x="15" y="22"/>
                  </a:cubicBezTo>
                  <a:cubicBezTo>
                    <a:pt x="18" y="22"/>
                    <a:pt x="19" y="25"/>
                    <a:pt x="21" y="27"/>
                  </a:cubicBezTo>
                  <a:cubicBezTo>
                    <a:pt x="21" y="27"/>
                    <a:pt x="22" y="28"/>
                    <a:pt x="23" y="27"/>
                  </a:cubicBezTo>
                  <a:cubicBezTo>
                    <a:pt x="23" y="26"/>
                    <a:pt x="24" y="27"/>
                    <a:pt x="26" y="27"/>
                  </a:cubicBezTo>
                  <a:cubicBezTo>
                    <a:pt x="28" y="28"/>
                    <a:pt x="33" y="25"/>
                    <a:pt x="31" y="29"/>
                  </a:cubicBezTo>
                  <a:cubicBezTo>
                    <a:pt x="29" y="32"/>
                    <a:pt x="29" y="35"/>
                    <a:pt x="31" y="38"/>
                  </a:cubicBezTo>
                  <a:cubicBezTo>
                    <a:pt x="31" y="39"/>
                    <a:pt x="32" y="40"/>
                    <a:pt x="32" y="41"/>
                  </a:cubicBezTo>
                  <a:cubicBezTo>
                    <a:pt x="32" y="42"/>
                    <a:pt x="29" y="43"/>
                    <a:pt x="30" y="44"/>
                  </a:cubicBezTo>
                  <a:cubicBezTo>
                    <a:pt x="33" y="47"/>
                    <a:pt x="34" y="55"/>
                    <a:pt x="40" y="53"/>
                  </a:cubicBezTo>
                  <a:cubicBezTo>
                    <a:pt x="41" y="53"/>
                    <a:pt x="41" y="54"/>
                    <a:pt x="42" y="54"/>
                  </a:cubicBezTo>
                  <a:cubicBezTo>
                    <a:pt x="43" y="54"/>
                    <a:pt x="44" y="53"/>
                    <a:pt x="45" y="52"/>
                  </a:cubicBezTo>
                  <a:cubicBezTo>
                    <a:pt x="47" y="51"/>
                    <a:pt x="48" y="49"/>
                    <a:pt x="51" y="47"/>
                  </a:cubicBezTo>
                  <a:cubicBezTo>
                    <a:pt x="53" y="46"/>
                    <a:pt x="49" y="46"/>
                    <a:pt x="49" y="44"/>
                  </a:cubicBezTo>
                  <a:cubicBezTo>
                    <a:pt x="49" y="43"/>
                    <a:pt x="48" y="42"/>
                    <a:pt x="48" y="41"/>
                  </a:cubicBezTo>
                  <a:cubicBezTo>
                    <a:pt x="48" y="40"/>
                    <a:pt x="45" y="39"/>
                    <a:pt x="45" y="38"/>
                  </a:cubicBezTo>
                  <a:cubicBezTo>
                    <a:pt x="45" y="37"/>
                    <a:pt x="51" y="38"/>
                    <a:pt x="52" y="38"/>
                  </a:cubicBezTo>
                  <a:cubicBezTo>
                    <a:pt x="54" y="38"/>
                    <a:pt x="53" y="39"/>
                    <a:pt x="54" y="40"/>
                  </a:cubicBezTo>
                  <a:cubicBezTo>
                    <a:pt x="55" y="40"/>
                    <a:pt x="55" y="38"/>
                    <a:pt x="56" y="38"/>
                  </a:cubicBezTo>
                  <a:cubicBezTo>
                    <a:pt x="57" y="37"/>
                    <a:pt x="60" y="37"/>
                    <a:pt x="62" y="36"/>
                  </a:cubicBezTo>
                  <a:cubicBezTo>
                    <a:pt x="63" y="35"/>
                    <a:pt x="65" y="34"/>
                    <a:pt x="67" y="33"/>
                  </a:cubicBezTo>
                  <a:cubicBezTo>
                    <a:pt x="66" y="31"/>
                    <a:pt x="63" y="30"/>
                    <a:pt x="63" y="28"/>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18" name="Freeform 619">
              <a:extLst>
                <a:ext uri="{FF2B5EF4-FFF2-40B4-BE49-F238E27FC236}">
                  <a16:creationId xmlns:a16="http://schemas.microsoft.com/office/drawing/2014/main" id="{FCF1E373-C716-21BD-A1E0-9319C79F7263}"/>
                </a:ext>
              </a:extLst>
            </p:cNvPr>
            <p:cNvSpPr>
              <a:spLocks/>
            </p:cNvSpPr>
            <p:nvPr/>
          </p:nvSpPr>
          <p:spPr bwMode="auto">
            <a:xfrm>
              <a:off x="8830764" y="8641249"/>
              <a:ext cx="242036" cy="356781"/>
            </a:xfrm>
            <a:custGeom>
              <a:avLst/>
              <a:gdLst>
                <a:gd name="T0" fmla="*/ 22 w 26"/>
                <a:gd name="T1" fmla="*/ 29 h 38"/>
                <a:gd name="T2" fmla="*/ 18 w 26"/>
                <a:gd name="T3" fmla="*/ 21 h 38"/>
                <a:gd name="T4" fmla="*/ 20 w 26"/>
                <a:gd name="T5" fmla="*/ 18 h 38"/>
                <a:gd name="T6" fmla="*/ 22 w 26"/>
                <a:gd name="T7" fmla="*/ 15 h 38"/>
                <a:gd name="T8" fmla="*/ 22 w 26"/>
                <a:gd name="T9" fmla="*/ 13 h 38"/>
                <a:gd name="T10" fmla="*/ 20 w 26"/>
                <a:gd name="T11" fmla="*/ 11 h 38"/>
                <a:gd name="T12" fmla="*/ 16 w 26"/>
                <a:gd name="T13" fmla="*/ 7 h 38"/>
                <a:gd name="T14" fmla="*/ 9 w 26"/>
                <a:gd name="T15" fmla="*/ 0 h 38"/>
                <a:gd name="T16" fmla="*/ 5 w 26"/>
                <a:gd name="T17" fmla="*/ 5 h 38"/>
                <a:gd name="T18" fmla="*/ 6 w 26"/>
                <a:gd name="T19" fmla="*/ 8 h 38"/>
                <a:gd name="T20" fmla="*/ 3 w 26"/>
                <a:gd name="T21" fmla="*/ 10 h 38"/>
                <a:gd name="T22" fmla="*/ 4 w 26"/>
                <a:gd name="T23" fmla="*/ 16 h 38"/>
                <a:gd name="T24" fmla="*/ 7 w 26"/>
                <a:gd name="T25" fmla="*/ 18 h 38"/>
                <a:gd name="T26" fmla="*/ 8 w 26"/>
                <a:gd name="T27" fmla="*/ 20 h 38"/>
                <a:gd name="T28" fmla="*/ 8 w 26"/>
                <a:gd name="T29" fmla="*/ 27 h 38"/>
                <a:gd name="T30" fmla="*/ 11 w 26"/>
                <a:gd name="T31" fmla="*/ 35 h 38"/>
                <a:gd name="T32" fmla="*/ 17 w 26"/>
                <a:gd name="T33" fmla="*/ 35 h 38"/>
                <a:gd name="T34" fmla="*/ 21 w 26"/>
                <a:gd name="T35" fmla="*/ 34 h 38"/>
                <a:gd name="T36" fmla="*/ 26 w 26"/>
                <a:gd name="T37" fmla="*/ 34 h 38"/>
                <a:gd name="T38" fmla="*/ 22 w 26"/>
                <a:gd name="T39" fmla="*/ 29 h 38"/>
                <a:gd name="T40" fmla="*/ 22 w 26"/>
                <a:gd name="T41" fmla="*/ 29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6" h="38">
                  <a:moveTo>
                    <a:pt x="22" y="29"/>
                  </a:moveTo>
                  <a:cubicBezTo>
                    <a:pt x="22" y="28"/>
                    <a:pt x="17" y="22"/>
                    <a:pt x="18" y="21"/>
                  </a:cubicBezTo>
                  <a:cubicBezTo>
                    <a:pt x="19" y="20"/>
                    <a:pt x="18" y="19"/>
                    <a:pt x="20" y="18"/>
                  </a:cubicBezTo>
                  <a:cubicBezTo>
                    <a:pt x="23" y="18"/>
                    <a:pt x="22" y="16"/>
                    <a:pt x="22" y="15"/>
                  </a:cubicBezTo>
                  <a:cubicBezTo>
                    <a:pt x="22" y="14"/>
                    <a:pt x="22" y="13"/>
                    <a:pt x="22" y="13"/>
                  </a:cubicBezTo>
                  <a:cubicBezTo>
                    <a:pt x="22" y="12"/>
                    <a:pt x="21" y="12"/>
                    <a:pt x="20" y="11"/>
                  </a:cubicBezTo>
                  <a:cubicBezTo>
                    <a:pt x="19" y="9"/>
                    <a:pt x="16" y="9"/>
                    <a:pt x="16" y="7"/>
                  </a:cubicBezTo>
                  <a:cubicBezTo>
                    <a:pt x="15" y="4"/>
                    <a:pt x="11" y="1"/>
                    <a:pt x="9" y="0"/>
                  </a:cubicBezTo>
                  <a:cubicBezTo>
                    <a:pt x="9" y="3"/>
                    <a:pt x="4" y="3"/>
                    <a:pt x="5" y="5"/>
                  </a:cubicBezTo>
                  <a:cubicBezTo>
                    <a:pt x="5" y="6"/>
                    <a:pt x="7" y="7"/>
                    <a:pt x="6" y="8"/>
                  </a:cubicBezTo>
                  <a:cubicBezTo>
                    <a:pt x="5" y="8"/>
                    <a:pt x="3" y="9"/>
                    <a:pt x="3" y="10"/>
                  </a:cubicBezTo>
                  <a:cubicBezTo>
                    <a:pt x="0" y="11"/>
                    <a:pt x="2" y="14"/>
                    <a:pt x="4" y="16"/>
                  </a:cubicBezTo>
                  <a:cubicBezTo>
                    <a:pt x="5" y="17"/>
                    <a:pt x="5" y="18"/>
                    <a:pt x="7" y="18"/>
                  </a:cubicBezTo>
                  <a:cubicBezTo>
                    <a:pt x="8" y="18"/>
                    <a:pt x="7" y="19"/>
                    <a:pt x="8" y="20"/>
                  </a:cubicBezTo>
                  <a:cubicBezTo>
                    <a:pt x="10" y="23"/>
                    <a:pt x="9" y="24"/>
                    <a:pt x="8" y="27"/>
                  </a:cubicBezTo>
                  <a:cubicBezTo>
                    <a:pt x="8" y="30"/>
                    <a:pt x="10" y="33"/>
                    <a:pt x="11" y="35"/>
                  </a:cubicBezTo>
                  <a:cubicBezTo>
                    <a:pt x="14" y="38"/>
                    <a:pt x="15" y="35"/>
                    <a:pt x="17" y="35"/>
                  </a:cubicBezTo>
                  <a:cubicBezTo>
                    <a:pt x="19" y="35"/>
                    <a:pt x="20" y="34"/>
                    <a:pt x="21" y="34"/>
                  </a:cubicBezTo>
                  <a:cubicBezTo>
                    <a:pt x="23" y="33"/>
                    <a:pt x="24" y="33"/>
                    <a:pt x="26" y="34"/>
                  </a:cubicBezTo>
                  <a:cubicBezTo>
                    <a:pt x="25" y="32"/>
                    <a:pt x="24" y="30"/>
                    <a:pt x="22" y="29"/>
                  </a:cubicBezTo>
                  <a:cubicBezTo>
                    <a:pt x="21" y="27"/>
                    <a:pt x="23" y="29"/>
                    <a:pt x="22" y="29"/>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19" name="Freeform 620">
              <a:extLst>
                <a:ext uri="{FF2B5EF4-FFF2-40B4-BE49-F238E27FC236}">
                  <a16:creationId xmlns:a16="http://schemas.microsoft.com/office/drawing/2014/main" id="{20F37E76-E31E-506A-8328-C65CF248F66F}"/>
                </a:ext>
              </a:extLst>
            </p:cNvPr>
            <p:cNvSpPr>
              <a:spLocks/>
            </p:cNvSpPr>
            <p:nvPr/>
          </p:nvSpPr>
          <p:spPr bwMode="auto">
            <a:xfrm>
              <a:off x="8986815" y="8752743"/>
              <a:ext cx="207006" cy="216615"/>
            </a:xfrm>
            <a:custGeom>
              <a:avLst/>
              <a:gdLst>
                <a:gd name="T0" fmla="*/ 19 w 22"/>
                <a:gd name="T1" fmla="*/ 7 h 23"/>
                <a:gd name="T2" fmla="*/ 22 w 22"/>
                <a:gd name="T3" fmla="*/ 2 h 23"/>
                <a:gd name="T4" fmla="*/ 12 w 22"/>
                <a:gd name="T5" fmla="*/ 2 h 23"/>
                <a:gd name="T6" fmla="*/ 9 w 22"/>
                <a:gd name="T7" fmla="*/ 0 h 23"/>
                <a:gd name="T8" fmla="*/ 5 w 22"/>
                <a:gd name="T9" fmla="*/ 1 h 23"/>
                <a:gd name="T10" fmla="*/ 4 w 22"/>
                <a:gd name="T11" fmla="*/ 6 h 23"/>
                <a:gd name="T12" fmla="*/ 1 w 22"/>
                <a:gd name="T13" fmla="*/ 10 h 23"/>
                <a:gd name="T14" fmla="*/ 4 w 22"/>
                <a:gd name="T15" fmla="*/ 15 h 23"/>
                <a:gd name="T16" fmla="*/ 9 w 22"/>
                <a:gd name="T17" fmla="*/ 22 h 23"/>
                <a:gd name="T18" fmla="*/ 12 w 22"/>
                <a:gd name="T19" fmla="*/ 19 h 23"/>
                <a:gd name="T20" fmla="*/ 16 w 22"/>
                <a:gd name="T21" fmla="*/ 18 h 23"/>
                <a:gd name="T22" fmla="*/ 19 w 22"/>
                <a:gd name="T23" fmla="*/ 19 h 23"/>
                <a:gd name="T24" fmla="*/ 20 w 22"/>
                <a:gd name="T25" fmla="*/ 14 h 23"/>
                <a:gd name="T26" fmla="*/ 19 w 22"/>
                <a:gd name="T27" fmla="*/ 7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2" h="23">
                  <a:moveTo>
                    <a:pt x="19" y="7"/>
                  </a:moveTo>
                  <a:cubicBezTo>
                    <a:pt x="19" y="5"/>
                    <a:pt x="21" y="3"/>
                    <a:pt x="22" y="2"/>
                  </a:cubicBezTo>
                  <a:cubicBezTo>
                    <a:pt x="19" y="1"/>
                    <a:pt x="14" y="0"/>
                    <a:pt x="12" y="2"/>
                  </a:cubicBezTo>
                  <a:cubicBezTo>
                    <a:pt x="10" y="3"/>
                    <a:pt x="9" y="1"/>
                    <a:pt x="9" y="0"/>
                  </a:cubicBezTo>
                  <a:cubicBezTo>
                    <a:pt x="8" y="0"/>
                    <a:pt x="7" y="2"/>
                    <a:pt x="5" y="1"/>
                  </a:cubicBezTo>
                  <a:cubicBezTo>
                    <a:pt x="5" y="2"/>
                    <a:pt x="7" y="6"/>
                    <a:pt x="4" y="6"/>
                  </a:cubicBezTo>
                  <a:cubicBezTo>
                    <a:pt x="2" y="7"/>
                    <a:pt x="0" y="8"/>
                    <a:pt x="1" y="10"/>
                  </a:cubicBezTo>
                  <a:cubicBezTo>
                    <a:pt x="2" y="12"/>
                    <a:pt x="3" y="13"/>
                    <a:pt x="4" y="15"/>
                  </a:cubicBezTo>
                  <a:cubicBezTo>
                    <a:pt x="5" y="17"/>
                    <a:pt x="7" y="19"/>
                    <a:pt x="9" y="22"/>
                  </a:cubicBezTo>
                  <a:cubicBezTo>
                    <a:pt x="12" y="23"/>
                    <a:pt x="10" y="19"/>
                    <a:pt x="12" y="19"/>
                  </a:cubicBezTo>
                  <a:cubicBezTo>
                    <a:pt x="14" y="19"/>
                    <a:pt x="15" y="19"/>
                    <a:pt x="16" y="18"/>
                  </a:cubicBezTo>
                  <a:cubicBezTo>
                    <a:pt x="17" y="18"/>
                    <a:pt x="17" y="20"/>
                    <a:pt x="19" y="19"/>
                  </a:cubicBezTo>
                  <a:cubicBezTo>
                    <a:pt x="20" y="17"/>
                    <a:pt x="21" y="16"/>
                    <a:pt x="20" y="14"/>
                  </a:cubicBezTo>
                  <a:cubicBezTo>
                    <a:pt x="20" y="12"/>
                    <a:pt x="19" y="9"/>
                    <a:pt x="19" y="7"/>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20" name="Freeform 621">
              <a:extLst>
                <a:ext uri="{FF2B5EF4-FFF2-40B4-BE49-F238E27FC236}">
                  <a16:creationId xmlns:a16="http://schemas.microsoft.com/office/drawing/2014/main" id="{74AEEEB4-D847-8869-BB27-CAD79AE0D9FA}"/>
                </a:ext>
              </a:extLst>
            </p:cNvPr>
            <p:cNvSpPr>
              <a:spLocks/>
            </p:cNvSpPr>
            <p:nvPr/>
          </p:nvSpPr>
          <p:spPr bwMode="auto">
            <a:xfrm>
              <a:off x="9155606" y="8771859"/>
              <a:ext cx="149682" cy="168837"/>
            </a:xfrm>
            <a:custGeom>
              <a:avLst/>
              <a:gdLst>
                <a:gd name="T0" fmla="*/ 12 w 16"/>
                <a:gd name="T1" fmla="*/ 5 h 18"/>
                <a:gd name="T2" fmla="*/ 5 w 16"/>
                <a:gd name="T3" fmla="*/ 1 h 18"/>
                <a:gd name="T4" fmla="*/ 1 w 16"/>
                <a:gd name="T5" fmla="*/ 6 h 18"/>
                <a:gd name="T6" fmla="*/ 2 w 16"/>
                <a:gd name="T7" fmla="*/ 12 h 18"/>
                <a:gd name="T8" fmla="*/ 0 w 16"/>
                <a:gd name="T9" fmla="*/ 17 h 18"/>
                <a:gd name="T10" fmla="*/ 4 w 16"/>
                <a:gd name="T11" fmla="*/ 17 h 18"/>
                <a:gd name="T12" fmla="*/ 9 w 16"/>
                <a:gd name="T13" fmla="*/ 17 h 18"/>
                <a:gd name="T14" fmla="*/ 16 w 16"/>
                <a:gd name="T15" fmla="*/ 8 h 18"/>
                <a:gd name="T16" fmla="*/ 12 w 16"/>
                <a:gd name="T17" fmla="*/ 5 h 18"/>
                <a:gd name="T18" fmla="*/ 12 w 16"/>
                <a:gd name="T19" fmla="*/ 5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 h="18">
                  <a:moveTo>
                    <a:pt x="12" y="5"/>
                  </a:moveTo>
                  <a:cubicBezTo>
                    <a:pt x="10" y="3"/>
                    <a:pt x="8" y="1"/>
                    <a:pt x="5" y="1"/>
                  </a:cubicBezTo>
                  <a:cubicBezTo>
                    <a:pt x="3" y="0"/>
                    <a:pt x="0" y="4"/>
                    <a:pt x="1" y="6"/>
                  </a:cubicBezTo>
                  <a:cubicBezTo>
                    <a:pt x="1" y="8"/>
                    <a:pt x="2" y="10"/>
                    <a:pt x="2" y="12"/>
                  </a:cubicBezTo>
                  <a:cubicBezTo>
                    <a:pt x="3" y="14"/>
                    <a:pt x="1" y="16"/>
                    <a:pt x="0" y="17"/>
                  </a:cubicBezTo>
                  <a:cubicBezTo>
                    <a:pt x="1" y="18"/>
                    <a:pt x="3" y="17"/>
                    <a:pt x="4" y="17"/>
                  </a:cubicBezTo>
                  <a:cubicBezTo>
                    <a:pt x="6" y="17"/>
                    <a:pt x="7" y="18"/>
                    <a:pt x="9" y="17"/>
                  </a:cubicBezTo>
                  <a:cubicBezTo>
                    <a:pt x="12" y="16"/>
                    <a:pt x="13" y="10"/>
                    <a:pt x="16" y="8"/>
                  </a:cubicBezTo>
                  <a:cubicBezTo>
                    <a:pt x="14" y="7"/>
                    <a:pt x="13" y="6"/>
                    <a:pt x="12" y="5"/>
                  </a:cubicBezTo>
                  <a:cubicBezTo>
                    <a:pt x="10" y="4"/>
                    <a:pt x="13" y="6"/>
                    <a:pt x="12" y="5"/>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21" name="Freeform 622">
              <a:extLst>
                <a:ext uri="{FF2B5EF4-FFF2-40B4-BE49-F238E27FC236}">
                  <a16:creationId xmlns:a16="http://schemas.microsoft.com/office/drawing/2014/main" id="{45B56FC6-9996-90E1-321A-2427DE16FDAB}"/>
                </a:ext>
              </a:extLst>
            </p:cNvPr>
            <p:cNvSpPr>
              <a:spLocks/>
            </p:cNvSpPr>
            <p:nvPr/>
          </p:nvSpPr>
          <p:spPr bwMode="auto">
            <a:xfrm>
              <a:off x="7821211" y="8453303"/>
              <a:ext cx="754780" cy="786831"/>
            </a:xfrm>
            <a:custGeom>
              <a:avLst/>
              <a:gdLst>
                <a:gd name="T0" fmla="*/ 76 w 81"/>
                <a:gd name="T1" fmla="*/ 39 h 84"/>
                <a:gd name="T2" fmla="*/ 74 w 81"/>
                <a:gd name="T3" fmla="*/ 32 h 84"/>
                <a:gd name="T4" fmla="*/ 69 w 81"/>
                <a:gd name="T5" fmla="*/ 33 h 84"/>
                <a:gd name="T6" fmla="*/ 58 w 81"/>
                <a:gd name="T7" fmla="*/ 28 h 84"/>
                <a:gd name="T8" fmla="*/ 53 w 81"/>
                <a:gd name="T9" fmla="*/ 20 h 84"/>
                <a:gd name="T10" fmla="*/ 50 w 81"/>
                <a:gd name="T11" fmla="*/ 15 h 84"/>
                <a:gd name="T12" fmla="*/ 56 w 81"/>
                <a:gd name="T13" fmla="*/ 5 h 84"/>
                <a:gd name="T14" fmla="*/ 56 w 81"/>
                <a:gd name="T15" fmla="*/ 1 h 84"/>
                <a:gd name="T16" fmla="*/ 44 w 81"/>
                <a:gd name="T17" fmla="*/ 8 h 84"/>
                <a:gd name="T18" fmla="*/ 36 w 81"/>
                <a:gd name="T19" fmla="*/ 16 h 84"/>
                <a:gd name="T20" fmla="*/ 31 w 81"/>
                <a:gd name="T21" fmla="*/ 23 h 84"/>
                <a:gd name="T22" fmla="*/ 25 w 81"/>
                <a:gd name="T23" fmla="*/ 17 h 84"/>
                <a:gd name="T24" fmla="*/ 7 w 81"/>
                <a:gd name="T25" fmla="*/ 18 h 84"/>
                <a:gd name="T26" fmla="*/ 1 w 81"/>
                <a:gd name="T27" fmla="*/ 16 h 84"/>
                <a:gd name="T28" fmla="*/ 1 w 81"/>
                <a:gd name="T29" fmla="*/ 21 h 84"/>
                <a:gd name="T30" fmla="*/ 8 w 81"/>
                <a:gd name="T31" fmla="*/ 24 h 84"/>
                <a:gd name="T32" fmla="*/ 11 w 81"/>
                <a:gd name="T33" fmla="*/ 26 h 84"/>
                <a:gd name="T34" fmla="*/ 13 w 81"/>
                <a:gd name="T35" fmla="*/ 23 h 84"/>
                <a:gd name="T36" fmla="*/ 20 w 81"/>
                <a:gd name="T37" fmla="*/ 18 h 84"/>
                <a:gd name="T38" fmla="*/ 24 w 81"/>
                <a:gd name="T39" fmla="*/ 20 h 84"/>
                <a:gd name="T40" fmla="*/ 25 w 81"/>
                <a:gd name="T41" fmla="*/ 26 h 84"/>
                <a:gd name="T42" fmla="*/ 28 w 81"/>
                <a:gd name="T43" fmla="*/ 42 h 84"/>
                <a:gd name="T44" fmla="*/ 28 w 81"/>
                <a:gd name="T45" fmla="*/ 47 h 84"/>
                <a:gd name="T46" fmla="*/ 22 w 81"/>
                <a:gd name="T47" fmla="*/ 53 h 84"/>
                <a:gd name="T48" fmla="*/ 26 w 81"/>
                <a:gd name="T49" fmla="*/ 58 h 84"/>
                <a:gd name="T50" fmla="*/ 34 w 81"/>
                <a:gd name="T51" fmla="*/ 61 h 84"/>
                <a:gd name="T52" fmla="*/ 41 w 81"/>
                <a:gd name="T53" fmla="*/ 64 h 84"/>
                <a:gd name="T54" fmla="*/ 54 w 81"/>
                <a:gd name="T55" fmla="*/ 76 h 84"/>
                <a:gd name="T56" fmla="*/ 60 w 81"/>
                <a:gd name="T57" fmla="*/ 75 h 84"/>
                <a:gd name="T58" fmla="*/ 64 w 81"/>
                <a:gd name="T59" fmla="*/ 80 h 84"/>
                <a:gd name="T60" fmla="*/ 65 w 81"/>
                <a:gd name="T61" fmla="*/ 84 h 84"/>
                <a:gd name="T62" fmla="*/ 65 w 81"/>
                <a:gd name="T63" fmla="*/ 63 h 84"/>
                <a:gd name="T64" fmla="*/ 70 w 81"/>
                <a:gd name="T65" fmla="*/ 58 h 84"/>
                <a:gd name="T66" fmla="*/ 66 w 81"/>
                <a:gd name="T67" fmla="*/ 55 h 84"/>
                <a:gd name="T68" fmla="*/ 79 w 81"/>
                <a:gd name="T69" fmla="*/ 53 h 84"/>
                <a:gd name="T70" fmla="*/ 77 w 81"/>
                <a:gd name="T71" fmla="*/ 48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81" h="84">
                  <a:moveTo>
                    <a:pt x="77" y="48"/>
                  </a:moveTo>
                  <a:cubicBezTo>
                    <a:pt x="81" y="45"/>
                    <a:pt x="76" y="42"/>
                    <a:pt x="76" y="39"/>
                  </a:cubicBezTo>
                  <a:cubicBezTo>
                    <a:pt x="76" y="37"/>
                    <a:pt x="78" y="35"/>
                    <a:pt x="78" y="33"/>
                  </a:cubicBezTo>
                  <a:cubicBezTo>
                    <a:pt x="79" y="30"/>
                    <a:pt x="75" y="32"/>
                    <a:pt x="74" y="32"/>
                  </a:cubicBezTo>
                  <a:cubicBezTo>
                    <a:pt x="73" y="32"/>
                    <a:pt x="72" y="32"/>
                    <a:pt x="71" y="32"/>
                  </a:cubicBezTo>
                  <a:cubicBezTo>
                    <a:pt x="70" y="32"/>
                    <a:pt x="70" y="33"/>
                    <a:pt x="69" y="33"/>
                  </a:cubicBezTo>
                  <a:cubicBezTo>
                    <a:pt x="68" y="33"/>
                    <a:pt x="67" y="30"/>
                    <a:pt x="66" y="30"/>
                  </a:cubicBezTo>
                  <a:cubicBezTo>
                    <a:pt x="64" y="26"/>
                    <a:pt x="62" y="28"/>
                    <a:pt x="58" y="28"/>
                  </a:cubicBezTo>
                  <a:cubicBezTo>
                    <a:pt x="56" y="28"/>
                    <a:pt x="55" y="28"/>
                    <a:pt x="54" y="26"/>
                  </a:cubicBezTo>
                  <a:cubicBezTo>
                    <a:pt x="53" y="24"/>
                    <a:pt x="56" y="22"/>
                    <a:pt x="53" y="20"/>
                  </a:cubicBezTo>
                  <a:cubicBezTo>
                    <a:pt x="52" y="19"/>
                    <a:pt x="52" y="17"/>
                    <a:pt x="50" y="17"/>
                  </a:cubicBezTo>
                  <a:cubicBezTo>
                    <a:pt x="48" y="17"/>
                    <a:pt x="49" y="17"/>
                    <a:pt x="50" y="15"/>
                  </a:cubicBezTo>
                  <a:cubicBezTo>
                    <a:pt x="51" y="13"/>
                    <a:pt x="50" y="11"/>
                    <a:pt x="51" y="9"/>
                  </a:cubicBezTo>
                  <a:cubicBezTo>
                    <a:pt x="52" y="7"/>
                    <a:pt x="54" y="6"/>
                    <a:pt x="56" y="5"/>
                  </a:cubicBezTo>
                  <a:cubicBezTo>
                    <a:pt x="57" y="4"/>
                    <a:pt x="59" y="4"/>
                    <a:pt x="60" y="2"/>
                  </a:cubicBezTo>
                  <a:cubicBezTo>
                    <a:pt x="60" y="0"/>
                    <a:pt x="56" y="0"/>
                    <a:pt x="56" y="1"/>
                  </a:cubicBezTo>
                  <a:cubicBezTo>
                    <a:pt x="54" y="3"/>
                    <a:pt x="51" y="6"/>
                    <a:pt x="48" y="6"/>
                  </a:cubicBezTo>
                  <a:cubicBezTo>
                    <a:pt x="45" y="6"/>
                    <a:pt x="45" y="6"/>
                    <a:pt x="44" y="8"/>
                  </a:cubicBezTo>
                  <a:cubicBezTo>
                    <a:pt x="43" y="10"/>
                    <a:pt x="43" y="7"/>
                    <a:pt x="41" y="7"/>
                  </a:cubicBezTo>
                  <a:cubicBezTo>
                    <a:pt x="37" y="8"/>
                    <a:pt x="39" y="14"/>
                    <a:pt x="36" y="16"/>
                  </a:cubicBezTo>
                  <a:cubicBezTo>
                    <a:pt x="35" y="17"/>
                    <a:pt x="33" y="18"/>
                    <a:pt x="32" y="20"/>
                  </a:cubicBezTo>
                  <a:cubicBezTo>
                    <a:pt x="32" y="20"/>
                    <a:pt x="32" y="23"/>
                    <a:pt x="31" y="23"/>
                  </a:cubicBezTo>
                  <a:cubicBezTo>
                    <a:pt x="30" y="21"/>
                    <a:pt x="29" y="20"/>
                    <a:pt x="28" y="19"/>
                  </a:cubicBezTo>
                  <a:cubicBezTo>
                    <a:pt x="27" y="17"/>
                    <a:pt x="26" y="17"/>
                    <a:pt x="25" y="17"/>
                  </a:cubicBezTo>
                  <a:cubicBezTo>
                    <a:pt x="21" y="16"/>
                    <a:pt x="19" y="13"/>
                    <a:pt x="15" y="16"/>
                  </a:cubicBezTo>
                  <a:cubicBezTo>
                    <a:pt x="13" y="17"/>
                    <a:pt x="9" y="20"/>
                    <a:pt x="7" y="18"/>
                  </a:cubicBezTo>
                  <a:cubicBezTo>
                    <a:pt x="6" y="17"/>
                    <a:pt x="5" y="17"/>
                    <a:pt x="4" y="16"/>
                  </a:cubicBezTo>
                  <a:cubicBezTo>
                    <a:pt x="2" y="16"/>
                    <a:pt x="3" y="14"/>
                    <a:pt x="1" y="16"/>
                  </a:cubicBezTo>
                  <a:cubicBezTo>
                    <a:pt x="0" y="17"/>
                    <a:pt x="1" y="17"/>
                    <a:pt x="2" y="18"/>
                  </a:cubicBezTo>
                  <a:cubicBezTo>
                    <a:pt x="2" y="19"/>
                    <a:pt x="1" y="20"/>
                    <a:pt x="1" y="21"/>
                  </a:cubicBezTo>
                  <a:cubicBezTo>
                    <a:pt x="3" y="21"/>
                    <a:pt x="5" y="22"/>
                    <a:pt x="6" y="22"/>
                  </a:cubicBezTo>
                  <a:cubicBezTo>
                    <a:pt x="7" y="23"/>
                    <a:pt x="8" y="23"/>
                    <a:pt x="8" y="24"/>
                  </a:cubicBezTo>
                  <a:cubicBezTo>
                    <a:pt x="9" y="25"/>
                    <a:pt x="9" y="24"/>
                    <a:pt x="10" y="24"/>
                  </a:cubicBezTo>
                  <a:cubicBezTo>
                    <a:pt x="10" y="23"/>
                    <a:pt x="10" y="26"/>
                    <a:pt x="11" y="26"/>
                  </a:cubicBezTo>
                  <a:cubicBezTo>
                    <a:pt x="12" y="27"/>
                    <a:pt x="13" y="26"/>
                    <a:pt x="15" y="25"/>
                  </a:cubicBezTo>
                  <a:cubicBezTo>
                    <a:pt x="16" y="25"/>
                    <a:pt x="13" y="23"/>
                    <a:pt x="13" y="23"/>
                  </a:cubicBezTo>
                  <a:cubicBezTo>
                    <a:pt x="13" y="22"/>
                    <a:pt x="16" y="20"/>
                    <a:pt x="16" y="19"/>
                  </a:cubicBezTo>
                  <a:cubicBezTo>
                    <a:pt x="17" y="18"/>
                    <a:pt x="19" y="17"/>
                    <a:pt x="20" y="18"/>
                  </a:cubicBezTo>
                  <a:cubicBezTo>
                    <a:pt x="21" y="18"/>
                    <a:pt x="23" y="19"/>
                    <a:pt x="23" y="19"/>
                  </a:cubicBezTo>
                  <a:cubicBezTo>
                    <a:pt x="23" y="20"/>
                    <a:pt x="23" y="20"/>
                    <a:pt x="24" y="20"/>
                  </a:cubicBezTo>
                  <a:cubicBezTo>
                    <a:pt x="24" y="21"/>
                    <a:pt x="23" y="22"/>
                    <a:pt x="23" y="22"/>
                  </a:cubicBezTo>
                  <a:cubicBezTo>
                    <a:pt x="23" y="23"/>
                    <a:pt x="25" y="25"/>
                    <a:pt x="25" y="26"/>
                  </a:cubicBezTo>
                  <a:cubicBezTo>
                    <a:pt x="27" y="29"/>
                    <a:pt x="29" y="29"/>
                    <a:pt x="29" y="33"/>
                  </a:cubicBezTo>
                  <a:cubicBezTo>
                    <a:pt x="29" y="36"/>
                    <a:pt x="29" y="39"/>
                    <a:pt x="28" y="42"/>
                  </a:cubicBezTo>
                  <a:cubicBezTo>
                    <a:pt x="28" y="43"/>
                    <a:pt x="30" y="43"/>
                    <a:pt x="30" y="44"/>
                  </a:cubicBezTo>
                  <a:cubicBezTo>
                    <a:pt x="29" y="45"/>
                    <a:pt x="28" y="46"/>
                    <a:pt x="28" y="47"/>
                  </a:cubicBezTo>
                  <a:cubicBezTo>
                    <a:pt x="27" y="48"/>
                    <a:pt x="27" y="50"/>
                    <a:pt x="26" y="50"/>
                  </a:cubicBezTo>
                  <a:cubicBezTo>
                    <a:pt x="24" y="51"/>
                    <a:pt x="22" y="50"/>
                    <a:pt x="22" y="53"/>
                  </a:cubicBezTo>
                  <a:cubicBezTo>
                    <a:pt x="22" y="55"/>
                    <a:pt x="19" y="55"/>
                    <a:pt x="22" y="56"/>
                  </a:cubicBezTo>
                  <a:cubicBezTo>
                    <a:pt x="23" y="57"/>
                    <a:pt x="24" y="57"/>
                    <a:pt x="26" y="58"/>
                  </a:cubicBezTo>
                  <a:cubicBezTo>
                    <a:pt x="27" y="59"/>
                    <a:pt x="28" y="60"/>
                    <a:pt x="29" y="61"/>
                  </a:cubicBezTo>
                  <a:cubicBezTo>
                    <a:pt x="31" y="62"/>
                    <a:pt x="32" y="61"/>
                    <a:pt x="34" y="61"/>
                  </a:cubicBezTo>
                  <a:cubicBezTo>
                    <a:pt x="35" y="61"/>
                    <a:pt x="36" y="62"/>
                    <a:pt x="38" y="63"/>
                  </a:cubicBezTo>
                  <a:cubicBezTo>
                    <a:pt x="39" y="63"/>
                    <a:pt x="40" y="63"/>
                    <a:pt x="41" y="64"/>
                  </a:cubicBezTo>
                  <a:cubicBezTo>
                    <a:pt x="44" y="66"/>
                    <a:pt x="46" y="68"/>
                    <a:pt x="48" y="71"/>
                  </a:cubicBezTo>
                  <a:cubicBezTo>
                    <a:pt x="49" y="74"/>
                    <a:pt x="50" y="75"/>
                    <a:pt x="54" y="76"/>
                  </a:cubicBezTo>
                  <a:cubicBezTo>
                    <a:pt x="55" y="76"/>
                    <a:pt x="56" y="75"/>
                    <a:pt x="57" y="74"/>
                  </a:cubicBezTo>
                  <a:cubicBezTo>
                    <a:pt x="58" y="74"/>
                    <a:pt x="59" y="76"/>
                    <a:pt x="60" y="75"/>
                  </a:cubicBezTo>
                  <a:cubicBezTo>
                    <a:pt x="62" y="74"/>
                    <a:pt x="64" y="75"/>
                    <a:pt x="65" y="76"/>
                  </a:cubicBezTo>
                  <a:cubicBezTo>
                    <a:pt x="65" y="77"/>
                    <a:pt x="64" y="79"/>
                    <a:pt x="64" y="80"/>
                  </a:cubicBezTo>
                  <a:cubicBezTo>
                    <a:pt x="63" y="81"/>
                    <a:pt x="62" y="81"/>
                    <a:pt x="64" y="82"/>
                  </a:cubicBezTo>
                  <a:cubicBezTo>
                    <a:pt x="64" y="82"/>
                    <a:pt x="66" y="84"/>
                    <a:pt x="65" y="84"/>
                  </a:cubicBezTo>
                  <a:cubicBezTo>
                    <a:pt x="67" y="84"/>
                    <a:pt x="68" y="73"/>
                    <a:pt x="69" y="71"/>
                  </a:cubicBezTo>
                  <a:cubicBezTo>
                    <a:pt x="69" y="67"/>
                    <a:pt x="66" y="66"/>
                    <a:pt x="65" y="63"/>
                  </a:cubicBezTo>
                  <a:cubicBezTo>
                    <a:pt x="65" y="61"/>
                    <a:pt x="65" y="60"/>
                    <a:pt x="66" y="60"/>
                  </a:cubicBezTo>
                  <a:cubicBezTo>
                    <a:pt x="67" y="60"/>
                    <a:pt x="70" y="59"/>
                    <a:pt x="70" y="58"/>
                  </a:cubicBezTo>
                  <a:cubicBezTo>
                    <a:pt x="69" y="58"/>
                    <a:pt x="67" y="58"/>
                    <a:pt x="67" y="57"/>
                  </a:cubicBezTo>
                  <a:cubicBezTo>
                    <a:pt x="66" y="57"/>
                    <a:pt x="66" y="55"/>
                    <a:pt x="66" y="55"/>
                  </a:cubicBezTo>
                  <a:cubicBezTo>
                    <a:pt x="68" y="55"/>
                    <a:pt x="70" y="55"/>
                    <a:pt x="72" y="55"/>
                  </a:cubicBezTo>
                  <a:cubicBezTo>
                    <a:pt x="73" y="55"/>
                    <a:pt x="79" y="52"/>
                    <a:pt x="79" y="53"/>
                  </a:cubicBezTo>
                  <a:cubicBezTo>
                    <a:pt x="79" y="51"/>
                    <a:pt x="76" y="48"/>
                    <a:pt x="77" y="48"/>
                  </a:cubicBezTo>
                  <a:cubicBezTo>
                    <a:pt x="78" y="47"/>
                    <a:pt x="76" y="48"/>
                    <a:pt x="77" y="48"/>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22" name="Freeform 623">
              <a:extLst>
                <a:ext uri="{FF2B5EF4-FFF2-40B4-BE49-F238E27FC236}">
                  <a16:creationId xmlns:a16="http://schemas.microsoft.com/office/drawing/2014/main" id="{241C44E2-D818-F6A1-A210-93C98936F554}"/>
                </a:ext>
              </a:extLst>
            </p:cNvPr>
            <p:cNvSpPr>
              <a:spLocks/>
            </p:cNvSpPr>
            <p:nvPr/>
          </p:nvSpPr>
          <p:spPr bwMode="auto">
            <a:xfrm>
              <a:off x="7923120" y="8978916"/>
              <a:ext cx="261145" cy="309000"/>
            </a:xfrm>
            <a:custGeom>
              <a:avLst/>
              <a:gdLst>
                <a:gd name="T0" fmla="*/ 20 w 28"/>
                <a:gd name="T1" fmla="*/ 6 h 33"/>
                <a:gd name="T2" fmla="*/ 15 w 28"/>
                <a:gd name="T3" fmla="*/ 3 h 33"/>
                <a:gd name="T4" fmla="*/ 10 w 28"/>
                <a:gd name="T5" fmla="*/ 0 h 33"/>
                <a:gd name="T6" fmla="*/ 4 w 28"/>
                <a:gd name="T7" fmla="*/ 4 h 33"/>
                <a:gd name="T8" fmla="*/ 3 w 28"/>
                <a:gd name="T9" fmla="*/ 7 h 33"/>
                <a:gd name="T10" fmla="*/ 2 w 28"/>
                <a:gd name="T11" fmla="*/ 10 h 33"/>
                <a:gd name="T12" fmla="*/ 0 w 28"/>
                <a:gd name="T13" fmla="*/ 13 h 33"/>
                <a:gd name="T14" fmla="*/ 0 w 28"/>
                <a:gd name="T15" fmla="*/ 15 h 33"/>
                <a:gd name="T16" fmla="*/ 0 w 28"/>
                <a:gd name="T17" fmla="*/ 18 h 33"/>
                <a:gd name="T18" fmla="*/ 2 w 28"/>
                <a:gd name="T19" fmla="*/ 20 h 33"/>
                <a:gd name="T20" fmla="*/ 5 w 28"/>
                <a:gd name="T21" fmla="*/ 18 h 33"/>
                <a:gd name="T22" fmla="*/ 5 w 28"/>
                <a:gd name="T23" fmla="*/ 20 h 33"/>
                <a:gd name="T24" fmla="*/ 3 w 28"/>
                <a:gd name="T25" fmla="*/ 24 h 33"/>
                <a:gd name="T26" fmla="*/ 3 w 28"/>
                <a:gd name="T27" fmla="*/ 26 h 33"/>
                <a:gd name="T28" fmla="*/ 3 w 28"/>
                <a:gd name="T29" fmla="*/ 28 h 33"/>
                <a:gd name="T30" fmla="*/ 8 w 28"/>
                <a:gd name="T31" fmla="*/ 32 h 33"/>
                <a:gd name="T32" fmla="*/ 11 w 28"/>
                <a:gd name="T33" fmla="*/ 29 h 33"/>
                <a:gd name="T34" fmla="*/ 16 w 28"/>
                <a:gd name="T35" fmla="*/ 22 h 33"/>
                <a:gd name="T36" fmla="*/ 22 w 28"/>
                <a:gd name="T37" fmla="*/ 19 h 33"/>
                <a:gd name="T38" fmla="*/ 27 w 28"/>
                <a:gd name="T39" fmla="*/ 13 h 33"/>
                <a:gd name="T40" fmla="*/ 27 w 28"/>
                <a:gd name="T41" fmla="*/ 8 h 33"/>
                <a:gd name="T42" fmla="*/ 24 w 28"/>
                <a:gd name="T43" fmla="*/ 5 h 33"/>
                <a:gd name="T44" fmla="*/ 20 w 28"/>
                <a:gd name="T45" fmla="*/ 6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8" h="33">
                  <a:moveTo>
                    <a:pt x="20" y="6"/>
                  </a:moveTo>
                  <a:cubicBezTo>
                    <a:pt x="18" y="6"/>
                    <a:pt x="17" y="4"/>
                    <a:pt x="15" y="3"/>
                  </a:cubicBezTo>
                  <a:cubicBezTo>
                    <a:pt x="14" y="2"/>
                    <a:pt x="12" y="0"/>
                    <a:pt x="10" y="0"/>
                  </a:cubicBezTo>
                  <a:cubicBezTo>
                    <a:pt x="10" y="3"/>
                    <a:pt x="4" y="1"/>
                    <a:pt x="4" y="4"/>
                  </a:cubicBezTo>
                  <a:cubicBezTo>
                    <a:pt x="4" y="6"/>
                    <a:pt x="4" y="6"/>
                    <a:pt x="3" y="7"/>
                  </a:cubicBezTo>
                  <a:cubicBezTo>
                    <a:pt x="1" y="8"/>
                    <a:pt x="2" y="9"/>
                    <a:pt x="2" y="10"/>
                  </a:cubicBezTo>
                  <a:cubicBezTo>
                    <a:pt x="2" y="11"/>
                    <a:pt x="1" y="12"/>
                    <a:pt x="0" y="13"/>
                  </a:cubicBezTo>
                  <a:cubicBezTo>
                    <a:pt x="0" y="13"/>
                    <a:pt x="0" y="14"/>
                    <a:pt x="0" y="15"/>
                  </a:cubicBezTo>
                  <a:cubicBezTo>
                    <a:pt x="1" y="16"/>
                    <a:pt x="0" y="17"/>
                    <a:pt x="0" y="18"/>
                  </a:cubicBezTo>
                  <a:cubicBezTo>
                    <a:pt x="0" y="18"/>
                    <a:pt x="1" y="21"/>
                    <a:pt x="2" y="20"/>
                  </a:cubicBezTo>
                  <a:cubicBezTo>
                    <a:pt x="4" y="20"/>
                    <a:pt x="4" y="18"/>
                    <a:pt x="5" y="18"/>
                  </a:cubicBezTo>
                  <a:cubicBezTo>
                    <a:pt x="4" y="18"/>
                    <a:pt x="6" y="20"/>
                    <a:pt x="5" y="20"/>
                  </a:cubicBezTo>
                  <a:cubicBezTo>
                    <a:pt x="5" y="22"/>
                    <a:pt x="5" y="23"/>
                    <a:pt x="3" y="24"/>
                  </a:cubicBezTo>
                  <a:cubicBezTo>
                    <a:pt x="3" y="24"/>
                    <a:pt x="4" y="26"/>
                    <a:pt x="3" y="26"/>
                  </a:cubicBezTo>
                  <a:cubicBezTo>
                    <a:pt x="3" y="27"/>
                    <a:pt x="2" y="27"/>
                    <a:pt x="3" y="28"/>
                  </a:cubicBezTo>
                  <a:cubicBezTo>
                    <a:pt x="5" y="29"/>
                    <a:pt x="6" y="29"/>
                    <a:pt x="8" y="32"/>
                  </a:cubicBezTo>
                  <a:cubicBezTo>
                    <a:pt x="9" y="33"/>
                    <a:pt x="10" y="29"/>
                    <a:pt x="11" y="29"/>
                  </a:cubicBezTo>
                  <a:cubicBezTo>
                    <a:pt x="12" y="26"/>
                    <a:pt x="13" y="23"/>
                    <a:pt x="16" y="22"/>
                  </a:cubicBezTo>
                  <a:cubicBezTo>
                    <a:pt x="18" y="21"/>
                    <a:pt x="20" y="21"/>
                    <a:pt x="22" y="19"/>
                  </a:cubicBezTo>
                  <a:cubicBezTo>
                    <a:pt x="24" y="18"/>
                    <a:pt x="26" y="16"/>
                    <a:pt x="27" y="13"/>
                  </a:cubicBezTo>
                  <a:cubicBezTo>
                    <a:pt x="27" y="11"/>
                    <a:pt x="28" y="10"/>
                    <a:pt x="27" y="8"/>
                  </a:cubicBezTo>
                  <a:cubicBezTo>
                    <a:pt x="26" y="7"/>
                    <a:pt x="25" y="6"/>
                    <a:pt x="24" y="5"/>
                  </a:cubicBezTo>
                  <a:cubicBezTo>
                    <a:pt x="23" y="5"/>
                    <a:pt x="21" y="6"/>
                    <a:pt x="20" y="6"/>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23" name="Freeform 624">
              <a:extLst>
                <a:ext uri="{FF2B5EF4-FFF2-40B4-BE49-F238E27FC236}">
                  <a16:creationId xmlns:a16="http://schemas.microsoft.com/office/drawing/2014/main" id="{2A610464-03B1-E4D4-AD2C-A638BFC652D8}"/>
                </a:ext>
              </a:extLst>
            </p:cNvPr>
            <p:cNvSpPr>
              <a:spLocks/>
            </p:cNvSpPr>
            <p:nvPr/>
          </p:nvSpPr>
          <p:spPr bwMode="auto">
            <a:xfrm>
              <a:off x="7894458" y="9036257"/>
              <a:ext cx="598727" cy="888769"/>
            </a:xfrm>
            <a:custGeom>
              <a:avLst/>
              <a:gdLst>
                <a:gd name="T0" fmla="*/ 57 w 64"/>
                <a:gd name="T1" fmla="*/ 21 h 95"/>
                <a:gd name="T2" fmla="*/ 56 w 64"/>
                <a:gd name="T3" fmla="*/ 14 h 95"/>
                <a:gd name="T4" fmla="*/ 50 w 64"/>
                <a:gd name="T5" fmla="*/ 13 h 95"/>
                <a:gd name="T6" fmla="*/ 46 w 64"/>
                <a:gd name="T7" fmla="*/ 14 h 95"/>
                <a:gd name="T8" fmla="*/ 41 w 64"/>
                <a:gd name="T9" fmla="*/ 11 h 95"/>
                <a:gd name="T10" fmla="*/ 38 w 64"/>
                <a:gd name="T11" fmla="*/ 6 h 95"/>
                <a:gd name="T12" fmla="*/ 33 w 64"/>
                <a:gd name="T13" fmla="*/ 2 h 95"/>
                <a:gd name="T14" fmla="*/ 28 w 64"/>
                <a:gd name="T15" fmla="*/ 0 h 95"/>
                <a:gd name="T16" fmla="*/ 31 w 64"/>
                <a:gd name="T17" fmla="*/ 5 h 95"/>
                <a:gd name="T18" fmla="*/ 28 w 64"/>
                <a:gd name="T19" fmla="*/ 10 h 95"/>
                <a:gd name="T20" fmla="*/ 23 w 64"/>
                <a:gd name="T21" fmla="*/ 14 h 95"/>
                <a:gd name="T22" fmla="*/ 17 w 64"/>
                <a:gd name="T23" fmla="*/ 17 h 95"/>
                <a:gd name="T24" fmla="*/ 11 w 64"/>
                <a:gd name="T25" fmla="*/ 26 h 95"/>
                <a:gd name="T26" fmla="*/ 6 w 64"/>
                <a:gd name="T27" fmla="*/ 22 h 95"/>
                <a:gd name="T28" fmla="*/ 6 w 64"/>
                <a:gd name="T29" fmla="*/ 21 h 95"/>
                <a:gd name="T30" fmla="*/ 6 w 64"/>
                <a:gd name="T31" fmla="*/ 18 h 95"/>
                <a:gd name="T32" fmla="*/ 2 w 64"/>
                <a:gd name="T33" fmla="*/ 26 h 95"/>
                <a:gd name="T34" fmla="*/ 3 w 64"/>
                <a:gd name="T35" fmla="*/ 30 h 95"/>
                <a:gd name="T36" fmla="*/ 3 w 64"/>
                <a:gd name="T37" fmla="*/ 32 h 95"/>
                <a:gd name="T38" fmla="*/ 14 w 64"/>
                <a:gd name="T39" fmla="*/ 47 h 95"/>
                <a:gd name="T40" fmla="*/ 23 w 64"/>
                <a:gd name="T41" fmla="*/ 63 h 95"/>
                <a:gd name="T42" fmla="*/ 26 w 64"/>
                <a:gd name="T43" fmla="*/ 70 h 95"/>
                <a:gd name="T44" fmla="*/ 25 w 64"/>
                <a:gd name="T45" fmla="*/ 71 h 95"/>
                <a:gd name="T46" fmla="*/ 28 w 64"/>
                <a:gd name="T47" fmla="*/ 74 h 95"/>
                <a:gd name="T48" fmla="*/ 32 w 64"/>
                <a:gd name="T49" fmla="*/ 79 h 95"/>
                <a:gd name="T50" fmla="*/ 41 w 64"/>
                <a:gd name="T51" fmla="*/ 83 h 95"/>
                <a:gd name="T52" fmla="*/ 48 w 64"/>
                <a:gd name="T53" fmla="*/ 87 h 95"/>
                <a:gd name="T54" fmla="*/ 54 w 64"/>
                <a:gd name="T55" fmla="*/ 93 h 95"/>
                <a:gd name="T56" fmla="*/ 59 w 64"/>
                <a:gd name="T57" fmla="*/ 90 h 95"/>
                <a:gd name="T58" fmla="*/ 61 w 64"/>
                <a:gd name="T59" fmla="*/ 86 h 95"/>
                <a:gd name="T60" fmla="*/ 63 w 64"/>
                <a:gd name="T61" fmla="*/ 82 h 95"/>
                <a:gd name="T62" fmla="*/ 61 w 64"/>
                <a:gd name="T63" fmla="*/ 78 h 95"/>
                <a:gd name="T64" fmla="*/ 61 w 64"/>
                <a:gd name="T65" fmla="*/ 76 h 95"/>
                <a:gd name="T66" fmla="*/ 63 w 64"/>
                <a:gd name="T67" fmla="*/ 74 h 95"/>
                <a:gd name="T68" fmla="*/ 64 w 64"/>
                <a:gd name="T69" fmla="*/ 64 h 95"/>
                <a:gd name="T70" fmla="*/ 62 w 64"/>
                <a:gd name="T71" fmla="*/ 59 h 95"/>
                <a:gd name="T72" fmla="*/ 57 w 64"/>
                <a:gd name="T73" fmla="*/ 57 h 95"/>
                <a:gd name="T74" fmla="*/ 55 w 64"/>
                <a:gd name="T75" fmla="*/ 48 h 95"/>
                <a:gd name="T76" fmla="*/ 50 w 64"/>
                <a:gd name="T77" fmla="*/ 51 h 95"/>
                <a:gd name="T78" fmla="*/ 46 w 64"/>
                <a:gd name="T79" fmla="*/ 51 h 95"/>
                <a:gd name="T80" fmla="*/ 44 w 64"/>
                <a:gd name="T81" fmla="*/ 48 h 95"/>
                <a:gd name="T82" fmla="*/ 40 w 64"/>
                <a:gd name="T83" fmla="*/ 42 h 95"/>
                <a:gd name="T84" fmla="*/ 39 w 64"/>
                <a:gd name="T85" fmla="*/ 35 h 95"/>
                <a:gd name="T86" fmla="*/ 42 w 64"/>
                <a:gd name="T87" fmla="*/ 33 h 95"/>
                <a:gd name="T88" fmla="*/ 42 w 64"/>
                <a:gd name="T89" fmla="*/ 30 h 95"/>
                <a:gd name="T90" fmla="*/ 45 w 64"/>
                <a:gd name="T91" fmla="*/ 25 h 95"/>
                <a:gd name="T92" fmla="*/ 50 w 64"/>
                <a:gd name="T93" fmla="*/ 24 h 95"/>
                <a:gd name="T94" fmla="*/ 53 w 64"/>
                <a:gd name="T95" fmla="*/ 22 h 95"/>
                <a:gd name="T96" fmla="*/ 57 w 64"/>
                <a:gd name="T97" fmla="*/ 21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64" h="95">
                  <a:moveTo>
                    <a:pt x="57" y="21"/>
                  </a:moveTo>
                  <a:cubicBezTo>
                    <a:pt x="53" y="19"/>
                    <a:pt x="59" y="15"/>
                    <a:pt x="56" y="14"/>
                  </a:cubicBezTo>
                  <a:cubicBezTo>
                    <a:pt x="54" y="12"/>
                    <a:pt x="52" y="13"/>
                    <a:pt x="50" y="13"/>
                  </a:cubicBezTo>
                  <a:cubicBezTo>
                    <a:pt x="48" y="12"/>
                    <a:pt x="48" y="14"/>
                    <a:pt x="46" y="14"/>
                  </a:cubicBezTo>
                  <a:cubicBezTo>
                    <a:pt x="44" y="13"/>
                    <a:pt x="42" y="13"/>
                    <a:pt x="41" y="11"/>
                  </a:cubicBezTo>
                  <a:cubicBezTo>
                    <a:pt x="40" y="10"/>
                    <a:pt x="39" y="7"/>
                    <a:pt x="38" y="6"/>
                  </a:cubicBezTo>
                  <a:cubicBezTo>
                    <a:pt x="36" y="5"/>
                    <a:pt x="35" y="3"/>
                    <a:pt x="33" y="2"/>
                  </a:cubicBezTo>
                  <a:cubicBezTo>
                    <a:pt x="32" y="0"/>
                    <a:pt x="30" y="1"/>
                    <a:pt x="28" y="0"/>
                  </a:cubicBezTo>
                  <a:cubicBezTo>
                    <a:pt x="30" y="2"/>
                    <a:pt x="31" y="3"/>
                    <a:pt x="31" y="5"/>
                  </a:cubicBezTo>
                  <a:cubicBezTo>
                    <a:pt x="30" y="7"/>
                    <a:pt x="30" y="9"/>
                    <a:pt x="28" y="10"/>
                  </a:cubicBezTo>
                  <a:cubicBezTo>
                    <a:pt x="26" y="12"/>
                    <a:pt x="25" y="14"/>
                    <a:pt x="23" y="14"/>
                  </a:cubicBezTo>
                  <a:cubicBezTo>
                    <a:pt x="21" y="15"/>
                    <a:pt x="19" y="15"/>
                    <a:pt x="17" y="17"/>
                  </a:cubicBezTo>
                  <a:cubicBezTo>
                    <a:pt x="16" y="18"/>
                    <a:pt x="12" y="27"/>
                    <a:pt x="11" y="26"/>
                  </a:cubicBezTo>
                  <a:cubicBezTo>
                    <a:pt x="9" y="23"/>
                    <a:pt x="8" y="23"/>
                    <a:pt x="6" y="22"/>
                  </a:cubicBezTo>
                  <a:cubicBezTo>
                    <a:pt x="5" y="22"/>
                    <a:pt x="5" y="22"/>
                    <a:pt x="6" y="21"/>
                  </a:cubicBezTo>
                  <a:cubicBezTo>
                    <a:pt x="7" y="20"/>
                    <a:pt x="7" y="19"/>
                    <a:pt x="6" y="18"/>
                  </a:cubicBezTo>
                  <a:cubicBezTo>
                    <a:pt x="4" y="19"/>
                    <a:pt x="0" y="23"/>
                    <a:pt x="2" y="26"/>
                  </a:cubicBezTo>
                  <a:cubicBezTo>
                    <a:pt x="2" y="26"/>
                    <a:pt x="4" y="29"/>
                    <a:pt x="3" y="30"/>
                  </a:cubicBezTo>
                  <a:cubicBezTo>
                    <a:pt x="2" y="30"/>
                    <a:pt x="1" y="31"/>
                    <a:pt x="3" y="32"/>
                  </a:cubicBezTo>
                  <a:cubicBezTo>
                    <a:pt x="8" y="35"/>
                    <a:pt x="12" y="41"/>
                    <a:pt x="14" y="47"/>
                  </a:cubicBezTo>
                  <a:cubicBezTo>
                    <a:pt x="17" y="52"/>
                    <a:pt x="19" y="58"/>
                    <a:pt x="23" y="63"/>
                  </a:cubicBezTo>
                  <a:cubicBezTo>
                    <a:pt x="24" y="65"/>
                    <a:pt x="26" y="67"/>
                    <a:pt x="26" y="70"/>
                  </a:cubicBezTo>
                  <a:cubicBezTo>
                    <a:pt x="26" y="71"/>
                    <a:pt x="25" y="70"/>
                    <a:pt x="25" y="71"/>
                  </a:cubicBezTo>
                  <a:cubicBezTo>
                    <a:pt x="26" y="72"/>
                    <a:pt x="27" y="73"/>
                    <a:pt x="28" y="74"/>
                  </a:cubicBezTo>
                  <a:cubicBezTo>
                    <a:pt x="29" y="76"/>
                    <a:pt x="30" y="78"/>
                    <a:pt x="32" y="79"/>
                  </a:cubicBezTo>
                  <a:cubicBezTo>
                    <a:pt x="35" y="80"/>
                    <a:pt x="38" y="82"/>
                    <a:pt x="41" y="83"/>
                  </a:cubicBezTo>
                  <a:cubicBezTo>
                    <a:pt x="43" y="84"/>
                    <a:pt x="45" y="86"/>
                    <a:pt x="48" y="87"/>
                  </a:cubicBezTo>
                  <a:cubicBezTo>
                    <a:pt x="50" y="89"/>
                    <a:pt x="52" y="91"/>
                    <a:pt x="54" y="93"/>
                  </a:cubicBezTo>
                  <a:cubicBezTo>
                    <a:pt x="58" y="95"/>
                    <a:pt x="57" y="91"/>
                    <a:pt x="59" y="90"/>
                  </a:cubicBezTo>
                  <a:cubicBezTo>
                    <a:pt x="60" y="89"/>
                    <a:pt x="60" y="87"/>
                    <a:pt x="61" y="86"/>
                  </a:cubicBezTo>
                  <a:cubicBezTo>
                    <a:pt x="61" y="85"/>
                    <a:pt x="64" y="83"/>
                    <a:pt x="63" y="82"/>
                  </a:cubicBezTo>
                  <a:cubicBezTo>
                    <a:pt x="61" y="81"/>
                    <a:pt x="60" y="81"/>
                    <a:pt x="61" y="78"/>
                  </a:cubicBezTo>
                  <a:cubicBezTo>
                    <a:pt x="61" y="77"/>
                    <a:pt x="61" y="76"/>
                    <a:pt x="61" y="76"/>
                  </a:cubicBezTo>
                  <a:cubicBezTo>
                    <a:pt x="62" y="75"/>
                    <a:pt x="63" y="74"/>
                    <a:pt x="63" y="74"/>
                  </a:cubicBezTo>
                  <a:cubicBezTo>
                    <a:pt x="64" y="71"/>
                    <a:pt x="62" y="66"/>
                    <a:pt x="64" y="64"/>
                  </a:cubicBezTo>
                  <a:cubicBezTo>
                    <a:pt x="64" y="63"/>
                    <a:pt x="63" y="61"/>
                    <a:pt x="62" y="59"/>
                  </a:cubicBezTo>
                  <a:cubicBezTo>
                    <a:pt x="61" y="56"/>
                    <a:pt x="60" y="56"/>
                    <a:pt x="57" y="57"/>
                  </a:cubicBezTo>
                  <a:cubicBezTo>
                    <a:pt x="53" y="57"/>
                    <a:pt x="55" y="50"/>
                    <a:pt x="55" y="48"/>
                  </a:cubicBezTo>
                  <a:cubicBezTo>
                    <a:pt x="53" y="49"/>
                    <a:pt x="52" y="51"/>
                    <a:pt x="50" y="51"/>
                  </a:cubicBezTo>
                  <a:cubicBezTo>
                    <a:pt x="49" y="51"/>
                    <a:pt x="47" y="51"/>
                    <a:pt x="46" y="51"/>
                  </a:cubicBezTo>
                  <a:cubicBezTo>
                    <a:pt x="45" y="50"/>
                    <a:pt x="45" y="48"/>
                    <a:pt x="44" y="48"/>
                  </a:cubicBezTo>
                  <a:cubicBezTo>
                    <a:pt x="41" y="48"/>
                    <a:pt x="41" y="44"/>
                    <a:pt x="40" y="42"/>
                  </a:cubicBezTo>
                  <a:cubicBezTo>
                    <a:pt x="38" y="40"/>
                    <a:pt x="37" y="37"/>
                    <a:pt x="39" y="35"/>
                  </a:cubicBezTo>
                  <a:cubicBezTo>
                    <a:pt x="40" y="34"/>
                    <a:pt x="42" y="34"/>
                    <a:pt x="42" y="33"/>
                  </a:cubicBezTo>
                  <a:cubicBezTo>
                    <a:pt x="42" y="32"/>
                    <a:pt x="42" y="31"/>
                    <a:pt x="42" y="30"/>
                  </a:cubicBezTo>
                  <a:cubicBezTo>
                    <a:pt x="42" y="27"/>
                    <a:pt x="42" y="26"/>
                    <a:pt x="45" y="25"/>
                  </a:cubicBezTo>
                  <a:cubicBezTo>
                    <a:pt x="47" y="24"/>
                    <a:pt x="48" y="24"/>
                    <a:pt x="50" y="24"/>
                  </a:cubicBezTo>
                  <a:cubicBezTo>
                    <a:pt x="51" y="24"/>
                    <a:pt x="52" y="23"/>
                    <a:pt x="53" y="22"/>
                  </a:cubicBezTo>
                  <a:cubicBezTo>
                    <a:pt x="54" y="22"/>
                    <a:pt x="59" y="23"/>
                    <a:pt x="57" y="2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24" name="Freeform 625">
              <a:extLst>
                <a:ext uri="{FF2B5EF4-FFF2-40B4-BE49-F238E27FC236}">
                  <a16:creationId xmlns:a16="http://schemas.microsoft.com/office/drawing/2014/main" id="{C85CED3F-D48F-7279-C999-5C9A02BD09E5}"/>
                </a:ext>
              </a:extLst>
            </p:cNvPr>
            <p:cNvSpPr>
              <a:spLocks/>
            </p:cNvSpPr>
            <p:nvPr/>
          </p:nvSpPr>
          <p:spPr bwMode="auto">
            <a:xfrm>
              <a:off x="8158790" y="9867685"/>
              <a:ext cx="407643" cy="1984597"/>
            </a:xfrm>
            <a:custGeom>
              <a:avLst/>
              <a:gdLst>
                <a:gd name="T0" fmla="*/ 38 w 44"/>
                <a:gd name="T1" fmla="*/ 20 h 212"/>
                <a:gd name="T2" fmla="*/ 36 w 44"/>
                <a:gd name="T3" fmla="*/ 12 h 212"/>
                <a:gd name="T4" fmla="*/ 34 w 44"/>
                <a:gd name="T5" fmla="*/ 5 h 212"/>
                <a:gd name="T6" fmla="*/ 30 w 44"/>
                <a:gd name="T7" fmla="*/ 3 h 212"/>
                <a:gd name="T8" fmla="*/ 28 w 44"/>
                <a:gd name="T9" fmla="*/ 15 h 212"/>
                <a:gd name="T10" fmla="*/ 26 w 44"/>
                <a:gd name="T11" fmla="*/ 31 h 212"/>
                <a:gd name="T12" fmla="*/ 23 w 44"/>
                <a:gd name="T13" fmla="*/ 56 h 212"/>
                <a:gd name="T14" fmla="*/ 21 w 44"/>
                <a:gd name="T15" fmla="*/ 68 h 212"/>
                <a:gd name="T16" fmla="*/ 21 w 44"/>
                <a:gd name="T17" fmla="*/ 80 h 212"/>
                <a:gd name="T18" fmla="*/ 20 w 44"/>
                <a:gd name="T19" fmla="*/ 88 h 212"/>
                <a:gd name="T20" fmla="*/ 11 w 44"/>
                <a:gd name="T21" fmla="*/ 110 h 212"/>
                <a:gd name="T22" fmla="*/ 10 w 44"/>
                <a:gd name="T23" fmla="*/ 132 h 212"/>
                <a:gd name="T24" fmla="*/ 17 w 44"/>
                <a:gd name="T25" fmla="*/ 133 h 212"/>
                <a:gd name="T26" fmla="*/ 16 w 44"/>
                <a:gd name="T27" fmla="*/ 136 h 212"/>
                <a:gd name="T28" fmla="*/ 14 w 44"/>
                <a:gd name="T29" fmla="*/ 145 h 212"/>
                <a:gd name="T30" fmla="*/ 15 w 44"/>
                <a:gd name="T31" fmla="*/ 150 h 212"/>
                <a:gd name="T32" fmla="*/ 13 w 44"/>
                <a:gd name="T33" fmla="*/ 152 h 212"/>
                <a:gd name="T34" fmla="*/ 11 w 44"/>
                <a:gd name="T35" fmla="*/ 158 h 212"/>
                <a:gd name="T36" fmla="*/ 8 w 44"/>
                <a:gd name="T37" fmla="*/ 159 h 212"/>
                <a:gd name="T38" fmla="*/ 4 w 44"/>
                <a:gd name="T39" fmla="*/ 159 h 212"/>
                <a:gd name="T40" fmla="*/ 0 w 44"/>
                <a:gd name="T41" fmla="*/ 164 h 212"/>
                <a:gd name="T42" fmla="*/ 2 w 44"/>
                <a:gd name="T43" fmla="*/ 163 h 212"/>
                <a:gd name="T44" fmla="*/ 7 w 44"/>
                <a:gd name="T45" fmla="*/ 171 h 212"/>
                <a:gd name="T46" fmla="*/ 11 w 44"/>
                <a:gd name="T47" fmla="*/ 173 h 212"/>
                <a:gd name="T48" fmla="*/ 7 w 44"/>
                <a:gd name="T49" fmla="*/ 174 h 212"/>
                <a:gd name="T50" fmla="*/ 7 w 44"/>
                <a:gd name="T51" fmla="*/ 179 h 212"/>
                <a:gd name="T52" fmla="*/ 9 w 44"/>
                <a:gd name="T53" fmla="*/ 182 h 212"/>
                <a:gd name="T54" fmla="*/ 9 w 44"/>
                <a:gd name="T55" fmla="*/ 185 h 212"/>
                <a:gd name="T56" fmla="*/ 7 w 44"/>
                <a:gd name="T57" fmla="*/ 187 h 212"/>
                <a:gd name="T58" fmla="*/ 10 w 44"/>
                <a:gd name="T59" fmla="*/ 190 h 212"/>
                <a:gd name="T60" fmla="*/ 8 w 44"/>
                <a:gd name="T61" fmla="*/ 193 h 212"/>
                <a:gd name="T62" fmla="*/ 11 w 44"/>
                <a:gd name="T63" fmla="*/ 194 h 212"/>
                <a:gd name="T64" fmla="*/ 11 w 44"/>
                <a:gd name="T65" fmla="*/ 198 h 212"/>
                <a:gd name="T66" fmla="*/ 15 w 44"/>
                <a:gd name="T67" fmla="*/ 197 h 212"/>
                <a:gd name="T68" fmla="*/ 15 w 44"/>
                <a:gd name="T69" fmla="*/ 197 h 212"/>
                <a:gd name="T70" fmla="*/ 16 w 44"/>
                <a:gd name="T71" fmla="*/ 198 h 212"/>
                <a:gd name="T72" fmla="*/ 18 w 44"/>
                <a:gd name="T73" fmla="*/ 202 h 212"/>
                <a:gd name="T74" fmla="*/ 16 w 44"/>
                <a:gd name="T75" fmla="*/ 207 h 212"/>
                <a:gd name="T76" fmla="*/ 18 w 44"/>
                <a:gd name="T77" fmla="*/ 209 h 212"/>
                <a:gd name="T78" fmla="*/ 25 w 44"/>
                <a:gd name="T79" fmla="*/ 204 h 212"/>
                <a:gd name="T80" fmla="*/ 26 w 44"/>
                <a:gd name="T81" fmla="*/ 199 h 212"/>
                <a:gd name="T82" fmla="*/ 17 w 44"/>
                <a:gd name="T83" fmla="*/ 192 h 212"/>
                <a:gd name="T84" fmla="*/ 12 w 44"/>
                <a:gd name="T85" fmla="*/ 185 h 212"/>
                <a:gd name="T86" fmla="*/ 15 w 44"/>
                <a:gd name="T87" fmla="*/ 177 h 212"/>
                <a:gd name="T88" fmla="*/ 17 w 44"/>
                <a:gd name="T89" fmla="*/ 169 h 212"/>
                <a:gd name="T90" fmla="*/ 21 w 44"/>
                <a:gd name="T91" fmla="*/ 158 h 212"/>
                <a:gd name="T92" fmla="*/ 21 w 44"/>
                <a:gd name="T93" fmla="*/ 152 h 212"/>
                <a:gd name="T94" fmla="*/ 19 w 44"/>
                <a:gd name="T95" fmla="*/ 140 h 212"/>
                <a:gd name="T96" fmla="*/ 23 w 44"/>
                <a:gd name="T97" fmla="*/ 117 h 212"/>
                <a:gd name="T98" fmla="*/ 26 w 44"/>
                <a:gd name="T99" fmla="*/ 102 h 212"/>
                <a:gd name="T100" fmla="*/ 29 w 44"/>
                <a:gd name="T101" fmla="*/ 85 h 212"/>
                <a:gd name="T102" fmla="*/ 27 w 44"/>
                <a:gd name="T103" fmla="*/ 73 h 212"/>
                <a:gd name="T104" fmla="*/ 30 w 44"/>
                <a:gd name="T105" fmla="*/ 62 h 212"/>
                <a:gd name="T106" fmla="*/ 34 w 44"/>
                <a:gd name="T107" fmla="*/ 54 h 212"/>
                <a:gd name="T108" fmla="*/ 36 w 44"/>
                <a:gd name="T109" fmla="*/ 44 h 212"/>
                <a:gd name="T110" fmla="*/ 40 w 44"/>
                <a:gd name="T111" fmla="*/ 35 h 212"/>
                <a:gd name="T112" fmla="*/ 40 w 44"/>
                <a:gd name="T113" fmla="*/ 28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44" h="212">
                  <a:moveTo>
                    <a:pt x="40" y="28"/>
                  </a:moveTo>
                  <a:cubicBezTo>
                    <a:pt x="38" y="27"/>
                    <a:pt x="40" y="22"/>
                    <a:pt x="38" y="20"/>
                  </a:cubicBezTo>
                  <a:cubicBezTo>
                    <a:pt x="37" y="19"/>
                    <a:pt x="35" y="16"/>
                    <a:pt x="36" y="14"/>
                  </a:cubicBezTo>
                  <a:cubicBezTo>
                    <a:pt x="38" y="13"/>
                    <a:pt x="35" y="13"/>
                    <a:pt x="36" y="12"/>
                  </a:cubicBezTo>
                  <a:cubicBezTo>
                    <a:pt x="37" y="11"/>
                    <a:pt x="36" y="10"/>
                    <a:pt x="35" y="9"/>
                  </a:cubicBezTo>
                  <a:cubicBezTo>
                    <a:pt x="34" y="8"/>
                    <a:pt x="34" y="7"/>
                    <a:pt x="34" y="5"/>
                  </a:cubicBezTo>
                  <a:cubicBezTo>
                    <a:pt x="34" y="3"/>
                    <a:pt x="33" y="2"/>
                    <a:pt x="32" y="0"/>
                  </a:cubicBezTo>
                  <a:cubicBezTo>
                    <a:pt x="31" y="1"/>
                    <a:pt x="30" y="2"/>
                    <a:pt x="30" y="3"/>
                  </a:cubicBezTo>
                  <a:cubicBezTo>
                    <a:pt x="29" y="5"/>
                    <a:pt x="27" y="4"/>
                    <a:pt x="28" y="6"/>
                  </a:cubicBezTo>
                  <a:cubicBezTo>
                    <a:pt x="28" y="9"/>
                    <a:pt x="28" y="12"/>
                    <a:pt x="28" y="15"/>
                  </a:cubicBezTo>
                  <a:cubicBezTo>
                    <a:pt x="28" y="19"/>
                    <a:pt x="29" y="24"/>
                    <a:pt x="28" y="28"/>
                  </a:cubicBezTo>
                  <a:cubicBezTo>
                    <a:pt x="27" y="29"/>
                    <a:pt x="26" y="30"/>
                    <a:pt x="26" y="31"/>
                  </a:cubicBezTo>
                  <a:cubicBezTo>
                    <a:pt x="26" y="33"/>
                    <a:pt x="27" y="35"/>
                    <a:pt x="27" y="37"/>
                  </a:cubicBezTo>
                  <a:cubicBezTo>
                    <a:pt x="27" y="43"/>
                    <a:pt x="25" y="50"/>
                    <a:pt x="23" y="56"/>
                  </a:cubicBezTo>
                  <a:cubicBezTo>
                    <a:pt x="22" y="59"/>
                    <a:pt x="22" y="61"/>
                    <a:pt x="23" y="64"/>
                  </a:cubicBezTo>
                  <a:cubicBezTo>
                    <a:pt x="23" y="66"/>
                    <a:pt x="23" y="67"/>
                    <a:pt x="21" y="68"/>
                  </a:cubicBezTo>
                  <a:cubicBezTo>
                    <a:pt x="20" y="69"/>
                    <a:pt x="21" y="70"/>
                    <a:pt x="21" y="71"/>
                  </a:cubicBezTo>
                  <a:cubicBezTo>
                    <a:pt x="21" y="74"/>
                    <a:pt x="21" y="77"/>
                    <a:pt x="21" y="80"/>
                  </a:cubicBezTo>
                  <a:cubicBezTo>
                    <a:pt x="21" y="81"/>
                    <a:pt x="21" y="83"/>
                    <a:pt x="21" y="84"/>
                  </a:cubicBezTo>
                  <a:cubicBezTo>
                    <a:pt x="20" y="85"/>
                    <a:pt x="21" y="87"/>
                    <a:pt x="20" y="88"/>
                  </a:cubicBezTo>
                  <a:cubicBezTo>
                    <a:pt x="18" y="93"/>
                    <a:pt x="16" y="98"/>
                    <a:pt x="14" y="103"/>
                  </a:cubicBezTo>
                  <a:cubicBezTo>
                    <a:pt x="13" y="106"/>
                    <a:pt x="10" y="107"/>
                    <a:pt x="11" y="110"/>
                  </a:cubicBezTo>
                  <a:cubicBezTo>
                    <a:pt x="12" y="113"/>
                    <a:pt x="14" y="118"/>
                    <a:pt x="12" y="122"/>
                  </a:cubicBezTo>
                  <a:cubicBezTo>
                    <a:pt x="10" y="124"/>
                    <a:pt x="8" y="129"/>
                    <a:pt x="10" y="132"/>
                  </a:cubicBezTo>
                  <a:cubicBezTo>
                    <a:pt x="11" y="134"/>
                    <a:pt x="12" y="134"/>
                    <a:pt x="13" y="133"/>
                  </a:cubicBezTo>
                  <a:cubicBezTo>
                    <a:pt x="14" y="132"/>
                    <a:pt x="18" y="132"/>
                    <a:pt x="17" y="133"/>
                  </a:cubicBezTo>
                  <a:cubicBezTo>
                    <a:pt x="17" y="133"/>
                    <a:pt x="16" y="133"/>
                    <a:pt x="15" y="134"/>
                  </a:cubicBezTo>
                  <a:cubicBezTo>
                    <a:pt x="15" y="135"/>
                    <a:pt x="15" y="135"/>
                    <a:pt x="16" y="136"/>
                  </a:cubicBezTo>
                  <a:cubicBezTo>
                    <a:pt x="16" y="136"/>
                    <a:pt x="15" y="137"/>
                    <a:pt x="15" y="137"/>
                  </a:cubicBezTo>
                  <a:cubicBezTo>
                    <a:pt x="14" y="139"/>
                    <a:pt x="13" y="143"/>
                    <a:pt x="14" y="145"/>
                  </a:cubicBezTo>
                  <a:cubicBezTo>
                    <a:pt x="14" y="146"/>
                    <a:pt x="14" y="146"/>
                    <a:pt x="13" y="148"/>
                  </a:cubicBezTo>
                  <a:cubicBezTo>
                    <a:pt x="12" y="149"/>
                    <a:pt x="14" y="149"/>
                    <a:pt x="15" y="150"/>
                  </a:cubicBezTo>
                  <a:cubicBezTo>
                    <a:pt x="15" y="150"/>
                    <a:pt x="15" y="150"/>
                    <a:pt x="14" y="151"/>
                  </a:cubicBezTo>
                  <a:cubicBezTo>
                    <a:pt x="13" y="151"/>
                    <a:pt x="11" y="152"/>
                    <a:pt x="13" y="152"/>
                  </a:cubicBezTo>
                  <a:cubicBezTo>
                    <a:pt x="12" y="153"/>
                    <a:pt x="13" y="156"/>
                    <a:pt x="14" y="156"/>
                  </a:cubicBezTo>
                  <a:cubicBezTo>
                    <a:pt x="13" y="156"/>
                    <a:pt x="10" y="155"/>
                    <a:pt x="11" y="158"/>
                  </a:cubicBezTo>
                  <a:cubicBezTo>
                    <a:pt x="11" y="158"/>
                    <a:pt x="12" y="163"/>
                    <a:pt x="10" y="162"/>
                  </a:cubicBezTo>
                  <a:cubicBezTo>
                    <a:pt x="10" y="162"/>
                    <a:pt x="8" y="160"/>
                    <a:pt x="8" y="159"/>
                  </a:cubicBezTo>
                  <a:cubicBezTo>
                    <a:pt x="6" y="158"/>
                    <a:pt x="7" y="157"/>
                    <a:pt x="5" y="158"/>
                  </a:cubicBezTo>
                  <a:cubicBezTo>
                    <a:pt x="5" y="158"/>
                    <a:pt x="4" y="159"/>
                    <a:pt x="4" y="159"/>
                  </a:cubicBezTo>
                  <a:cubicBezTo>
                    <a:pt x="4" y="160"/>
                    <a:pt x="5" y="160"/>
                    <a:pt x="4" y="161"/>
                  </a:cubicBezTo>
                  <a:cubicBezTo>
                    <a:pt x="4" y="162"/>
                    <a:pt x="0" y="162"/>
                    <a:pt x="0" y="164"/>
                  </a:cubicBezTo>
                  <a:cubicBezTo>
                    <a:pt x="0" y="164"/>
                    <a:pt x="1" y="165"/>
                    <a:pt x="2" y="165"/>
                  </a:cubicBezTo>
                  <a:cubicBezTo>
                    <a:pt x="2" y="165"/>
                    <a:pt x="1" y="164"/>
                    <a:pt x="2" y="163"/>
                  </a:cubicBezTo>
                  <a:cubicBezTo>
                    <a:pt x="2" y="163"/>
                    <a:pt x="5" y="165"/>
                    <a:pt x="7" y="164"/>
                  </a:cubicBezTo>
                  <a:cubicBezTo>
                    <a:pt x="11" y="163"/>
                    <a:pt x="5" y="170"/>
                    <a:pt x="7" y="171"/>
                  </a:cubicBezTo>
                  <a:cubicBezTo>
                    <a:pt x="8" y="171"/>
                    <a:pt x="10" y="170"/>
                    <a:pt x="11" y="171"/>
                  </a:cubicBezTo>
                  <a:cubicBezTo>
                    <a:pt x="12" y="171"/>
                    <a:pt x="12" y="174"/>
                    <a:pt x="11" y="173"/>
                  </a:cubicBezTo>
                  <a:cubicBezTo>
                    <a:pt x="11" y="173"/>
                    <a:pt x="8" y="171"/>
                    <a:pt x="8" y="172"/>
                  </a:cubicBezTo>
                  <a:cubicBezTo>
                    <a:pt x="7" y="173"/>
                    <a:pt x="6" y="173"/>
                    <a:pt x="7" y="174"/>
                  </a:cubicBezTo>
                  <a:cubicBezTo>
                    <a:pt x="7" y="174"/>
                    <a:pt x="9" y="176"/>
                    <a:pt x="8" y="176"/>
                  </a:cubicBezTo>
                  <a:cubicBezTo>
                    <a:pt x="7" y="176"/>
                    <a:pt x="7" y="179"/>
                    <a:pt x="7" y="179"/>
                  </a:cubicBezTo>
                  <a:cubicBezTo>
                    <a:pt x="6" y="182"/>
                    <a:pt x="9" y="178"/>
                    <a:pt x="9" y="178"/>
                  </a:cubicBezTo>
                  <a:cubicBezTo>
                    <a:pt x="9" y="178"/>
                    <a:pt x="8" y="183"/>
                    <a:pt x="9" y="182"/>
                  </a:cubicBezTo>
                  <a:cubicBezTo>
                    <a:pt x="9" y="182"/>
                    <a:pt x="8" y="182"/>
                    <a:pt x="8" y="183"/>
                  </a:cubicBezTo>
                  <a:cubicBezTo>
                    <a:pt x="7" y="184"/>
                    <a:pt x="8" y="184"/>
                    <a:pt x="9" y="185"/>
                  </a:cubicBezTo>
                  <a:cubicBezTo>
                    <a:pt x="9" y="185"/>
                    <a:pt x="7" y="186"/>
                    <a:pt x="7" y="186"/>
                  </a:cubicBezTo>
                  <a:cubicBezTo>
                    <a:pt x="6" y="186"/>
                    <a:pt x="7" y="186"/>
                    <a:pt x="7" y="187"/>
                  </a:cubicBezTo>
                  <a:cubicBezTo>
                    <a:pt x="6" y="189"/>
                    <a:pt x="10" y="189"/>
                    <a:pt x="10" y="188"/>
                  </a:cubicBezTo>
                  <a:cubicBezTo>
                    <a:pt x="10" y="189"/>
                    <a:pt x="9" y="189"/>
                    <a:pt x="10" y="190"/>
                  </a:cubicBezTo>
                  <a:cubicBezTo>
                    <a:pt x="10" y="190"/>
                    <a:pt x="10" y="190"/>
                    <a:pt x="10" y="190"/>
                  </a:cubicBezTo>
                  <a:cubicBezTo>
                    <a:pt x="10" y="191"/>
                    <a:pt x="8" y="192"/>
                    <a:pt x="8" y="193"/>
                  </a:cubicBezTo>
                  <a:cubicBezTo>
                    <a:pt x="7" y="195"/>
                    <a:pt x="10" y="192"/>
                    <a:pt x="11" y="192"/>
                  </a:cubicBezTo>
                  <a:cubicBezTo>
                    <a:pt x="10" y="193"/>
                    <a:pt x="11" y="194"/>
                    <a:pt x="11" y="194"/>
                  </a:cubicBezTo>
                  <a:cubicBezTo>
                    <a:pt x="11" y="195"/>
                    <a:pt x="8" y="196"/>
                    <a:pt x="8" y="196"/>
                  </a:cubicBezTo>
                  <a:cubicBezTo>
                    <a:pt x="10" y="197"/>
                    <a:pt x="10" y="196"/>
                    <a:pt x="11" y="198"/>
                  </a:cubicBezTo>
                  <a:cubicBezTo>
                    <a:pt x="12" y="200"/>
                    <a:pt x="14" y="195"/>
                    <a:pt x="13" y="195"/>
                  </a:cubicBezTo>
                  <a:cubicBezTo>
                    <a:pt x="14" y="195"/>
                    <a:pt x="14" y="196"/>
                    <a:pt x="15" y="197"/>
                  </a:cubicBezTo>
                  <a:cubicBezTo>
                    <a:pt x="15" y="197"/>
                    <a:pt x="15" y="195"/>
                    <a:pt x="15" y="195"/>
                  </a:cubicBezTo>
                  <a:cubicBezTo>
                    <a:pt x="15" y="195"/>
                    <a:pt x="15" y="197"/>
                    <a:pt x="15" y="197"/>
                  </a:cubicBezTo>
                  <a:cubicBezTo>
                    <a:pt x="16" y="196"/>
                    <a:pt x="16" y="195"/>
                    <a:pt x="16" y="196"/>
                  </a:cubicBezTo>
                  <a:cubicBezTo>
                    <a:pt x="17" y="196"/>
                    <a:pt x="16" y="198"/>
                    <a:pt x="16" y="198"/>
                  </a:cubicBezTo>
                  <a:cubicBezTo>
                    <a:pt x="15" y="199"/>
                    <a:pt x="17" y="199"/>
                    <a:pt x="16" y="200"/>
                  </a:cubicBezTo>
                  <a:cubicBezTo>
                    <a:pt x="15" y="202"/>
                    <a:pt x="17" y="201"/>
                    <a:pt x="18" y="202"/>
                  </a:cubicBezTo>
                  <a:cubicBezTo>
                    <a:pt x="21" y="202"/>
                    <a:pt x="24" y="204"/>
                    <a:pt x="21" y="206"/>
                  </a:cubicBezTo>
                  <a:cubicBezTo>
                    <a:pt x="20" y="207"/>
                    <a:pt x="17" y="206"/>
                    <a:pt x="16" y="207"/>
                  </a:cubicBezTo>
                  <a:cubicBezTo>
                    <a:pt x="15" y="209"/>
                    <a:pt x="18" y="208"/>
                    <a:pt x="19" y="209"/>
                  </a:cubicBezTo>
                  <a:cubicBezTo>
                    <a:pt x="18" y="209"/>
                    <a:pt x="18" y="209"/>
                    <a:pt x="18" y="209"/>
                  </a:cubicBezTo>
                  <a:cubicBezTo>
                    <a:pt x="18" y="209"/>
                    <a:pt x="22" y="212"/>
                    <a:pt x="24" y="210"/>
                  </a:cubicBezTo>
                  <a:cubicBezTo>
                    <a:pt x="25" y="208"/>
                    <a:pt x="23" y="206"/>
                    <a:pt x="25" y="204"/>
                  </a:cubicBezTo>
                  <a:cubicBezTo>
                    <a:pt x="26" y="202"/>
                    <a:pt x="29" y="202"/>
                    <a:pt x="30" y="202"/>
                  </a:cubicBezTo>
                  <a:cubicBezTo>
                    <a:pt x="35" y="199"/>
                    <a:pt x="28" y="199"/>
                    <a:pt x="26" y="199"/>
                  </a:cubicBezTo>
                  <a:cubicBezTo>
                    <a:pt x="24" y="199"/>
                    <a:pt x="21" y="199"/>
                    <a:pt x="19" y="198"/>
                  </a:cubicBezTo>
                  <a:cubicBezTo>
                    <a:pt x="17" y="196"/>
                    <a:pt x="17" y="196"/>
                    <a:pt x="17" y="192"/>
                  </a:cubicBezTo>
                  <a:cubicBezTo>
                    <a:pt x="17" y="188"/>
                    <a:pt x="16" y="191"/>
                    <a:pt x="13" y="189"/>
                  </a:cubicBezTo>
                  <a:cubicBezTo>
                    <a:pt x="12" y="189"/>
                    <a:pt x="12" y="186"/>
                    <a:pt x="12" y="185"/>
                  </a:cubicBezTo>
                  <a:cubicBezTo>
                    <a:pt x="11" y="183"/>
                    <a:pt x="11" y="180"/>
                    <a:pt x="13" y="179"/>
                  </a:cubicBezTo>
                  <a:cubicBezTo>
                    <a:pt x="14" y="178"/>
                    <a:pt x="14" y="178"/>
                    <a:pt x="15" y="177"/>
                  </a:cubicBezTo>
                  <a:cubicBezTo>
                    <a:pt x="15" y="176"/>
                    <a:pt x="16" y="175"/>
                    <a:pt x="17" y="175"/>
                  </a:cubicBezTo>
                  <a:cubicBezTo>
                    <a:pt x="18" y="174"/>
                    <a:pt x="16" y="171"/>
                    <a:pt x="17" y="169"/>
                  </a:cubicBezTo>
                  <a:cubicBezTo>
                    <a:pt x="17" y="168"/>
                    <a:pt x="19" y="167"/>
                    <a:pt x="20" y="165"/>
                  </a:cubicBezTo>
                  <a:cubicBezTo>
                    <a:pt x="20" y="163"/>
                    <a:pt x="20" y="160"/>
                    <a:pt x="21" y="158"/>
                  </a:cubicBezTo>
                  <a:cubicBezTo>
                    <a:pt x="21" y="156"/>
                    <a:pt x="23" y="156"/>
                    <a:pt x="21" y="154"/>
                  </a:cubicBezTo>
                  <a:cubicBezTo>
                    <a:pt x="20" y="153"/>
                    <a:pt x="17" y="153"/>
                    <a:pt x="21" y="152"/>
                  </a:cubicBezTo>
                  <a:cubicBezTo>
                    <a:pt x="26" y="151"/>
                    <a:pt x="20" y="151"/>
                    <a:pt x="19" y="149"/>
                  </a:cubicBezTo>
                  <a:cubicBezTo>
                    <a:pt x="19" y="146"/>
                    <a:pt x="19" y="142"/>
                    <a:pt x="19" y="140"/>
                  </a:cubicBezTo>
                  <a:cubicBezTo>
                    <a:pt x="19" y="136"/>
                    <a:pt x="19" y="131"/>
                    <a:pt x="19" y="127"/>
                  </a:cubicBezTo>
                  <a:cubicBezTo>
                    <a:pt x="20" y="124"/>
                    <a:pt x="21" y="119"/>
                    <a:pt x="23" y="117"/>
                  </a:cubicBezTo>
                  <a:cubicBezTo>
                    <a:pt x="26" y="114"/>
                    <a:pt x="23" y="109"/>
                    <a:pt x="23" y="106"/>
                  </a:cubicBezTo>
                  <a:cubicBezTo>
                    <a:pt x="23" y="104"/>
                    <a:pt x="24" y="103"/>
                    <a:pt x="26" y="102"/>
                  </a:cubicBezTo>
                  <a:cubicBezTo>
                    <a:pt x="28" y="100"/>
                    <a:pt x="27" y="99"/>
                    <a:pt x="27" y="96"/>
                  </a:cubicBezTo>
                  <a:cubicBezTo>
                    <a:pt x="27" y="92"/>
                    <a:pt x="30" y="89"/>
                    <a:pt x="29" y="85"/>
                  </a:cubicBezTo>
                  <a:cubicBezTo>
                    <a:pt x="29" y="82"/>
                    <a:pt x="28" y="79"/>
                    <a:pt x="27" y="76"/>
                  </a:cubicBezTo>
                  <a:cubicBezTo>
                    <a:pt x="27" y="75"/>
                    <a:pt x="26" y="74"/>
                    <a:pt x="27" y="73"/>
                  </a:cubicBezTo>
                  <a:cubicBezTo>
                    <a:pt x="28" y="72"/>
                    <a:pt x="29" y="68"/>
                    <a:pt x="29" y="67"/>
                  </a:cubicBezTo>
                  <a:cubicBezTo>
                    <a:pt x="29" y="66"/>
                    <a:pt x="28" y="64"/>
                    <a:pt x="30" y="62"/>
                  </a:cubicBezTo>
                  <a:cubicBezTo>
                    <a:pt x="31" y="61"/>
                    <a:pt x="30" y="59"/>
                    <a:pt x="31" y="58"/>
                  </a:cubicBezTo>
                  <a:cubicBezTo>
                    <a:pt x="31" y="56"/>
                    <a:pt x="33" y="55"/>
                    <a:pt x="34" y="54"/>
                  </a:cubicBezTo>
                  <a:cubicBezTo>
                    <a:pt x="34" y="53"/>
                    <a:pt x="37" y="50"/>
                    <a:pt x="37" y="49"/>
                  </a:cubicBezTo>
                  <a:cubicBezTo>
                    <a:pt x="37" y="48"/>
                    <a:pt x="36" y="46"/>
                    <a:pt x="36" y="44"/>
                  </a:cubicBezTo>
                  <a:cubicBezTo>
                    <a:pt x="36" y="42"/>
                    <a:pt x="36" y="41"/>
                    <a:pt x="36" y="39"/>
                  </a:cubicBezTo>
                  <a:cubicBezTo>
                    <a:pt x="36" y="36"/>
                    <a:pt x="37" y="36"/>
                    <a:pt x="40" y="35"/>
                  </a:cubicBezTo>
                  <a:cubicBezTo>
                    <a:pt x="44" y="34"/>
                    <a:pt x="44" y="32"/>
                    <a:pt x="44" y="28"/>
                  </a:cubicBezTo>
                  <a:cubicBezTo>
                    <a:pt x="43" y="29"/>
                    <a:pt x="41" y="29"/>
                    <a:pt x="40" y="28"/>
                  </a:cubicBezTo>
                  <a:cubicBezTo>
                    <a:pt x="40" y="28"/>
                    <a:pt x="40" y="29"/>
                    <a:pt x="40" y="28"/>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25" name="Freeform 626">
              <a:extLst>
                <a:ext uri="{FF2B5EF4-FFF2-40B4-BE49-F238E27FC236}">
                  <a16:creationId xmlns:a16="http://schemas.microsoft.com/office/drawing/2014/main" id="{BA92C786-6FE3-6C29-B0F8-996041A2B2DD}"/>
                </a:ext>
              </a:extLst>
            </p:cNvPr>
            <p:cNvSpPr>
              <a:spLocks/>
            </p:cNvSpPr>
            <p:nvPr/>
          </p:nvSpPr>
          <p:spPr bwMode="auto">
            <a:xfrm>
              <a:off x="8435859" y="9485418"/>
              <a:ext cx="598727" cy="653038"/>
            </a:xfrm>
            <a:custGeom>
              <a:avLst/>
              <a:gdLst>
                <a:gd name="T0" fmla="*/ 61 w 64"/>
                <a:gd name="T1" fmla="*/ 42 h 70"/>
                <a:gd name="T2" fmla="*/ 58 w 64"/>
                <a:gd name="T3" fmla="*/ 35 h 70"/>
                <a:gd name="T4" fmla="*/ 50 w 64"/>
                <a:gd name="T5" fmla="*/ 35 h 70"/>
                <a:gd name="T6" fmla="*/ 49 w 64"/>
                <a:gd name="T7" fmla="*/ 33 h 70"/>
                <a:gd name="T8" fmla="*/ 47 w 64"/>
                <a:gd name="T9" fmla="*/ 30 h 70"/>
                <a:gd name="T10" fmla="*/ 48 w 64"/>
                <a:gd name="T11" fmla="*/ 28 h 70"/>
                <a:gd name="T12" fmla="*/ 47 w 64"/>
                <a:gd name="T13" fmla="*/ 26 h 70"/>
                <a:gd name="T14" fmla="*/ 47 w 64"/>
                <a:gd name="T15" fmla="*/ 23 h 70"/>
                <a:gd name="T16" fmla="*/ 41 w 64"/>
                <a:gd name="T17" fmla="*/ 21 h 70"/>
                <a:gd name="T18" fmla="*/ 37 w 64"/>
                <a:gd name="T19" fmla="*/ 18 h 70"/>
                <a:gd name="T20" fmla="*/ 33 w 64"/>
                <a:gd name="T21" fmla="*/ 16 h 70"/>
                <a:gd name="T22" fmla="*/ 29 w 64"/>
                <a:gd name="T23" fmla="*/ 16 h 70"/>
                <a:gd name="T24" fmla="*/ 23 w 64"/>
                <a:gd name="T25" fmla="*/ 9 h 70"/>
                <a:gd name="T26" fmla="*/ 23 w 64"/>
                <a:gd name="T27" fmla="*/ 6 h 70"/>
                <a:gd name="T28" fmla="*/ 23 w 64"/>
                <a:gd name="T29" fmla="*/ 4 h 70"/>
                <a:gd name="T30" fmla="*/ 18 w 64"/>
                <a:gd name="T31" fmla="*/ 3 h 70"/>
                <a:gd name="T32" fmla="*/ 10 w 64"/>
                <a:gd name="T33" fmla="*/ 6 h 70"/>
                <a:gd name="T34" fmla="*/ 7 w 64"/>
                <a:gd name="T35" fmla="*/ 9 h 70"/>
                <a:gd name="T36" fmla="*/ 2 w 64"/>
                <a:gd name="T37" fmla="*/ 8 h 70"/>
                <a:gd name="T38" fmla="*/ 6 w 64"/>
                <a:gd name="T39" fmla="*/ 16 h 70"/>
                <a:gd name="T40" fmla="*/ 5 w 64"/>
                <a:gd name="T41" fmla="*/ 23 h 70"/>
                <a:gd name="T42" fmla="*/ 4 w 64"/>
                <a:gd name="T43" fmla="*/ 27 h 70"/>
                <a:gd name="T44" fmla="*/ 3 w 64"/>
                <a:gd name="T45" fmla="*/ 31 h 70"/>
                <a:gd name="T46" fmla="*/ 5 w 64"/>
                <a:gd name="T47" fmla="*/ 35 h 70"/>
                <a:gd name="T48" fmla="*/ 3 w 64"/>
                <a:gd name="T49" fmla="*/ 38 h 70"/>
                <a:gd name="T50" fmla="*/ 4 w 64"/>
                <a:gd name="T51" fmla="*/ 46 h 70"/>
                <a:gd name="T52" fmla="*/ 4 w 64"/>
                <a:gd name="T53" fmla="*/ 49 h 70"/>
                <a:gd name="T54" fmla="*/ 7 w 64"/>
                <a:gd name="T55" fmla="*/ 52 h 70"/>
                <a:gd name="T56" fmla="*/ 7 w 64"/>
                <a:gd name="T57" fmla="*/ 54 h 70"/>
                <a:gd name="T58" fmla="*/ 6 w 64"/>
                <a:gd name="T59" fmla="*/ 56 h 70"/>
                <a:gd name="T60" fmla="*/ 9 w 64"/>
                <a:gd name="T61" fmla="*/ 63 h 70"/>
                <a:gd name="T62" fmla="*/ 13 w 64"/>
                <a:gd name="T63" fmla="*/ 69 h 70"/>
                <a:gd name="T64" fmla="*/ 14 w 64"/>
                <a:gd name="T65" fmla="*/ 67 h 70"/>
                <a:gd name="T66" fmla="*/ 17 w 64"/>
                <a:gd name="T67" fmla="*/ 65 h 70"/>
                <a:gd name="T68" fmla="*/ 20 w 64"/>
                <a:gd name="T69" fmla="*/ 65 h 70"/>
                <a:gd name="T70" fmla="*/ 25 w 64"/>
                <a:gd name="T71" fmla="*/ 65 h 70"/>
                <a:gd name="T72" fmla="*/ 28 w 64"/>
                <a:gd name="T73" fmla="*/ 68 h 70"/>
                <a:gd name="T74" fmla="*/ 31 w 64"/>
                <a:gd name="T75" fmla="*/ 65 h 70"/>
                <a:gd name="T76" fmla="*/ 37 w 64"/>
                <a:gd name="T77" fmla="*/ 64 h 70"/>
                <a:gd name="T78" fmla="*/ 44 w 64"/>
                <a:gd name="T79" fmla="*/ 52 h 70"/>
                <a:gd name="T80" fmla="*/ 52 w 64"/>
                <a:gd name="T81" fmla="*/ 51 h 70"/>
                <a:gd name="T82" fmla="*/ 59 w 64"/>
                <a:gd name="T83" fmla="*/ 54 h 70"/>
                <a:gd name="T84" fmla="*/ 61 w 64"/>
                <a:gd name="T85" fmla="*/ 42 h 70"/>
                <a:gd name="T86" fmla="*/ 61 w 64"/>
                <a:gd name="T87" fmla="*/ 42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64" h="70">
                  <a:moveTo>
                    <a:pt x="61" y="42"/>
                  </a:moveTo>
                  <a:cubicBezTo>
                    <a:pt x="57" y="40"/>
                    <a:pt x="58" y="39"/>
                    <a:pt x="58" y="35"/>
                  </a:cubicBezTo>
                  <a:cubicBezTo>
                    <a:pt x="55" y="35"/>
                    <a:pt x="52" y="35"/>
                    <a:pt x="50" y="35"/>
                  </a:cubicBezTo>
                  <a:cubicBezTo>
                    <a:pt x="48" y="35"/>
                    <a:pt x="49" y="34"/>
                    <a:pt x="49" y="33"/>
                  </a:cubicBezTo>
                  <a:cubicBezTo>
                    <a:pt x="49" y="32"/>
                    <a:pt x="48" y="30"/>
                    <a:pt x="47" y="30"/>
                  </a:cubicBezTo>
                  <a:cubicBezTo>
                    <a:pt x="47" y="29"/>
                    <a:pt x="48" y="29"/>
                    <a:pt x="48" y="28"/>
                  </a:cubicBezTo>
                  <a:cubicBezTo>
                    <a:pt x="49" y="27"/>
                    <a:pt x="48" y="26"/>
                    <a:pt x="47" y="26"/>
                  </a:cubicBezTo>
                  <a:cubicBezTo>
                    <a:pt x="47" y="25"/>
                    <a:pt x="48" y="24"/>
                    <a:pt x="47" y="23"/>
                  </a:cubicBezTo>
                  <a:cubicBezTo>
                    <a:pt x="45" y="21"/>
                    <a:pt x="43" y="21"/>
                    <a:pt x="41" y="21"/>
                  </a:cubicBezTo>
                  <a:cubicBezTo>
                    <a:pt x="40" y="21"/>
                    <a:pt x="38" y="19"/>
                    <a:pt x="37" y="18"/>
                  </a:cubicBezTo>
                  <a:cubicBezTo>
                    <a:pt x="35" y="18"/>
                    <a:pt x="34" y="16"/>
                    <a:pt x="33" y="16"/>
                  </a:cubicBezTo>
                  <a:cubicBezTo>
                    <a:pt x="31" y="16"/>
                    <a:pt x="30" y="16"/>
                    <a:pt x="29" y="16"/>
                  </a:cubicBezTo>
                  <a:cubicBezTo>
                    <a:pt x="27" y="16"/>
                    <a:pt x="23" y="11"/>
                    <a:pt x="23" y="9"/>
                  </a:cubicBezTo>
                  <a:cubicBezTo>
                    <a:pt x="23" y="8"/>
                    <a:pt x="23" y="7"/>
                    <a:pt x="23" y="6"/>
                  </a:cubicBezTo>
                  <a:cubicBezTo>
                    <a:pt x="23" y="5"/>
                    <a:pt x="23" y="5"/>
                    <a:pt x="23" y="4"/>
                  </a:cubicBezTo>
                  <a:cubicBezTo>
                    <a:pt x="23" y="0"/>
                    <a:pt x="21" y="2"/>
                    <a:pt x="18" y="3"/>
                  </a:cubicBezTo>
                  <a:cubicBezTo>
                    <a:pt x="15" y="3"/>
                    <a:pt x="13" y="6"/>
                    <a:pt x="10" y="6"/>
                  </a:cubicBezTo>
                  <a:cubicBezTo>
                    <a:pt x="8" y="6"/>
                    <a:pt x="8" y="8"/>
                    <a:pt x="7" y="9"/>
                  </a:cubicBezTo>
                  <a:cubicBezTo>
                    <a:pt x="6" y="9"/>
                    <a:pt x="3" y="8"/>
                    <a:pt x="2" y="8"/>
                  </a:cubicBezTo>
                  <a:cubicBezTo>
                    <a:pt x="4" y="9"/>
                    <a:pt x="5" y="14"/>
                    <a:pt x="6" y="16"/>
                  </a:cubicBezTo>
                  <a:cubicBezTo>
                    <a:pt x="4" y="17"/>
                    <a:pt x="5" y="21"/>
                    <a:pt x="5" y="23"/>
                  </a:cubicBezTo>
                  <a:cubicBezTo>
                    <a:pt x="5" y="25"/>
                    <a:pt x="5" y="26"/>
                    <a:pt x="4" y="27"/>
                  </a:cubicBezTo>
                  <a:cubicBezTo>
                    <a:pt x="3" y="28"/>
                    <a:pt x="3" y="30"/>
                    <a:pt x="3" y="31"/>
                  </a:cubicBezTo>
                  <a:cubicBezTo>
                    <a:pt x="2" y="33"/>
                    <a:pt x="5" y="33"/>
                    <a:pt x="5" y="35"/>
                  </a:cubicBezTo>
                  <a:cubicBezTo>
                    <a:pt x="5" y="36"/>
                    <a:pt x="3" y="37"/>
                    <a:pt x="3" y="38"/>
                  </a:cubicBezTo>
                  <a:cubicBezTo>
                    <a:pt x="0" y="41"/>
                    <a:pt x="4" y="42"/>
                    <a:pt x="4" y="46"/>
                  </a:cubicBezTo>
                  <a:cubicBezTo>
                    <a:pt x="4" y="47"/>
                    <a:pt x="4" y="48"/>
                    <a:pt x="4" y="49"/>
                  </a:cubicBezTo>
                  <a:cubicBezTo>
                    <a:pt x="5" y="50"/>
                    <a:pt x="6" y="51"/>
                    <a:pt x="7" y="52"/>
                  </a:cubicBezTo>
                  <a:cubicBezTo>
                    <a:pt x="7" y="53"/>
                    <a:pt x="5" y="53"/>
                    <a:pt x="7" y="54"/>
                  </a:cubicBezTo>
                  <a:cubicBezTo>
                    <a:pt x="7" y="54"/>
                    <a:pt x="6" y="56"/>
                    <a:pt x="6" y="56"/>
                  </a:cubicBezTo>
                  <a:cubicBezTo>
                    <a:pt x="6" y="59"/>
                    <a:pt x="9" y="61"/>
                    <a:pt x="9" y="63"/>
                  </a:cubicBezTo>
                  <a:cubicBezTo>
                    <a:pt x="10" y="66"/>
                    <a:pt x="8" y="69"/>
                    <a:pt x="13" y="69"/>
                  </a:cubicBezTo>
                  <a:cubicBezTo>
                    <a:pt x="14" y="70"/>
                    <a:pt x="14" y="68"/>
                    <a:pt x="14" y="67"/>
                  </a:cubicBezTo>
                  <a:cubicBezTo>
                    <a:pt x="14" y="66"/>
                    <a:pt x="16" y="65"/>
                    <a:pt x="17" y="65"/>
                  </a:cubicBezTo>
                  <a:cubicBezTo>
                    <a:pt x="18" y="64"/>
                    <a:pt x="19" y="63"/>
                    <a:pt x="20" y="65"/>
                  </a:cubicBezTo>
                  <a:cubicBezTo>
                    <a:pt x="22" y="66"/>
                    <a:pt x="24" y="65"/>
                    <a:pt x="25" y="65"/>
                  </a:cubicBezTo>
                  <a:cubicBezTo>
                    <a:pt x="27" y="65"/>
                    <a:pt x="27" y="68"/>
                    <a:pt x="28" y="68"/>
                  </a:cubicBezTo>
                  <a:cubicBezTo>
                    <a:pt x="29" y="68"/>
                    <a:pt x="30" y="66"/>
                    <a:pt x="31" y="65"/>
                  </a:cubicBezTo>
                  <a:cubicBezTo>
                    <a:pt x="32" y="63"/>
                    <a:pt x="36" y="66"/>
                    <a:pt x="37" y="64"/>
                  </a:cubicBezTo>
                  <a:cubicBezTo>
                    <a:pt x="39" y="59"/>
                    <a:pt x="38" y="54"/>
                    <a:pt x="44" y="52"/>
                  </a:cubicBezTo>
                  <a:cubicBezTo>
                    <a:pt x="46" y="51"/>
                    <a:pt x="49" y="51"/>
                    <a:pt x="52" y="51"/>
                  </a:cubicBezTo>
                  <a:cubicBezTo>
                    <a:pt x="55" y="51"/>
                    <a:pt x="57" y="52"/>
                    <a:pt x="59" y="54"/>
                  </a:cubicBezTo>
                  <a:cubicBezTo>
                    <a:pt x="60" y="51"/>
                    <a:pt x="64" y="43"/>
                    <a:pt x="61" y="42"/>
                  </a:cubicBezTo>
                  <a:cubicBezTo>
                    <a:pt x="60" y="41"/>
                    <a:pt x="62" y="42"/>
                    <a:pt x="61" y="4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26" name="Freeform 627">
              <a:extLst>
                <a:ext uri="{FF2B5EF4-FFF2-40B4-BE49-F238E27FC236}">
                  <a16:creationId xmlns:a16="http://schemas.microsoft.com/office/drawing/2014/main" id="{8F97BC1F-9BB1-DB9D-87BD-408A17A2ACD8}"/>
                </a:ext>
              </a:extLst>
            </p:cNvPr>
            <p:cNvSpPr>
              <a:spLocks/>
            </p:cNvSpPr>
            <p:nvPr/>
          </p:nvSpPr>
          <p:spPr bwMode="auto">
            <a:xfrm>
              <a:off x="8773441" y="9950508"/>
              <a:ext cx="420383" cy="414121"/>
            </a:xfrm>
            <a:custGeom>
              <a:avLst/>
              <a:gdLst>
                <a:gd name="T0" fmla="*/ 40 w 45"/>
                <a:gd name="T1" fmla="*/ 24 h 44"/>
                <a:gd name="T2" fmla="*/ 36 w 45"/>
                <a:gd name="T3" fmla="*/ 24 h 44"/>
                <a:gd name="T4" fmla="*/ 36 w 45"/>
                <a:gd name="T5" fmla="*/ 20 h 44"/>
                <a:gd name="T6" fmla="*/ 34 w 45"/>
                <a:gd name="T7" fmla="*/ 17 h 44"/>
                <a:gd name="T8" fmla="*/ 29 w 45"/>
                <a:gd name="T9" fmla="*/ 16 h 44"/>
                <a:gd name="T10" fmla="*/ 25 w 45"/>
                <a:gd name="T11" fmla="*/ 15 h 44"/>
                <a:gd name="T12" fmla="*/ 25 w 45"/>
                <a:gd name="T13" fmla="*/ 12 h 44"/>
                <a:gd name="T14" fmla="*/ 24 w 45"/>
                <a:gd name="T15" fmla="*/ 7 h 44"/>
                <a:gd name="T16" fmla="*/ 21 w 45"/>
                <a:gd name="T17" fmla="*/ 3 h 44"/>
                <a:gd name="T18" fmla="*/ 14 w 45"/>
                <a:gd name="T19" fmla="*/ 1 h 44"/>
                <a:gd name="T20" fmla="*/ 5 w 45"/>
                <a:gd name="T21" fmla="*/ 3 h 44"/>
                <a:gd name="T22" fmla="*/ 2 w 45"/>
                <a:gd name="T23" fmla="*/ 11 h 44"/>
                <a:gd name="T24" fmla="*/ 1 w 45"/>
                <a:gd name="T25" fmla="*/ 14 h 44"/>
                <a:gd name="T26" fmla="*/ 2 w 45"/>
                <a:gd name="T27" fmla="*/ 17 h 44"/>
                <a:gd name="T28" fmla="*/ 9 w 45"/>
                <a:gd name="T29" fmla="*/ 24 h 44"/>
                <a:gd name="T30" fmla="*/ 13 w 45"/>
                <a:gd name="T31" fmla="*/ 25 h 44"/>
                <a:gd name="T32" fmla="*/ 17 w 45"/>
                <a:gd name="T33" fmla="*/ 27 h 44"/>
                <a:gd name="T34" fmla="*/ 25 w 45"/>
                <a:gd name="T35" fmla="*/ 35 h 44"/>
                <a:gd name="T36" fmla="*/ 22 w 45"/>
                <a:gd name="T37" fmla="*/ 39 h 44"/>
                <a:gd name="T38" fmla="*/ 20 w 45"/>
                <a:gd name="T39" fmla="*/ 42 h 44"/>
                <a:gd name="T40" fmla="*/ 28 w 45"/>
                <a:gd name="T41" fmla="*/ 44 h 44"/>
                <a:gd name="T42" fmla="*/ 32 w 45"/>
                <a:gd name="T43" fmla="*/ 43 h 44"/>
                <a:gd name="T44" fmla="*/ 37 w 45"/>
                <a:gd name="T45" fmla="*/ 42 h 44"/>
                <a:gd name="T46" fmla="*/ 40 w 45"/>
                <a:gd name="T47" fmla="*/ 39 h 44"/>
                <a:gd name="T48" fmla="*/ 41 w 45"/>
                <a:gd name="T49" fmla="*/ 34 h 44"/>
                <a:gd name="T50" fmla="*/ 40 w 45"/>
                <a:gd name="T51" fmla="*/ 24 h 44"/>
                <a:gd name="T52" fmla="*/ 40 w 45"/>
                <a:gd name="T53" fmla="*/ 2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5" h="44">
                  <a:moveTo>
                    <a:pt x="40" y="24"/>
                  </a:moveTo>
                  <a:cubicBezTo>
                    <a:pt x="39" y="25"/>
                    <a:pt x="37" y="26"/>
                    <a:pt x="36" y="24"/>
                  </a:cubicBezTo>
                  <a:cubicBezTo>
                    <a:pt x="35" y="23"/>
                    <a:pt x="37" y="22"/>
                    <a:pt x="36" y="20"/>
                  </a:cubicBezTo>
                  <a:cubicBezTo>
                    <a:pt x="35" y="19"/>
                    <a:pt x="35" y="18"/>
                    <a:pt x="34" y="17"/>
                  </a:cubicBezTo>
                  <a:cubicBezTo>
                    <a:pt x="31" y="15"/>
                    <a:pt x="31" y="17"/>
                    <a:pt x="29" y="16"/>
                  </a:cubicBezTo>
                  <a:cubicBezTo>
                    <a:pt x="28" y="16"/>
                    <a:pt x="27" y="16"/>
                    <a:pt x="25" y="15"/>
                  </a:cubicBezTo>
                  <a:cubicBezTo>
                    <a:pt x="23" y="15"/>
                    <a:pt x="24" y="13"/>
                    <a:pt x="25" y="12"/>
                  </a:cubicBezTo>
                  <a:cubicBezTo>
                    <a:pt x="25" y="10"/>
                    <a:pt x="24" y="8"/>
                    <a:pt x="24" y="7"/>
                  </a:cubicBezTo>
                  <a:cubicBezTo>
                    <a:pt x="23" y="4"/>
                    <a:pt x="24" y="4"/>
                    <a:pt x="21" y="3"/>
                  </a:cubicBezTo>
                  <a:cubicBezTo>
                    <a:pt x="19" y="1"/>
                    <a:pt x="18" y="0"/>
                    <a:pt x="14" y="1"/>
                  </a:cubicBezTo>
                  <a:cubicBezTo>
                    <a:pt x="11" y="1"/>
                    <a:pt x="7" y="2"/>
                    <a:pt x="5" y="3"/>
                  </a:cubicBezTo>
                  <a:cubicBezTo>
                    <a:pt x="2" y="6"/>
                    <a:pt x="3" y="8"/>
                    <a:pt x="2" y="11"/>
                  </a:cubicBezTo>
                  <a:cubicBezTo>
                    <a:pt x="2" y="12"/>
                    <a:pt x="1" y="13"/>
                    <a:pt x="1" y="14"/>
                  </a:cubicBezTo>
                  <a:cubicBezTo>
                    <a:pt x="0" y="15"/>
                    <a:pt x="1" y="15"/>
                    <a:pt x="2" y="17"/>
                  </a:cubicBezTo>
                  <a:cubicBezTo>
                    <a:pt x="4" y="20"/>
                    <a:pt x="6" y="21"/>
                    <a:pt x="9" y="24"/>
                  </a:cubicBezTo>
                  <a:cubicBezTo>
                    <a:pt x="10" y="25"/>
                    <a:pt x="12" y="25"/>
                    <a:pt x="13" y="25"/>
                  </a:cubicBezTo>
                  <a:cubicBezTo>
                    <a:pt x="15" y="25"/>
                    <a:pt x="16" y="26"/>
                    <a:pt x="17" y="27"/>
                  </a:cubicBezTo>
                  <a:cubicBezTo>
                    <a:pt x="19" y="28"/>
                    <a:pt x="27" y="31"/>
                    <a:pt x="25" y="35"/>
                  </a:cubicBezTo>
                  <a:cubicBezTo>
                    <a:pt x="24" y="36"/>
                    <a:pt x="22" y="37"/>
                    <a:pt x="22" y="39"/>
                  </a:cubicBezTo>
                  <a:cubicBezTo>
                    <a:pt x="22" y="41"/>
                    <a:pt x="22" y="41"/>
                    <a:pt x="20" y="42"/>
                  </a:cubicBezTo>
                  <a:cubicBezTo>
                    <a:pt x="19" y="44"/>
                    <a:pt x="27" y="43"/>
                    <a:pt x="28" y="44"/>
                  </a:cubicBezTo>
                  <a:cubicBezTo>
                    <a:pt x="30" y="44"/>
                    <a:pt x="30" y="44"/>
                    <a:pt x="32" y="43"/>
                  </a:cubicBezTo>
                  <a:cubicBezTo>
                    <a:pt x="33" y="41"/>
                    <a:pt x="36" y="43"/>
                    <a:pt x="37" y="42"/>
                  </a:cubicBezTo>
                  <a:cubicBezTo>
                    <a:pt x="38" y="41"/>
                    <a:pt x="39" y="40"/>
                    <a:pt x="40" y="39"/>
                  </a:cubicBezTo>
                  <a:cubicBezTo>
                    <a:pt x="41" y="37"/>
                    <a:pt x="40" y="35"/>
                    <a:pt x="41" y="34"/>
                  </a:cubicBezTo>
                  <a:cubicBezTo>
                    <a:pt x="41" y="32"/>
                    <a:pt x="45" y="24"/>
                    <a:pt x="40" y="24"/>
                  </a:cubicBezTo>
                  <a:cubicBezTo>
                    <a:pt x="40" y="25"/>
                    <a:pt x="41" y="24"/>
                    <a:pt x="40" y="2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27" name="Freeform 628">
              <a:extLst>
                <a:ext uri="{FF2B5EF4-FFF2-40B4-BE49-F238E27FC236}">
                  <a16:creationId xmlns:a16="http://schemas.microsoft.com/office/drawing/2014/main" id="{F367F13D-6DE0-C187-94F0-78E5D6A9AAD0}"/>
                </a:ext>
              </a:extLst>
            </p:cNvPr>
            <p:cNvSpPr>
              <a:spLocks noEditPoints="1"/>
            </p:cNvSpPr>
            <p:nvPr/>
          </p:nvSpPr>
          <p:spPr bwMode="auto">
            <a:xfrm>
              <a:off x="8241593" y="8800526"/>
              <a:ext cx="1856688" cy="1882659"/>
            </a:xfrm>
            <a:custGeom>
              <a:avLst/>
              <a:gdLst>
                <a:gd name="T0" fmla="*/ 188 w 199"/>
                <a:gd name="T1" fmla="*/ 51 h 201"/>
                <a:gd name="T2" fmla="*/ 165 w 199"/>
                <a:gd name="T3" fmla="*/ 41 h 201"/>
                <a:gd name="T4" fmla="*/ 135 w 199"/>
                <a:gd name="T5" fmla="*/ 30 h 201"/>
                <a:gd name="T6" fmla="*/ 122 w 199"/>
                <a:gd name="T7" fmla="*/ 36 h 201"/>
                <a:gd name="T8" fmla="*/ 116 w 199"/>
                <a:gd name="T9" fmla="*/ 29 h 201"/>
                <a:gd name="T10" fmla="*/ 111 w 199"/>
                <a:gd name="T11" fmla="*/ 33 h 201"/>
                <a:gd name="T12" fmla="*/ 120 w 199"/>
                <a:gd name="T13" fmla="*/ 23 h 201"/>
                <a:gd name="T14" fmla="*/ 116 w 199"/>
                <a:gd name="T15" fmla="*/ 8 h 201"/>
                <a:gd name="T16" fmla="*/ 105 w 199"/>
                <a:gd name="T17" fmla="*/ 15 h 201"/>
                <a:gd name="T18" fmla="*/ 93 w 199"/>
                <a:gd name="T19" fmla="*/ 14 h 201"/>
                <a:gd name="T20" fmla="*/ 77 w 199"/>
                <a:gd name="T21" fmla="*/ 19 h 201"/>
                <a:gd name="T22" fmla="*/ 69 w 199"/>
                <a:gd name="T23" fmla="*/ 1 h 201"/>
                <a:gd name="T24" fmla="*/ 56 w 199"/>
                <a:gd name="T25" fmla="*/ 7 h 201"/>
                <a:gd name="T26" fmla="*/ 50 w 199"/>
                <a:gd name="T27" fmla="*/ 11 h 201"/>
                <a:gd name="T28" fmla="*/ 51 w 199"/>
                <a:gd name="T29" fmla="*/ 16 h 201"/>
                <a:gd name="T30" fmla="*/ 41 w 199"/>
                <a:gd name="T31" fmla="*/ 22 h 201"/>
                <a:gd name="T32" fmla="*/ 27 w 199"/>
                <a:gd name="T33" fmla="*/ 18 h 201"/>
                <a:gd name="T34" fmla="*/ 25 w 199"/>
                <a:gd name="T35" fmla="*/ 21 h 201"/>
                <a:gd name="T36" fmla="*/ 22 w 199"/>
                <a:gd name="T37" fmla="*/ 39 h 201"/>
                <a:gd name="T38" fmla="*/ 10 w 199"/>
                <a:gd name="T39" fmla="*/ 49 h 201"/>
                <a:gd name="T40" fmla="*/ 2 w 199"/>
                <a:gd name="T41" fmla="*/ 66 h 201"/>
                <a:gd name="T42" fmla="*/ 9 w 199"/>
                <a:gd name="T43" fmla="*/ 75 h 201"/>
                <a:gd name="T44" fmla="*/ 24 w 199"/>
                <a:gd name="T45" fmla="*/ 81 h 201"/>
                <a:gd name="T46" fmla="*/ 39 w 199"/>
                <a:gd name="T47" fmla="*/ 76 h 201"/>
                <a:gd name="T48" fmla="*/ 49 w 199"/>
                <a:gd name="T49" fmla="*/ 88 h 201"/>
                <a:gd name="T50" fmla="*/ 61 w 199"/>
                <a:gd name="T51" fmla="*/ 94 h 201"/>
                <a:gd name="T52" fmla="*/ 68 w 199"/>
                <a:gd name="T53" fmla="*/ 102 h 201"/>
                <a:gd name="T54" fmla="*/ 80 w 199"/>
                <a:gd name="T55" fmla="*/ 114 h 201"/>
                <a:gd name="T56" fmla="*/ 82 w 199"/>
                <a:gd name="T57" fmla="*/ 135 h 201"/>
                <a:gd name="T58" fmla="*/ 93 w 199"/>
                <a:gd name="T59" fmla="*/ 145 h 201"/>
                <a:gd name="T60" fmla="*/ 98 w 199"/>
                <a:gd name="T61" fmla="*/ 157 h 201"/>
                <a:gd name="T62" fmla="*/ 90 w 199"/>
                <a:gd name="T63" fmla="*/ 173 h 201"/>
                <a:gd name="T64" fmla="*/ 86 w 199"/>
                <a:gd name="T65" fmla="*/ 181 h 201"/>
                <a:gd name="T66" fmla="*/ 94 w 199"/>
                <a:gd name="T67" fmla="*/ 187 h 201"/>
                <a:gd name="T68" fmla="*/ 107 w 199"/>
                <a:gd name="T69" fmla="*/ 197 h 201"/>
                <a:gd name="T70" fmla="*/ 119 w 199"/>
                <a:gd name="T71" fmla="*/ 180 h 201"/>
                <a:gd name="T72" fmla="*/ 128 w 199"/>
                <a:gd name="T73" fmla="*/ 157 h 201"/>
                <a:gd name="T74" fmla="*/ 137 w 199"/>
                <a:gd name="T75" fmla="*/ 149 h 201"/>
                <a:gd name="T76" fmla="*/ 144 w 199"/>
                <a:gd name="T77" fmla="*/ 147 h 201"/>
                <a:gd name="T78" fmla="*/ 155 w 199"/>
                <a:gd name="T79" fmla="*/ 142 h 201"/>
                <a:gd name="T80" fmla="*/ 163 w 199"/>
                <a:gd name="T81" fmla="*/ 139 h 201"/>
                <a:gd name="T82" fmla="*/ 169 w 199"/>
                <a:gd name="T83" fmla="*/ 130 h 201"/>
                <a:gd name="T84" fmla="*/ 175 w 199"/>
                <a:gd name="T85" fmla="*/ 116 h 201"/>
                <a:gd name="T86" fmla="*/ 176 w 199"/>
                <a:gd name="T87" fmla="*/ 98 h 201"/>
                <a:gd name="T88" fmla="*/ 178 w 199"/>
                <a:gd name="T89" fmla="*/ 91 h 201"/>
                <a:gd name="T90" fmla="*/ 182 w 199"/>
                <a:gd name="T91" fmla="*/ 86 h 201"/>
                <a:gd name="T92" fmla="*/ 196 w 199"/>
                <a:gd name="T93" fmla="*/ 57 h 201"/>
                <a:gd name="T94" fmla="*/ 110 w 199"/>
                <a:gd name="T95" fmla="*/ 190 h 201"/>
                <a:gd name="T96" fmla="*/ 115 w 199"/>
                <a:gd name="T97" fmla="*/ 186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99" h="201">
                  <a:moveTo>
                    <a:pt x="196" y="57"/>
                  </a:moveTo>
                  <a:cubicBezTo>
                    <a:pt x="195" y="55"/>
                    <a:pt x="195" y="53"/>
                    <a:pt x="194" y="52"/>
                  </a:cubicBezTo>
                  <a:cubicBezTo>
                    <a:pt x="192" y="51"/>
                    <a:pt x="189" y="52"/>
                    <a:pt x="188" y="51"/>
                  </a:cubicBezTo>
                  <a:cubicBezTo>
                    <a:pt x="183" y="50"/>
                    <a:pt x="180" y="46"/>
                    <a:pt x="177" y="44"/>
                  </a:cubicBezTo>
                  <a:cubicBezTo>
                    <a:pt x="175" y="43"/>
                    <a:pt x="173" y="42"/>
                    <a:pt x="172" y="41"/>
                  </a:cubicBezTo>
                  <a:cubicBezTo>
                    <a:pt x="169" y="40"/>
                    <a:pt x="168" y="41"/>
                    <a:pt x="165" y="41"/>
                  </a:cubicBezTo>
                  <a:cubicBezTo>
                    <a:pt x="161" y="42"/>
                    <a:pt x="157" y="37"/>
                    <a:pt x="153" y="39"/>
                  </a:cubicBezTo>
                  <a:cubicBezTo>
                    <a:pt x="150" y="40"/>
                    <a:pt x="147" y="35"/>
                    <a:pt x="145" y="34"/>
                  </a:cubicBezTo>
                  <a:cubicBezTo>
                    <a:pt x="142" y="32"/>
                    <a:pt x="138" y="30"/>
                    <a:pt x="135" y="30"/>
                  </a:cubicBezTo>
                  <a:cubicBezTo>
                    <a:pt x="133" y="29"/>
                    <a:pt x="131" y="29"/>
                    <a:pt x="130" y="30"/>
                  </a:cubicBezTo>
                  <a:cubicBezTo>
                    <a:pt x="129" y="33"/>
                    <a:pt x="126" y="34"/>
                    <a:pt x="125" y="36"/>
                  </a:cubicBezTo>
                  <a:cubicBezTo>
                    <a:pt x="123" y="39"/>
                    <a:pt x="124" y="38"/>
                    <a:pt x="122" y="36"/>
                  </a:cubicBezTo>
                  <a:cubicBezTo>
                    <a:pt x="122" y="36"/>
                    <a:pt x="121" y="35"/>
                    <a:pt x="121" y="35"/>
                  </a:cubicBezTo>
                  <a:cubicBezTo>
                    <a:pt x="119" y="34"/>
                    <a:pt x="120" y="36"/>
                    <a:pt x="119" y="37"/>
                  </a:cubicBezTo>
                  <a:cubicBezTo>
                    <a:pt x="118" y="38"/>
                    <a:pt x="115" y="29"/>
                    <a:pt x="116" y="29"/>
                  </a:cubicBezTo>
                  <a:cubicBezTo>
                    <a:pt x="116" y="29"/>
                    <a:pt x="113" y="33"/>
                    <a:pt x="112" y="33"/>
                  </a:cubicBezTo>
                  <a:cubicBezTo>
                    <a:pt x="112" y="33"/>
                    <a:pt x="116" y="30"/>
                    <a:pt x="115" y="29"/>
                  </a:cubicBezTo>
                  <a:cubicBezTo>
                    <a:pt x="113" y="28"/>
                    <a:pt x="113" y="33"/>
                    <a:pt x="111" y="33"/>
                  </a:cubicBezTo>
                  <a:cubicBezTo>
                    <a:pt x="111" y="33"/>
                    <a:pt x="115" y="27"/>
                    <a:pt x="115" y="26"/>
                  </a:cubicBezTo>
                  <a:cubicBezTo>
                    <a:pt x="115" y="25"/>
                    <a:pt x="117" y="25"/>
                    <a:pt x="117" y="24"/>
                  </a:cubicBezTo>
                  <a:cubicBezTo>
                    <a:pt x="118" y="23"/>
                    <a:pt x="119" y="25"/>
                    <a:pt x="120" y="23"/>
                  </a:cubicBezTo>
                  <a:cubicBezTo>
                    <a:pt x="121" y="22"/>
                    <a:pt x="120" y="22"/>
                    <a:pt x="120" y="20"/>
                  </a:cubicBezTo>
                  <a:cubicBezTo>
                    <a:pt x="121" y="19"/>
                    <a:pt x="121" y="17"/>
                    <a:pt x="119" y="16"/>
                  </a:cubicBezTo>
                  <a:cubicBezTo>
                    <a:pt x="116" y="15"/>
                    <a:pt x="116" y="11"/>
                    <a:pt x="116" y="8"/>
                  </a:cubicBezTo>
                  <a:cubicBezTo>
                    <a:pt x="116" y="7"/>
                    <a:pt x="115" y="6"/>
                    <a:pt x="114" y="5"/>
                  </a:cubicBezTo>
                  <a:cubicBezTo>
                    <a:pt x="113" y="4"/>
                    <a:pt x="112" y="7"/>
                    <a:pt x="111" y="8"/>
                  </a:cubicBezTo>
                  <a:cubicBezTo>
                    <a:pt x="110" y="11"/>
                    <a:pt x="108" y="15"/>
                    <a:pt x="105" y="15"/>
                  </a:cubicBezTo>
                  <a:cubicBezTo>
                    <a:pt x="104" y="15"/>
                    <a:pt x="103" y="14"/>
                    <a:pt x="101" y="14"/>
                  </a:cubicBezTo>
                  <a:cubicBezTo>
                    <a:pt x="100" y="14"/>
                    <a:pt x="99" y="15"/>
                    <a:pt x="98" y="14"/>
                  </a:cubicBezTo>
                  <a:cubicBezTo>
                    <a:pt x="96" y="13"/>
                    <a:pt x="95" y="14"/>
                    <a:pt x="93" y="14"/>
                  </a:cubicBezTo>
                  <a:cubicBezTo>
                    <a:pt x="91" y="14"/>
                    <a:pt x="92" y="14"/>
                    <a:pt x="91" y="16"/>
                  </a:cubicBezTo>
                  <a:cubicBezTo>
                    <a:pt x="90" y="17"/>
                    <a:pt x="85" y="16"/>
                    <a:pt x="84" y="17"/>
                  </a:cubicBezTo>
                  <a:cubicBezTo>
                    <a:pt x="82" y="17"/>
                    <a:pt x="79" y="19"/>
                    <a:pt x="77" y="19"/>
                  </a:cubicBezTo>
                  <a:cubicBezTo>
                    <a:pt x="74" y="19"/>
                    <a:pt x="72" y="15"/>
                    <a:pt x="72" y="13"/>
                  </a:cubicBezTo>
                  <a:cubicBezTo>
                    <a:pt x="70" y="10"/>
                    <a:pt x="74" y="8"/>
                    <a:pt x="73" y="5"/>
                  </a:cubicBezTo>
                  <a:cubicBezTo>
                    <a:pt x="72" y="3"/>
                    <a:pt x="71" y="0"/>
                    <a:pt x="69" y="1"/>
                  </a:cubicBezTo>
                  <a:cubicBezTo>
                    <a:pt x="69" y="2"/>
                    <a:pt x="62" y="5"/>
                    <a:pt x="61" y="5"/>
                  </a:cubicBezTo>
                  <a:cubicBezTo>
                    <a:pt x="60" y="5"/>
                    <a:pt x="58" y="5"/>
                    <a:pt x="58" y="6"/>
                  </a:cubicBezTo>
                  <a:cubicBezTo>
                    <a:pt x="57" y="6"/>
                    <a:pt x="57" y="9"/>
                    <a:pt x="56" y="7"/>
                  </a:cubicBezTo>
                  <a:cubicBezTo>
                    <a:pt x="55" y="6"/>
                    <a:pt x="47" y="5"/>
                    <a:pt x="47" y="6"/>
                  </a:cubicBezTo>
                  <a:cubicBezTo>
                    <a:pt x="47" y="6"/>
                    <a:pt x="49" y="7"/>
                    <a:pt x="49" y="7"/>
                  </a:cubicBezTo>
                  <a:cubicBezTo>
                    <a:pt x="50" y="8"/>
                    <a:pt x="50" y="9"/>
                    <a:pt x="50" y="11"/>
                  </a:cubicBezTo>
                  <a:cubicBezTo>
                    <a:pt x="51" y="11"/>
                    <a:pt x="51" y="13"/>
                    <a:pt x="52" y="14"/>
                  </a:cubicBezTo>
                  <a:cubicBezTo>
                    <a:pt x="52" y="14"/>
                    <a:pt x="54" y="14"/>
                    <a:pt x="54" y="14"/>
                  </a:cubicBezTo>
                  <a:cubicBezTo>
                    <a:pt x="54" y="15"/>
                    <a:pt x="52" y="16"/>
                    <a:pt x="51" y="16"/>
                  </a:cubicBezTo>
                  <a:cubicBezTo>
                    <a:pt x="50" y="17"/>
                    <a:pt x="50" y="18"/>
                    <a:pt x="49" y="19"/>
                  </a:cubicBezTo>
                  <a:cubicBezTo>
                    <a:pt x="49" y="19"/>
                    <a:pt x="44" y="23"/>
                    <a:pt x="43" y="22"/>
                  </a:cubicBezTo>
                  <a:cubicBezTo>
                    <a:pt x="43" y="21"/>
                    <a:pt x="42" y="21"/>
                    <a:pt x="41" y="22"/>
                  </a:cubicBezTo>
                  <a:cubicBezTo>
                    <a:pt x="40" y="23"/>
                    <a:pt x="38" y="21"/>
                    <a:pt x="38" y="21"/>
                  </a:cubicBezTo>
                  <a:cubicBezTo>
                    <a:pt x="36" y="20"/>
                    <a:pt x="35" y="16"/>
                    <a:pt x="34" y="16"/>
                  </a:cubicBezTo>
                  <a:cubicBezTo>
                    <a:pt x="32" y="15"/>
                    <a:pt x="29" y="18"/>
                    <a:pt x="27" y="18"/>
                  </a:cubicBezTo>
                  <a:cubicBezTo>
                    <a:pt x="25" y="18"/>
                    <a:pt x="23" y="18"/>
                    <a:pt x="21" y="18"/>
                  </a:cubicBezTo>
                  <a:cubicBezTo>
                    <a:pt x="21" y="18"/>
                    <a:pt x="21" y="20"/>
                    <a:pt x="22" y="20"/>
                  </a:cubicBezTo>
                  <a:cubicBezTo>
                    <a:pt x="22" y="21"/>
                    <a:pt x="24" y="21"/>
                    <a:pt x="25" y="21"/>
                  </a:cubicBezTo>
                  <a:cubicBezTo>
                    <a:pt x="25" y="22"/>
                    <a:pt x="21" y="23"/>
                    <a:pt x="20" y="23"/>
                  </a:cubicBezTo>
                  <a:cubicBezTo>
                    <a:pt x="19" y="24"/>
                    <a:pt x="21" y="27"/>
                    <a:pt x="22" y="28"/>
                  </a:cubicBezTo>
                  <a:cubicBezTo>
                    <a:pt x="24" y="32"/>
                    <a:pt x="24" y="35"/>
                    <a:pt x="22" y="39"/>
                  </a:cubicBezTo>
                  <a:cubicBezTo>
                    <a:pt x="22" y="41"/>
                    <a:pt x="22" y="47"/>
                    <a:pt x="20" y="47"/>
                  </a:cubicBezTo>
                  <a:cubicBezTo>
                    <a:pt x="19" y="48"/>
                    <a:pt x="17" y="47"/>
                    <a:pt x="15" y="48"/>
                  </a:cubicBezTo>
                  <a:cubicBezTo>
                    <a:pt x="14" y="49"/>
                    <a:pt x="11" y="49"/>
                    <a:pt x="10" y="49"/>
                  </a:cubicBezTo>
                  <a:cubicBezTo>
                    <a:pt x="5" y="51"/>
                    <a:pt x="5" y="53"/>
                    <a:pt x="5" y="57"/>
                  </a:cubicBezTo>
                  <a:cubicBezTo>
                    <a:pt x="5" y="59"/>
                    <a:pt x="2" y="59"/>
                    <a:pt x="2" y="60"/>
                  </a:cubicBezTo>
                  <a:cubicBezTo>
                    <a:pt x="2" y="63"/>
                    <a:pt x="0" y="64"/>
                    <a:pt x="2" y="66"/>
                  </a:cubicBezTo>
                  <a:cubicBezTo>
                    <a:pt x="4" y="68"/>
                    <a:pt x="4" y="70"/>
                    <a:pt x="5" y="72"/>
                  </a:cubicBezTo>
                  <a:cubicBezTo>
                    <a:pt x="5" y="73"/>
                    <a:pt x="6" y="73"/>
                    <a:pt x="7" y="73"/>
                  </a:cubicBezTo>
                  <a:cubicBezTo>
                    <a:pt x="8" y="73"/>
                    <a:pt x="8" y="74"/>
                    <a:pt x="9" y="75"/>
                  </a:cubicBezTo>
                  <a:cubicBezTo>
                    <a:pt x="11" y="78"/>
                    <a:pt x="16" y="75"/>
                    <a:pt x="18" y="73"/>
                  </a:cubicBezTo>
                  <a:cubicBezTo>
                    <a:pt x="18" y="76"/>
                    <a:pt x="16" y="81"/>
                    <a:pt x="19" y="82"/>
                  </a:cubicBezTo>
                  <a:cubicBezTo>
                    <a:pt x="20" y="82"/>
                    <a:pt x="23" y="81"/>
                    <a:pt x="24" y="81"/>
                  </a:cubicBezTo>
                  <a:cubicBezTo>
                    <a:pt x="27" y="82"/>
                    <a:pt x="28" y="82"/>
                    <a:pt x="30" y="80"/>
                  </a:cubicBezTo>
                  <a:cubicBezTo>
                    <a:pt x="30" y="79"/>
                    <a:pt x="32" y="79"/>
                    <a:pt x="33" y="79"/>
                  </a:cubicBezTo>
                  <a:cubicBezTo>
                    <a:pt x="35" y="77"/>
                    <a:pt x="37" y="76"/>
                    <a:pt x="39" y="76"/>
                  </a:cubicBezTo>
                  <a:cubicBezTo>
                    <a:pt x="41" y="75"/>
                    <a:pt x="46" y="73"/>
                    <a:pt x="44" y="77"/>
                  </a:cubicBezTo>
                  <a:cubicBezTo>
                    <a:pt x="44" y="79"/>
                    <a:pt x="43" y="81"/>
                    <a:pt x="44" y="83"/>
                  </a:cubicBezTo>
                  <a:cubicBezTo>
                    <a:pt x="45" y="85"/>
                    <a:pt x="47" y="87"/>
                    <a:pt x="49" y="88"/>
                  </a:cubicBezTo>
                  <a:cubicBezTo>
                    <a:pt x="51" y="90"/>
                    <a:pt x="54" y="89"/>
                    <a:pt x="56" y="90"/>
                  </a:cubicBezTo>
                  <a:cubicBezTo>
                    <a:pt x="57" y="91"/>
                    <a:pt x="58" y="92"/>
                    <a:pt x="59" y="92"/>
                  </a:cubicBezTo>
                  <a:cubicBezTo>
                    <a:pt x="60" y="92"/>
                    <a:pt x="61" y="93"/>
                    <a:pt x="61" y="94"/>
                  </a:cubicBezTo>
                  <a:cubicBezTo>
                    <a:pt x="63" y="94"/>
                    <a:pt x="68" y="93"/>
                    <a:pt x="68" y="96"/>
                  </a:cubicBezTo>
                  <a:cubicBezTo>
                    <a:pt x="69" y="98"/>
                    <a:pt x="68" y="98"/>
                    <a:pt x="69" y="100"/>
                  </a:cubicBezTo>
                  <a:cubicBezTo>
                    <a:pt x="70" y="101"/>
                    <a:pt x="69" y="101"/>
                    <a:pt x="68" y="102"/>
                  </a:cubicBezTo>
                  <a:cubicBezTo>
                    <a:pt x="68" y="102"/>
                    <a:pt x="70" y="107"/>
                    <a:pt x="70" y="108"/>
                  </a:cubicBezTo>
                  <a:cubicBezTo>
                    <a:pt x="70" y="109"/>
                    <a:pt x="78" y="108"/>
                    <a:pt x="79" y="108"/>
                  </a:cubicBezTo>
                  <a:cubicBezTo>
                    <a:pt x="79" y="110"/>
                    <a:pt x="78" y="113"/>
                    <a:pt x="80" y="114"/>
                  </a:cubicBezTo>
                  <a:cubicBezTo>
                    <a:pt x="83" y="116"/>
                    <a:pt x="83" y="118"/>
                    <a:pt x="82" y="122"/>
                  </a:cubicBezTo>
                  <a:cubicBezTo>
                    <a:pt x="81" y="124"/>
                    <a:pt x="80" y="127"/>
                    <a:pt x="81" y="130"/>
                  </a:cubicBezTo>
                  <a:cubicBezTo>
                    <a:pt x="81" y="131"/>
                    <a:pt x="82" y="133"/>
                    <a:pt x="82" y="135"/>
                  </a:cubicBezTo>
                  <a:cubicBezTo>
                    <a:pt x="82" y="136"/>
                    <a:pt x="80" y="138"/>
                    <a:pt x="82" y="138"/>
                  </a:cubicBezTo>
                  <a:cubicBezTo>
                    <a:pt x="83" y="139"/>
                    <a:pt x="86" y="140"/>
                    <a:pt x="88" y="139"/>
                  </a:cubicBezTo>
                  <a:cubicBezTo>
                    <a:pt x="90" y="137"/>
                    <a:pt x="94" y="144"/>
                    <a:pt x="93" y="145"/>
                  </a:cubicBezTo>
                  <a:cubicBezTo>
                    <a:pt x="93" y="146"/>
                    <a:pt x="93" y="147"/>
                    <a:pt x="94" y="148"/>
                  </a:cubicBezTo>
                  <a:cubicBezTo>
                    <a:pt x="95" y="149"/>
                    <a:pt x="97" y="147"/>
                    <a:pt x="98" y="148"/>
                  </a:cubicBezTo>
                  <a:cubicBezTo>
                    <a:pt x="102" y="150"/>
                    <a:pt x="98" y="154"/>
                    <a:pt x="98" y="157"/>
                  </a:cubicBezTo>
                  <a:cubicBezTo>
                    <a:pt x="100" y="154"/>
                    <a:pt x="102" y="160"/>
                    <a:pt x="102" y="160"/>
                  </a:cubicBezTo>
                  <a:cubicBezTo>
                    <a:pt x="103" y="164"/>
                    <a:pt x="101" y="165"/>
                    <a:pt x="98" y="166"/>
                  </a:cubicBezTo>
                  <a:cubicBezTo>
                    <a:pt x="94" y="168"/>
                    <a:pt x="92" y="170"/>
                    <a:pt x="90" y="173"/>
                  </a:cubicBezTo>
                  <a:cubicBezTo>
                    <a:pt x="89" y="175"/>
                    <a:pt x="88" y="176"/>
                    <a:pt x="86" y="177"/>
                  </a:cubicBezTo>
                  <a:cubicBezTo>
                    <a:pt x="85" y="179"/>
                    <a:pt x="83" y="180"/>
                    <a:pt x="81" y="182"/>
                  </a:cubicBezTo>
                  <a:cubicBezTo>
                    <a:pt x="83" y="182"/>
                    <a:pt x="85" y="181"/>
                    <a:pt x="86" y="181"/>
                  </a:cubicBezTo>
                  <a:cubicBezTo>
                    <a:pt x="87" y="181"/>
                    <a:pt x="88" y="183"/>
                    <a:pt x="89" y="183"/>
                  </a:cubicBezTo>
                  <a:cubicBezTo>
                    <a:pt x="89" y="184"/>
                    <a:pt x="90" y="185"/>
                    <a:pt x="91" y="186"/>
                  </a:cubicBezTo>
                  <a:cubicBezTo>
                    <a:pt x="92" y="187"/>
                    <a:pt x="93" y="186"/>
                    <a:pt x="94" y="187"/>
                  </a:cubicBezTo>
                  <a:cubicBezTo>
                    <a:pt x="96" y="189"/>
                    <a:pt x="100" y="190"/>
                    <a:pt x="101" y="193"/>
                  </a:cubicBezTo>
                  <a:cubicBezTo>
                    <a:pt x="102" y="195"/>
                    <a:pt x="103" y="199"/>
                    <a:pt x="104" y="201"/>
                  </a:cubicBezTo>
                  <a:cubicBezTo>
                    <a:pt x="105" y="200"/>
                    <a:pt x="106" y="199"/>
                    <a:pt x="107" y="197"/>
                  </a:cubicBezTo>
                  <a:cubicBezTo>
                    <a:pt x="107" y="196"/>
                    <a:pt x="108" y="194"/>
                    <a:pt x="109" y="193"/>
                  </a:cubicBezTo>
                  <a:cubicBezTo>
                    <a:pt x="110" y="190"/>
                    <a:pt x="113" y="189"/>
                    <a:pt x="116" y="187"/>
                  </a:cubicBezTo>
                  <a:cubicBezTo>
                    <a:pt x="118" y="185"/>
                    <a:pt x="118" y="183"/>
                    <a:pt x="119" y="180"/>
                  </a:cubicBezTo>
                  <a:cubicBezTo>
                    <a:pt x="121" y="176"/>
                    <a:pt x="124" y="175"/>
                    <a:pt x="126" y="172"/>
                  </a:cubicBezTo>
                  <a:cubicBezTo>
                    <a:pt x="129" y="169"/>
                    <a:pt x="126" y="165"/>
                    <a:pt x="127" y="161"/>
                  </a:cubicBezTo>
                  <a:cubicBezTo>
                    <a:pt x="128" y="160"/>
                    <a:pt x="128" y="159"/>
                    <a:pt x="128" y="157"/>
                  </a:cubicBezTo>
                  <a:cubicBezTo>
                    <a:pt x="128" y="156"/>
                    <a:pt x="128" y="156"/>
                    <a:pt x="129" y="156"/>
                  </a:cubicBezTo>
                  <a:cubicBezTo>
                    <a:pt x="131" y="155"/>
                    <a:pt x="132" y="153"/>
                    <a:pt x="133" y="152"/>
                  </a:cubicBezTo>
                  <a:cubicBezTo>
                    <a:pt x="134" y="151"/>
                    <a:pt x="135" y="150"/>
                    <a:pt x="137" y="149"/>
                  </a:cubicBezTo>
                  <a:cubicBezTo>
                    <a:pt x="138" y="149"/>
                    <a:pt x="139" y="148"/>
                    <a:pt x="141" y="147"/>
                  </a:cubicBezTo>
                  <a:cubicBezTo>
                    <a:pt x="142" y="147"/>
                    <a:pt x="143" y="148"/>
                    <a:pt x="144" y="148"/>
                  </a:cubicBezTo>
                  <a:cubicBezTo>
                    <a:pt x="145" y="148"/>
                    <a:pt x="144" y="147"/>
                    <a:pt x="144" y="147"/>
                  </a:cubicBezTo>
                  <a:cubicBezTo>
                    <a:pt x="143" y="146"/>
                    <a:pt x="147" y="145"/>
                    <a:pt x="147" y="145"/>
                  </a:cubicBezTo>
                  <a:cubicBezTo>
                    <a:pt x="147" y="145"/>
                    <a:pt x="149" y="142"/>
                    <a:pt x="149" y="143"/>
                  </a:cubicBezTo>
                  <a:cubicBezTo>
                    <a:pt x="150" y="144"/>
                    <a:pt x="155" y="142"/>
                    <a:pt x="155" y="142"/>
                  </a:cubicBezTo>
                  <a:cubicBezTo>
                    <a:pt x="156" y="142"/>
                    <a:pt x="155" y="143"/>
                    <a:pt x="156" y="143"/>
                  </a:cubicBezTo>
                  <a:cubicBezTo>
                    <a:pt x="157" y="143"/>
                    <a:pt x="160" y="143"/>
                    <a:pt x="161" y="142"/>
                  </a:cubicBezTo>
                  <a:cubicBezTo>
                    <a:pt x="162" y="141"/>
                    <a:pt x="162" y="140"/>
                    <a:pt x="163" y="139"/>
                  </a:cubicBezTo>
                  <a:cubicBezTo>
                    <a:pt x="164" y="139"/>
                    <a:pt x="165" y="138"/>
                    <a:pt x="165" y="137"/>
                  </a:cubicBezTo>
                  <a:cubicBezTo>
                    <a:pt x="166" y="136"/>
                    <a:pt x="165" y="134"/>
                    <a:pt x="166" y="133"/>
                  </a:cubicBezTo>
                  <a:cubicBezTo>
                    <a:pt x="167" y="132"/>
                    <a:pt x="168" y="131"/>
                    <a:pt x="169" y="130"/>
                  </a:cubicBezTo>
                  <a:cubicBezTo>
                    <a:pt x="171" y="127"/>
                    <a:pt x="172" y="126"/>
                    <a:pt x="172" y="123"/>
                  </a:cubicBezTo>
                  <a:cubicBezTo>
                    <a:pt x="172" y="121"/>
                    <a:pt x="172" y="120"/>
                    <a:pt x="173" y="118"/>
                  </a:cubicBezTo>
                  <a:cubicBezTo>
                    <a:pt x="173" y="117"/>
                    <a:pt x="174" y="117"/>
                    <a:pt x="175" y="116"/>
                  </a:cubicBezTo>
                  <a:cubicBezTo>
                    <a:pt x="176" y="115"/>
                    <a:pt x="175" y="113"/>
                    <a:pt x="175" y="112"/>
                  </a:cubicBezTo>
                  <a:cubicBezTo>
                    <a:pt x="175" y="110"/>
                    <a:pt x="176" y="109"/>
                    <a:pt x="176" y="107"/>
                  </a:cubicBezTo>
                  <a:cubicBezTo>
                    <a:pt x="177" y="104"/>
                    <a:pt x="176" y="101"/>
                    <a:pt x="176" y="98"/>
                  </a:cubicBezTo>
                  <a:cubicBezTo>
                    <a:pt x="176" y="96"/>
                    <a:pt x="175" y="94"/>
                    <a:pt x="176" y="93"/>
                  </a:cubicBezTo>
                  <a:cubicBezTo>
                    <a:pt x="177" y="91"/>
                    <a:pt x="176" y="92"/>
                    <a:pt x="176" y="90"/>
                  </a:cubicBezTo>
                  <a:cubicBezTo>
                    <a:pt x="176" y="90"/>
                    <a:pt x="178" y="91"/>
                    <a:pt x="178" y="91"/>
                  </a:cubicBezTo>
                  <a:cubicBezTo>
                    <a:pt x="178" y="91"/>
                    <a:pt x="178" y="90"/>
                    <a:pt x="178" y="90"/>
                  </a:cubicBezTo>
                  <a:cubicBezTo>
                    <a:pt x="178" y="90"/>
                    <a:pt x="179" y="90"/>
                    <a:pt x="179" y="90"/>
                  </a:cubicBezTo>
                  <a:cubicBezTo>
                    <a:pt x="181" y="90"/>
                    <a:pt x="182" y="87"/>
                    <a:pt x="182" y="86"/>
                  </a:cubicBezTo>
                  <a:cubicBezTo>
                    <a:pt x="183" y="85"/>
                    <a:pt x="184" y="83"/>
                    <a:pt x="185" y="81"/>
                  </a:cubicBezTo>
                  <a:cubicBezTo>
                    <a:pt x="187" y="79"/>
                    <a:pt x="189" y="79"/>
                    <a:pt x="190" y="77"/>
                  </a:cubicBezTo>
                  <a:cubicBezTo>
                    <a:pt x="195" y="71"/>
                    <a:pt x="199" y="64"/>
                    <a:pt x="196" y="57"/>
                  </a:cubicBezTo>
                  <a:cubicBezTo>
                    <a:pt x="194" y="53"/>
                    <a:pt x="198" y="60"/>
                    <a:pt x="196" y="57"/>
                  </a:cubicBezTo>
                  <a:close/>
                  <a:moveTo>
                    <a:pt x="115" y="186"/>
                  </a:moveTo>
                  <a:cubicBezTo>
                    <a:pt x="113" y="187"/>
                    <a:pt x="112" y="189"/>
                    <a:pt x="110" y="190"/>
                  </a:cubicBezTo>
                  <a:cubicBezTo>
                    <a:pt x="107" y="191"/>
                    <a:pt x="112" y="188"/>
                    <a:pt x="112" y="187"/>
                  </a:cubicBezTo>
                  <a:cubicBezTo>
                    <a:pt x="113" y="186"/>
                    <a:pt x="114" y="184"/>
                    <a:pt x="116" y="182"/>
                  </a:cubicBezTo>
                  <a:cubicBezTo>
                    <a:pt x="118" y="180"/>
                    <a:pt x="117" y="184"/>
                    <a:pt x="115" y="186"/>
                  </a:cubicBezTo>
                  <a:cubicBezTo>
                    <a:pt x="115" y="186"/>
                    <a:pt x="116" y="185"/>
                    <a:pt x="115" y="186"/>
                  </a:cubicBezTo>
                  <a:close/>
                </a:path>
              </a:pathLst>
            </a:custGeom>
            <a:solidFill>
              <a:schemeClr val="accent4"/>
            </a:solidFill>
            <a:ln w="9525"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28" name="Freeform 629">
              <a:extLst>
                <a:ext uri="{FF2B5EF4-FFF2-40B4-BE49-F238E27FC236}">
                  <a16:creationId xmlns:a16="http://schemas.microsoft.com/office/drawing/2014/main" id="{C75302FB-C9C5-60A6-7ADD-FB435F103999}"/>
                </a:ext>
              </a:extLst>
            </p:cNvPr>
            <p:cNvSpPr>
              <a:spLocks/>
            </p:cNvSpPr>
            <p:nvPr/>
          </p:nvSpPr>
          <p:spPr bwMode="auto">
            <a:xfrm>
              <a:off x="8961338" y="10485681"/>
              <a:ext cx="251592" cy="261215"/>
            </a:xfrm>
            <a:custGeom>
              <a:avLst/>
              <a:gdLst>
                <a:gd name="T0" fmla="*/ 21 w 27"/>
                <a:gd name="T1" fmla="*/ 10 h 28"/>
                <a:gd name="T2" fmla="*/ 17 w 27"/>
                <a:gd name="T3" fmla="*/ 7 h 28"/>
                <a:gd name="T4" fmla="*/ 14 w 27"/>
                <a:gd name="T5" fmla="*/ 6 h 28"/>
                <a:gd name="T6" fmla="*/ 11 w 27"/>
                <a:gd name="T7" fmla="*/ 3 h 28"/>
                <a:gd name="T8" fmla="*/ 6 w 27"/>
                <a:gd name="T9" fmla="*/ 2 h 28"/>
                <a:gd name="T10" fmla="*/ 4 w 27"/>
                <a:gd name="T11" fmla="*/ 3 h 28"/>
                <a:gd name="T12" fmla="*/ 3 w 27"/>
                <a:gd name="T13" fmla="*/ 6 h 28"/>
                <a:gd name="T14" fmla="*/ 3 w 27"/>
                <a:gd name="T15" fmla="*/ 12 h 28"/>
                <a:gd name="T16" fmla="*/ 2 w 27"/>
                <a:gd name="T17" fmla="*/ 17 h 28"/>
                <a:gd name="T18" fmla="*/ 1 w 27"/>
                <a:gd name="T19" fmla="*/ 22 h 28"/>
                <a:gd name="T20" fmla="*/ 4 w 27"/>
                <a:gd name="T21" fmla="*/ 25 h 28"/>
                <a:gd name="T22" fmla="*/ 9 w 27"/>
                <a:gd name="T23" fmla="*/ 26 h 28"/>
                <a:gd name="T24" fmla="*/ 13 w 27"/>
                <a:gd name="T25" fmla="*/ 28 h 28"/>
                <a:gd name="T26" fmla="*/ 19 w 27"/>
                <a:gd name="T27" fmla="*/ 28 h 28"/>
                <a:gd name="T28" fmla="*/ 24 w 27"/>
                <a:gd name="T29" fmla="*/ 25 h 28"/>
                <a:gd name="T30" fmla="*/ 26 w 27"/>
                <a:gd name="T31" fmla="*/ 19 h 28"/>
                <a:gd name="T32" fmla="*/ 24 w 27"/>
                <a:gd name="T33" fmla="*/ 14 h 28"/>
                <a:gd name="T34" fmla="*/ 21 w 27"/>
                <a:gd name="T35" fmla="*/ 10 h 28"/>
                <a:gd name="T36" fmla="*/ 21 w 27"/>
                <a:gd name="T37" fmla="*/ 10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 h="28">
                  <a:moveTo>
                    <a:pt x="21" y="10"/>
                  </a:moveTo>
                  <a:cubicBezTo>
                    <a:pt x="20" y="8"/>
                    <a:pt x="18" y="8"/>
                    <a:pt x="17" y="7"/>
                  </a:cubicBezTo>
                  <a:cubicBezTo>
                    <a:pt x="16" y="6"/>
                    <a:pt x="15" y="7"/>
                    <a:pt x="14" y="6"/>
                  </a:cubicBezTo>
                  <a:cubicBezTo>
                    <a:pt x="13" y="5"/>
                    <a:pt x="12" y="4"/>
                    <a:pt x="11" y="3"/>
                  </a:cubicBezTo>
                  <a:cubicBezTo>
                    <a:pt x="10" y="0"/>
                    <a:pt x="9" y="1"/>
                    <a:pt x="6" y="2"/>
                  </a:cubicBezTo>
                  <a:cubicBezTo>
                    <a:pt x="5" y="2"/>
                    <a:pt x="5" y="1"/>
                    <a:pt x="4" y="3"/>
                  </a:cubicBezTo>
                  <a:cubicBezTo>
                    <a:pt x="3" y="4"/>
                    <a:pt x="3" y="5"/>
                    <a:pt x="3" y="6"/>
                  </a:cubicBezTo>
                  <a:cubicBezTo>
                    <a:pt x="3" y="8"/>
                    <a:pt x="3" y="10"/>
                    <a:pt x="3" y="12"/>
                  </a:cubicBezTo>
                  <a:cubicBezTo>
                    <a:pt x="3" y="13"/>
                    <a:pt x="3" y="15"/>
                    <a:pt x="2" y="17"/>
                  </a:cubicBezTo>
                  <a:cubicBezTo>
                    <a:pt x="0" y="19"/>
                    <a:pt x="0" y="19"/>
                    <a:pt x="1" y="22"/>
                  </a:cubicBezTo>
                  <a:cubicBezTo>
                    <a:pt x="2" y="24"/>
                    <a:pt x="2" y="24"/>
                    <a:pt x="4" y="25"/>
                  </a:cubicBezTo>
                  <a:cubicBezTo>
                    <a:pt x="6" y="25"/>
                    <a:pt x="8" y="25"/>
                    <a:pt x="9" y="26"/>
                  </a:cubicBezTo>
                  <a:cubicBezTo>
                    <a:pt x="10" y="26"/>
                    <a:pt x="12" y="28"/>
                    <a:pt x="13" y="28"/>
                  </a:cubicBezTo>
                  <a:cubicBezTo>
                    <a:pt x="15" y="27"/>
                    <a:pt x="17" y="28"/>
                    <a:pt x="19" y="28"/>
                  </a:cubicBezTo>
                  <a:cubicBezTo>
                    <a:pt x="20" y="28"/>
                    <a:pt x="23" y="26"/>
                    <a:pt x="24" y="25"/>
                  </a:cubicBezTo>
                  <a:cubicBezTo>
                    <a:pt x="26" y="23"/>
                    <a:pt x="27" y="21"/>
                    <a:pt x="26" y="19"/>
                  </a:cubicBezTo>
                  <a:cubicBezTo>
                    <a:pt x="25" y="17"/>
                    <a:pt x="25" y="16"/>
                    <a:pt x="24" y="14"/>
                  </a:cubicBezTo>
                  <a:cubicBezTo>
                    <a:pt x="24" y="12"/>
                    <a:pt x="23" y="11"/>
                    <a:pt x="21" y="10"/>
                  </a:cubicBezTo>
                  <a:cubicBezTo>
                    <a:pt x="20" y="9"/>
                    <a:pt x="22" y="10"/>
                    <a:pt x="21" y="1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29" name="Freeform 630">
              <a:extLst>
                <a:ext uri="{FF2B5EF4-FFF2-40B4-BE49-F238E27FC236}">
                  <a16:creationId xmlns:a16="http://schemas.microsoft.com/office/drawing/2014/main" id="{1660C1D2-25B6-95C2-F6E3-2AE9DDB083AA}"/>
                </a:ext>
              </a:extLst>
            </p:cNvPr>
            <p:cNvSpPr>
              <a:spLocks/>
            </p:cNvSpPr>
            <p:nvPr/>
          </p:nvSpPr>
          <p:spPr bwMode="auto">
            <a:xfrm>
              <a:off x="8241593" y="10074745"/>
              <a:ext cx="961783" cy="1672412"/>
            </a:xfrm>
            <a:custGeom>
              <a:avLst/>
              <a:gdLst>
                <a:gd name="T0" fmla="*/ 80 w 103"/>
                <a:gd name="T1" fmla="*/ 52 h 179"/>
                <a:gd name="T2" fmla="*/ 85 w 103"/>
                <a:gd name="T3" fmla="*/ 42 h 179"/>
                <a:gd name="T4" fmla="*/ 102 w 103"/>
                <a:gd name="T5" fmla="*/ 29 h 179"/>
                <a:gd name="T6" fmla="*/ 99 w 103"/>
                <a:gd name="T7" fmla="*/ 21 h 179"/>
                <a:gd name="T8" fmla="*/ 94 w 103"/>
                <a:gd name="T9" fmla="*/ 29 h 179"/>
                <a:gd name="T10" fmla="*/ 82 w 103"/>
                <a:gd name="T11" fmla="*/ 30 h 179"/>
                <a:gd name="T12" fmla="*/ 79 w 103"/>
                <a:gd name="T13" fmla="*/ 28 h 179"/>
                <a:gd name="T14" fmla="*/ 81 w 103"/>
                <a:gd name="T15" fmla="*/ 22 h 179"/>
                <a:gd name="T16" fmla="*/ 64 w 103"/>
                <a:gd name="T17" fmla="*/ 9 h 179"/>
                <a:gd name="T18" fmla="*/ 57 w 103"/>
                <a:gd name="T19" fmla="*/ 2 h 179"/>
                <a:gd name="T20" fmla="*/ 48 w 103"/>
                <a:gd name="T21" fmla="*/ 4 h 179"/>
                <a:gd name="T22" fmla="*/ 39 w 103"/>
                <a:gd name="T23" fmla="*/ 1 h 179"/>
                <a:gd name="T24" fmla="*/ 35 w 103"/>
                <a:gd name="T25" fmla="*/ 9 h 179"/>
                <a:gd name="T26" fmla="*/ 27 w 103"/>
                <a:gd name="T27" fmla="*/ 22 h 179"/>
                <a:gd name="T28" fmla="*/ 25 w 103"/>
                <a:gd name="T29" fmla="*/ 32 h 179"/>
                <a:gd name="T30" fmla="*/ 21 w 103"/>
                <a:gd name="T31" fmla="*/ 39 h 179"/>
                <a:gd name="T32" fmla="*/ 19 w 103"/>
                <a:gd name="T33" fmla="*/ 47 h 179"/>
                <a:gd name="T34" fmla="*/ 17 w 103"/>
                <a:gd name="T35" fmla="*/ 52 h 179"/>
                <a:gd name="T36" fmla="*/ 20 w 103"/>
                <a:gd name="T37" fmla="*/ 61 h 179"/>
                <a:gd name="T38" fmla="*/ 18 w 103"/>
                <a:gd name="T39" fmla="*/ 79 h 179"/>
                <a:gd name="T40" fmla="*/ 15 w 103"/>
                <a:gd name="T41" fmla="*/ 94 h 179"/>
                <a:gd name="T42" fmla="*/ 10 w 103"/>
                <a:gd name="T43" fmla="*/ 117 h 179"/>
                <a:gd name="T44" fmla="*/ 13 w 103"/>
                <a:gd name="T45" fmla="*/ 130 h 179"/>
                <a:gd name="T46" fmla="*/ 12 w 103"/>
                <a:gd name="T47" fmla="*/ 135 h 179"/>
                <a:gd name="T48" fmla="*/ 8 w 103"/>
                <a:gd name="T49" fmla="*/ 147 h 179"/>
                <a:gd name="T50" fmla="*/ 5 w 103"/>
                <a:gd name="T51" fmla="*/ 156 h 179"/>
                <a:gd name="T52" fmla="*/ 8 w 103"/>
                <a:gd name="T53" fmla="*/ 170 h 179"/>
                <a:gd name="T54" fmla="*/ 13 w 103"/>
                <a:gd name="T55" fmla="*/ 176 h 179"/>
                <a:gd name="T56" fmla="*/ 23 w 103"/>
                <a:gd name="T57" fmla="*/ 178 h 179"/>
                <a:gd name="T58" fmla="*/ 27 w 103"/>
                <a:gd name="T59" fmla="*/ 179 h 179"/>
                <a:gd name="T60" fmla="*/ 24 w 103"/>
                <a:gd name="T61" fmla="*/ 169 h 179"/>
                <a:gd name="T62" fmla="*/ 25 w 103"/>
                <a:gd name="T63" fmla="*/ 163 h 179"/>
                <a:gd name="T64" fmla="*/ 28 w 103"/>
                <a:gd name="T65" fmla="*/ 163 h 179"/>
                <a:gd name="T66" fmla="*/ 31 w 103"/>
                <a:gd name="T67" fmla="*/ 157 h 179"/>
                <a:gd name="T68" fmla="*/ 40 w 103"/>
                <a:gd name="T69" fmla="*/ 151 h 179"/>
                <a:gd name="T70" fmla="*/ 41 w 103"/>
                <a:gd name="T71" fmla="*/ 145 h 179"/>
                <a:gd name="T72" fmla="*/ 32 w 103"/>
                <a:gd name="T73" fmla="*/ 140 h 179"/>
                <a:gd name="T74" fmla="*/ 39 w 103"/>
                <a:gd name="T75" fmla="*/ 131 h 179"/>
                <a:gd name="T76" fmla="*/ 43 w 103"/>
                <a:gd name="T77" fmla="*/ 124 h 179"/>
                <a:gd name="T78" fmla="*/ 48 w 103"/>
                <a:gd name="T79" fmla="*/ 116 h 179"/>
                <a:gd name="T80" fmla="*/ 51 w 103"/>
                <a:gd name="T81" fmla="*/ 114 h 179"/>
                <a:gd name="T82" fmla="*/ 45 w 103"/>
                <a:gd name="T83" fmla="*/ 113 h 179"/>
                <a:gd name="T84" fmla="*/ 54 w 103"/>
                <a:gd name="T85" fmla="*/ 108 h 179"/>
                <a:gd name="T86" fmla="*/ 58 w 103"/>
                <a:gd name="T87" fmla="*/ 102 h 179"/>
                <a:gd name="T88" fmla="*/ 59 w 103"/>
                <a:gd name="T89" fmla="*/ 97 h 179"/>
                <a:gd name="T90" fmla="*/ 60 w 103"/>
                <a:gd name="T91" fmla="*/ 96 h 179"/>
                <a:gd name="T92" fmla="*/ 76 w 103"/>
                <a:gd name="T93" fmla="*/ 93 h 179"/>
                <a:gd name="T94" fmla="*/ 84 w 103"/>
                <a:gd name="T95" fmla="*/ 87 h 179"/>
                <a:gd name="T96" fmla="*/ 83 w 103"/>
                <a:gd name="T97" fmla="*/ 78 h 179"/>
                <a:gd name="T98" fmla="*/ 78 w 103"/>
                <a:gd name="T99" fmla="*/ 69 h 179"/>
                <a:gd name="T100" fmla="*/ 78 w 103"/>
                <a:gd name="T101" fmla="*/ 66 h 179"/>
                <a:gd name="T102" fmla="*/ 78 w 103"/>
                <a:gd name="T103" fmla="*/ 62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03" h="179">
                  <a:moveTo>
                    <a:pt x="78" y="62"/>
                  </a:moveTo>
                  <a:cubicBezTo>
                    <a:pt x="81" y="59"/>
                    <a:pt x="79" y="56"/>
                    <a:pt x="80" y="52"/>
                  </a:cubicBezTo>
                  <a:cubicBezTo>
                    <a:pt x="80" y="51"/>
                    <a:pt x="80" y="49"/>
                    <a:pt x="80" y="48"/>
                  </a:cubicBezTo>
                  <a:cubicBezTo>
                    <a:pt x="81" y="45"/>
                    <a:pt x="83" y="44"/>
                    <a:pt x="85" y="42"/>
                  </a:cubicBezTo>
                  <a:cubicBezTo>
                    <a:pt x="89" y="39"/>
                    <a:pt x="91" y="34"/>
                    <a:pt x="95" y="31"/>
                  </a:cubicBezTo>
                  <a:cubicBezTo>
                    <a:pt x="97" y="30"/>
                    <a:pt x="100" y="30"/>
                    <a:pt x="102" y="29"/>
                  </a:cubicBezTo>
                  <a:cubicBezTo>
                    <a:pt x="103" y="27"/>
                    <a:pt x="102" y="24"/>
                    <a:pt x="101" y="23"/>
                  </a:cubicBezTo>
                  <a:cubicBezTo>
                    <a:pt x="100" y="21"/>
                    <a:pt x="101" y="21"/>
                    <a:pt x="99" y="21"/>
                  </a:cubicBezTo>
                  <a:cubicBezTo>
                    <a:pt x="97" y="20"/>
                    <a:pt x="98" y="24"/>
                    <a:pt x="97" y="25"/>
                  </a:cubicBezTo>
                  <a:cubicBezTo>
                    <a:pt x="96" y="26"/>
                    <a:pt x="95" y="28"/>
                    <a:pt x="94" y="29"/>
                  </a:cubicBezTo>
                  <a:cubicBezTo>
                    <a:pt x="93" y="30"/>
                    <a:pt x="90" y="29"/>
                    <a:pt x="88" y="30"/>
                  </a:cubicBezTo>
                  <a:cubicBezTo>
                    <a:pt x="87" y="32"/>
                    <a:pt x="84" y="30"/>
                    <a:pt x="82" y="30"/>
                  </a:cubicBezTo>
                  <a:cubicBezTo>
                    <a:pt x="81" y="30"/>
                    <a:pt x="79" y="31"/>
                    <a:pt x="78" y="30"/>
                  </a:cubicBezTo>
                  <a:cubicBezTo>
                    <a:pt x="76" y="30"/>
                    <a:pt x="79" y="28"/>
                    <a:pt x="79" y="28"/>
                  </a:cubicBezTo>
                  <a:cubicBezTo>
                    <a:pt x="80" y="27"/>
                    <a:pt x="79" y="26"/>
                    <a:pt x="79" y="26"/>
                  </a:cubicBezTo>
                  <a:cubicBezTo>
                    <a:pt x="79" y="24"/>
                    <a:pt x="80" y="23"/>
                    <a:pt x="81" y="22"/>
                  </a:cubicBezTo>
                  <a:cubicBezTo>
                    <a:pt x="85" y="18"/>
                    <a:pt x="77" y="16"/>
                    <a:pt x="74" y="14"/>
                  </a:cubicBezTo>
                  <a:cubicBezTo>
                    <a:pt x="71" y="12"/>
                    <a:pt x="67" y="12"/>
                    <a:pt x="64" y="9"/>
                  </a:cubicBezTo>
                  <a:cubicBezTo>
                    <a:pt x="63" y="8"/>
                    <a:pt x="61" y="7"/>
                    <a:pt x="60" y="6"/>
                  </a:cubicBezTo>
                  <a:cubicBezTo>
                    <a:pt x="59" y="4"/>
                    <a:pt x="58" y="2"/>
                    <a:pt x="57" y="2"/>
                  </a:cubicBezTo>
                  <a:cubicBezTo>
                    <a:pt x="56" y="1"/>
                    <a:pt x="53" y="1"/>
                    <a:pt x="52" y="2"/>
                  </a:cubicBezTo>
                  <a:cubicBezTo>
                    <a:pt x="51" y="3"/>
                    <a:pt x="50" y="6"/>
                    <a:pt x="48" y="4"/>
                  </a:cubicBezTo>
                  <a:cubicBezTo>
                    <a:pt x="47" y="2"/>
                    <a:pt x="45" y="2"/>
                    <a:pt x="43" y="2"/>
                  </a:cubicBezTo>
                  <a:cubicBezTo>
                    <a:pt x="41" y="2"/>
                    <a:pt x="41" y="0"/>
                    <a:pt x="39" y="1"/>
                  </a:cubicBezTo>
                  <a:cubicBezTo>
                    <a:pt x="38" y="2"/>
                    <a:pt x="35" y="3"/>
                    <a:pt x="35" y="4"/>
                  </a:cubicBezTo>
                  <a:cubicBezTo>
                    <a:pt x="34" y="6"/>
                    <a:pt x="35" y="8"/>
                    <a:pt x="35" y="9"/>
                  </a:cubicBezTo>
                  <a:cubicBezTo>
                    <a:pt x="34" y="13"/>
                    <a:pt x="31" y="13"/>
                    <a:pt x="28" y="14"/>
                  </a:cubicBezTo>
                  <a:cubicBezTo>
                    <a:pt x="26" y="15"/>
                    <a:pt x="27" y="20"/>
                    <a:pt x="27" y="22"/>
                  </a:cubicBezTo>
                  <a:cubicBezTo>
                    <a:pt x="27" y="24"/>
                    <a:pt x="28" y="26"/>
                    <a:pt x="28" y="27"/>
                  </a:cubicBezTo>
                  <a:cubicBezTo>
                    <a:pt x="28" y="28"/>
                    <a:pt x="25" y="31"/>
                    <a:pt x="25" y="32"/>
                  </a:cubicBezTo>
                  <a:cubicBezTo>
                    <a:pt x="24" y="33"/>
                    <a:pt x="21" y="35"/>
                    <a:pt x="21" y="36"/>
                  </a:cubicBezTo>
                  <a:cubicBezTo>
                    <a:pt x="21" y="37"/>
                    <a:pt x="21" y="38"/>
                    <a:pt x="21" y="39"/>
                  </a:cubicBezTo>
                  <a:cubicBezTo>
                    <a:pt x="21" y="40"/>
                    <a:pt x="20" y="41"/>
                    <a:pt x="20" y="42"/>
                  </a:cubicBezTo>
                  <a:cubicBezTo>
                    <a:pt x="20" y="43"/>
                    <a:pt x="21" y="46"/>
                    <a:pt x="19" y="47"/>
                  </a:cubicBezTo>
                  <a:cubicBezTo>
                    <a:pt x="19" y="48"/>
                    <a:pt x="19" y="50"/>
                    <a:pt x="19" y="51"/>
                  </a:cubicBezTo>
                  <a:cubicBezTo>
                    <a:pt x="18" y="51"/>
                    <a:pt x="17" y="51"/>
                    <a:pt x="17" y="52"/>
                  </a:cubicBezTo>
                  <a:cubicBezTo>
                    <a:pt x="17" y="54"/>
                    <a:pt x="19" y="55"/>
                    <a:pt x="19" y="57"/>
                  </a:cubicBezTo>
                  <a:cubicBezTo>
                    <a:pt x="19" y="58"/>
                    <a:pt x="19" y="60"/>
                    <a:pt x="20" y="61"/>
                  </a:cubicBezTo>
                  <a:cubicBezTo>
                    <a:pt x="22" y="65"/>
                    <a:pt x="18" y="69"/>
                    <a:pt x="18" y="73"/>
                  </a:cubicBezTo>
                  <a:cubicBezTo>
                    <a:pt x="17" y="75"/>
                    <a:pt x="19" y="77"/>
                    <a:pt x="18" y="79"/>
                  </a:cubicBezTo>
                  <a:cubicBezTo>
                    <a:pt x="17" y="80"/>
                    <a:pt x="15" y="81"/>
                    <a:pt x="14" y="83"/>
                  </a:cubicBezTo>
                  <a:cubicBezTo>
                    <a:pt x="13" y="85"/>
                    <a:pt x="17" y="93"/>
                    <a:pt x="15" y="94"/>
                  </a:cubicBezTo>
                  <a:cubicBezTo>
                    <a:pt x="11" y="96"/>
                    <a:pt x="12" y="101"/>
                    <a:pt x="11" y="105"/>
                  </a:cubicBezTo>
                  <a:cubicBezTo>
                    <a:pt x="9" y="108"/>
                    <a:pt x="10" y="113"/>
                    <a:pt x="10" y="117"/>
                  </a:cubicBezTo>
                  <a:cubicBezTo>
                    <a:pt x="10" y="120"/>
                    <a:pt x="10" y="123"/>
                    <a:pt x="10" y="126"/>
                  </a:cubicBezTo>
                  <a:cubicBezTo>
                    <a:pt x="10" y="127"/>
                    <a:pt x="15" y="130"/>
                    <a:pt x="13" y="130"/>
                  </a:cubicBezTo>
                  <a:cubicBezTo>
                    <a:pt x="13" y="130"/>
                    <a:pt x="9" y="131"/>
                    <a:pt x="11" y="132"/>
                  </a:cubicBezTo>
                  <a:cubicBezTo>
                    <a:pt x="13" y="132"/>
                    <a:pt x="13" y="133"/>
                    <a:pt x="12" y="135"/>
                  </a:cubicBezTo>
                  <a:cubicBezTo>
                    <a:pt x="11" y="137"/>
                    <a:pt x="11" y="139"/>
                    <a:pt x="11" y="142"/>
                  </a:cubicBezTo>
                  <a:cubicBezTo>
                    <a:pt x="11" y="144"/>
                    <a:pt x="9" y="145"/>
                    <a:pt x="8" y="147"/>
                  </a:cubicBezTo>
                  <a:cubicBezTo>
                    <a:pt x="7" y="148"/>
                    <a:pt x="8" y="150"/>
                    <a:pt x="8" y="152"/>
                  </a:cubicBezTo>
                  <a:cubicBezTo>
                    <a:pt x="8" y="153"/>
                    <a:pt x="6" y="156"/>
                    <a:pt x="5" y="156"/>
                  </a:cubicBezTo>
                  <a:cubicBezTo>
                    <a:pt x="0" y="158"/>
                    <a:pt x="3" y="164"/>
                    <a:pt x="4" y="167"/>
                  </a:cubicBezTo>
                  <a:cubicBezTo>
                    <a:pt x="5" y="169"/>
                    <a:pt x="8" y="166"/>
                    <a:pt x="8" y="170"/>
                  </a:cubicBezTo>
                  <a:cubicBezTo>
                    <a:pt x="8" y="171"/>
                    <a:pt x="7" y="174"/>
                    <a:pt x="9" y="175"/>
                  </a:cubicBezTo>
                  <a:cubicBezTo>
                    <a:pt x="10" y="176"/>
                    <a:pt x="11" y="176"/>
                    <a:pt x="13" y="176"/>
                  </a:cubicBezTo>
                  <a:cubicBezTo>
                    <a:pt x="15" y="177"/>
                    <a:pt x="18" y="177"/>
                    <a:pt x="20" y="177"/>
                  </a:cubicBezTo>
                  <a:cubicBezTo>
                    <a:pt x="21" y="177"/>
                    <a:pt x="22" y="177"/>
                    <a:pt x="23" y="178"/>
                  </a:cubicBezTo>
                  <a:cubicBezTo>
                    <a:pt x="23" y="177"/>
                    <a:pt x="24" y="177"/>
                    <a:pt x="25" y="177"/>
                  </a:cubicBezTo>
                  <a:cubicBezTo>
                    <a:pt x="25" y="178"/>
                    <a:pt x="27" y="179"/>
                    <a:pt x="27" y="179"/>
                  </a:cubicBezTo>
                  <a:cubicBezTo>
                    <a:pt x="28" y="179"/>
                    <a:pt x="26" y="176"/>
                    <a:pt x="26" y="175"/>
                  </a:cubicBezTo>
                  <a:cubicBezTo>
                    <a:pt x="24" y="173"/>
                    <a:pt x="24" y="171"/>
                    <a:pt x="24" y="169"/>
                  </a:cubicBezTo>
                  <a:cubicBezTo>
                    <a:pt x="24" y="167"/>
                    <a:pt x="24" y="166"/>
                    <a:pt x="27" y="164"/>
                  </a:cubicBezTo>
                  <a:cubicBezTo>
                    <a:pt x="29" y="163"/>
                    <a:pt x="25" y="163"/>
                    <a:pt x="25" y="163"/>
                  </a:cubicBezTo>
                  <a:cubicBezTo>
                    <a:pt x="25" y="163"/>
                    <a:pt x="27" y="162"/>
                    <a:pt x="26" y="162"/>
                  </a:cubicBezTo>
                  <a:cubicBezTo>
                    <a:pt x="27" y="162"/>
                    <a:pt x="27" y="163"/>
                    <a:pt x="28" y="163"/>
                  </a:cubicBezTo>
                  <a:cubicBezTo>
                    <a:pt x="29" y="164"/>
                    <a:pt x="30" y="163"/>
                    <a:pt x="31" y="163"/>
                  </a:cubicBezTo>
                  <a:cubicBezTo>
                    <a:pt x="32" y="161"/>
                    <a:pt x="31" y="159"/>
                    <a:pt x="31" y="157"/>
                  </a:cubicBezTo>
                  <a:cubicBezTo>
                    <a:pt x="32" y="155"/>
                    <a:pt x="34" y="154"/>
                    <a:pt x="37" y="153"/>
                  </a:cubicBezTo>
                  <a:cubicBezTo>
                    <a:pt x="38" y="152"/>
                    <a:pt x="39" y="152"/>
                    <a:pt x="40" y="151"/>
                  </a:cubicBezTo>
                  <a:cubicBezTo>
                    <a:pt x="41" y="150"/>
                    <a:pt x="39" y="149"/>
                    <a:pt x="39" y="149"/>
                  </a:cubicBezTo>
                  <a:cubicBezTo>
                    <a:pt x="39" y="148"/>
                    <a:pt x="42" y="147"/>
                    <a:pt x="41" y="145"/>
                  </a:cubicBezTo>
                  <a:cubicBezTo>
                    <a:pt x="40" y="143"/>
                    <a:pt x="36" y="145"/>
                    <a:pt x="35" y="143"/>
                  </a:cubicBezTo>
                  <a:cubicBezTo>
                    <a:pt x="34" y="142"/>
                    <a:pt x="33" y="142"/>
                    <a:pt x="32" y="140"/>
                  </a:cubicBezTo>
                  <a:cubicBezTo>
                    <a:pt x="31" y="138"/>
                    <a:pt x="33" y="135"/>
                    <a:pt x="34" y="134"/>
                  </a:cubicBezTo>
                  <a:cubicBezTo>
                    <a:pt x="36" y="133"/>
                    <a:pt x="37" y="131"/>
                    <a:pt x="39" y="131"/>
                  </a:cubicBezTo>
                  <a:cubicBezTo>
                    <a:pt x="41" y="130"/>
                    <a:pt x="41" y="132"/>
                    <a:pt x="42" y="129"/>
                  </a:cubicBezTo>
                  <a:cubicBezTo>
                    <a:pt x="42" y="127"/>
                    <a:pt x="44" y="126"/>
                    <a:pt x="43" y="124"/>
                  </a:cubicBezTo>
                  <a:cubicBezTo>
                    <a:pt x="42" y="121"/>
                    <a:pt x="47" y="121"/>
                    <a:pt x="48" y="119"/>
                  </a:cubicBezTo>
                  <a:cubicBezTo>
                    <a:pt x="48" y="119"/>
                    <a:pt x="43" y="115"/>
                    <a:pt x="48" y="116"/>
                  </a:cubicBezTo>
                  <a:cubicBezTo>
                    <a:pt x="49" y="117"/>
                    <a:pt x="49" y="118"/>
                    <a:pt x="50" y="118"/>
                  </a:cubicBezTo>
                  <a:cubicBezTo>
                    <a:pt x="52" y="118"/>
                    <a:pt x="52" y="115"/>
                    <a:pt x="51" y="114"/>
                  </a:cubicBezTo>
                  <a:cubicBezTo>
                    <a:pt x="51" y="113"/>
                    <a:pt x="49" y="115"/>
                    <a:pt x="49" y="115"/>
                  </a:cubicBezTo>
                  <a:cubicBezTo>
                    <a:pt x="47" y="115"/>
                    <a:pt x="45" y="114"/>
                    <a:pt x="45" y="113"/>
                  </a:cubicBezTo>
                  <a:cubicBezTo>
                    <a:pt x="45" y="112"/>
                    <a:pt x="43" y="105"/>
                    <a:pt x="45" y="105"/>
                  </a:cubicBezTo>
                  <a:cubicBezTo>
                    <a:pt x="48" y="106"/>
                    <a:pt x="50" y="108"/>
                    <a:pt x="54" y="108"/>
                  </a:cubicBezTo>
                  <a:cubicBezTo>
                    <a:pt x="55" y="108"/>
                    <a:pt x="56" y="107"/>
                    <a:pt x="57" y="107"/>
                  </a:cubicBezTo>
                  <a:cubicBezTo>
                    <a:pt x="59" y="105"/>
                    <a:pt x="57" y="104"/>
                    <a:pt x="58" y="102"/>
                  </a:cubicBezTo>
                  <a:cubicBezTo>
                    <a:pt x="58" y="101"/>
                    <a:pt x="59" y="100"/>
                    <a:pt x="59" y="100"/>
                  </a:cubicBezTo>
                  <a:cubicBezTo>
                    <a:pt x="60" y="98"/>
                    <a:pt x="59" y="98"/>
                    <a:pt x="59" y="97"/>
                  </a:cubicBezTo>
                  <a:cubicBezTo>
                    <a:pt x="58" y="96"/>
                    <a:pt x="58" y="94"/>
                    <a:pt x="59" y="94"/>
                  </a:cubicBezTo>
                  <a:cubicBezTo>
                    <a:pt x="61" y="94"/>
                    <a:pt x="60" y="96"/>
                    <a:pt x="60" y="96"/>
                  </a:cubicBezTo>
                  <a:cubicBezTo>
                    <a:pt x="59" y="95"/>
                    <a:pt x="65" y="95"/>
                    <a:pt x="65" y="95"/>
                  </a:cubicBezTo>
                  <a:cubicBezTo>
                    <a:pt x="69" y="95"/>
                    <a:pt x="72" y="93"/>
                    <a:pt x="76" y="93"/>
                  </a:cubicBezTo>
                  <a:cubicBezTo>
                    <a:pt x="77" y="92"/>
                    <a:pt x="80" y="91"/>
                    <a:pt x="82" y="90"/>
                  </a:cubicBezTo>
                  <a:cubicBezTo>
                    <a:pt x="83" y="89"/>
                    <a:pt x="83" y="88"/>
                    <a:pt x="84" y="87"/>
                  </a:cubicBezTo>
                  <a:cubicBezTo>
                    <a:pt x="85" y="86"/>
                    <a:pt x="86" y="85"/>
                    <a:pt x="87" y="83"/>
                  </a:cubicBezTo>
                  <a:cubicBezTo>
                    <a:pt x="87" y="80"/>
                    <a:pt x="85" y="80"/>
                    <a:pt x="83" y="78"/>
                  </a:cubicBezTo>
                  <a:cubicBezTo>
                    <a:pt x="82" y="76"/>
                    <a:pt x="85" y="75"/>
                    <a:pt x="83" y="73"/>
                  </a:cubicBezTo>
                  <a:cubicBezTo>
                    <a:pt x="82" y="72"/>
                    <a:pt x="78" y="71"/>
                    <a:pt x="78" y="69"/>
                  </a:cubicBezTo>
                  <a:cubicBezTo>
                    <a:pt x="78" y="69"/>
                    <a:pt x="78" y="68"/>
                    <a:pt x="79" y="68"/>
                  </a:cubicBezTo>
                  <a:cubicBezTo>
                    <a:pt x="79" y="67"/>
                    <a:pt x="78" y="67"/>
                    <a:pt x="78" y="66"/>
                  </a:cubicBezTo>
                  <a:cubicBezTo>
                    <a:pt x="78" y="65"/>
                    <a:pt x="77" y="63"/>
                    <a:pt x="78" y="62"/>
                  </a:cubicBezTo>
                  <a:cubicBezTo>
                    <a:pt x="79" y="61"/>
                    <a:pt x="77" y="63"/>
                    <a:pt x="78" y="6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30" name="Freeform 631">
              <a:extLst>
                <a:ext uri="{FF2B5EF4-FFF2-40B4-BE49-F238E27FC236}">
                  <a16:creationId xmlns:a16="http://schemas.microsoft.com/office/drawing/2014/main" id="{3CF0A797-CDA1-45AC-AECF-6DF04C255999}"/>
                </a:ext>
              </a:extLst>
            </p:cNvPr>
            <p:cNvSpPr>
              <a:spLocks/>
            </p:cNvSpPr>
            <p:nvPr/>
          </p:nvSpPr>
          <p:spPr bwMode="auto">
            <a:xfrm>
              <a:off x="7617387" y="8313140"/>
              <a:ext cx="203824" cy="226173"/>
            </a:xfrm>
            <a:custGeom>
              <a:avLst/>
              <a:gdLst>
                <a:gd name="T0" fmla="*/ 15 w 22"/>
                <a:gd name="T1" fmla="*/ 23 h 24"/>
                <a:gd name="T2" fmla="*/ 19 w 22"/>
                <a:gd name="T3" fmla="*/ 24 h 24"/>
                <a:gd name="T4" fmla="*/ 19 w 22"/>
                <a:gd name="T5" fmla="*/ 17 h 24"/>
                <a:gd name="T6" fmla="*/ 20 w 22"/>
                <a:gd name="T7" fmla="*/ 10 h 24"/>
                <a:gd name="T8" fmla="*/ 21 w 22"/>
                <a:gd name="T9" fmla="*/ 7 h 24"/>
                <a:gd name="T10" fmla="*/ 22 w 22"/>
                <a:gd name="T11" fmla="*/ 3 h 24"/>
                <a:gd name="T12" fmla="*/ 17 w 22"/>
                <a:gd name="T13" fmla="*/ 4 h 24"/>
                <a:gd name="T14" fmla="*/ 12 w 22"/>
                <a:gd name="T15" fmla="*/ 5 h 24"/>
                <a:gd name="T16" fmla="*/ 9 w 22"/>
                <a:gd name="T17" fmla="*/ 8 h 24"/>
                <a:gd name="T18" fmla="*/ 4 w 22"/>
                <a:gd name="T19" fmla="*/ 9 h 24"/>
                <a:gd name="T20" fmla="*/ 3 w 22"/>
                <a:gd name="T21" fmla="*/ 12 h 24"/>
                <a:gd name="T22" fmla="*/ 0 w 22"/>
                <a:gd name="T23" fmla="*/ 13 h 24"/>
                <a:gd name="T24" fmla="*/ 6 w 22"/>
                <a:gd name="T25" fmla="*/ 19 h 24"/>
                <a:gd name="T26" fmla="*/ 11 w 22"/>
                <a:gd name="T27" fmla="*/ 22 h 24"/>
                <a:gd name="T28" fmla="*/ 15 w 22"/>
                <a:gd name="T29" fmla="*/ 23 h 24"/>
                <a:gd name="T30" fmla="*/ 15 w 22"/>
                <a:gd name="T31" fmla="*/ 23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2" h="24">
                  <a:moveTo>
                    <a:pt x="15" y="23"/>
                  </a:moveTo>
                  <a:cubicBezTo>
                    <a:pt x="16" y="24"/>
                    <a:pt x="17" y="24"/>
                    <a:pt x="19" y="24"/>
                  </a:cubicBezTo>
                  <a:cubicBezTo>
                    <a:pt x="17" y="21"/>
                    <a:pt x="19" y="20"/>
                    <a:pt x="19" y="17"/>
                  </a:cubicBezTo>
                  <a:cubicBezTo>
                    <a:pt x="19" y="15"/>
                    <a:pt x="20" y="12"/>
                    <a:pt x="20" y="10"/>
                  </a:cubicBezTo>
                  <a:cubicBezTo>
                    <a:pt x="20" y="9"/>
                    <a:pt x="21" y="8"/>
                    <a:pt x="21" y="7"/>
                  </a:cubicBezTo>
                  <a:cubicBezTo>
                    <a:pt x="22" y="6"/>
                    <a:pt x="21" y="5"/>
                    <a:pt x="22" y="3"/>
                  </a:cubicBezTo>
                  <a:cubicBezTo>
                    <a:pt x="22" y="0"/>
                    <a:pt x="18" y="4"/>
                    <a:pt x="17" y="4"/>
                  </a:cubicBezTo>
                  <a:cubicBezTo>
                    <a:pt x="15" y="4"/>
                    <a:pt x="14" y="3"/>
                    <a:pt x="12" y="5"/>
                  </a:cubicBezTo>
                  <a:cubicBezTo>
                    <a:pt x="12" y="5"/>
                    <a:pt x="10" y="9"/>
                    <a:pt x="9" y="8"/>
                  </a:cubicBezTo>
                  <a:cubicBezTo>
                    <a:pt x="7" y="8"/>
                    <a:pt x="6" y="8"/>
                    <a:pt x="4" y="9"/>
                  </a:cubicBezTo>
                  <a:cubicBezTo>
                    <a:pt x="4" y="10"/>
                    <a:pt x="4" y="12"/>
                    <a:pt x="3" y="12"/>
                  </a:cubicBezTo>
                  <a:cubicBezTo>
                    <a:pt x="3" y="13"/>
                    <a:pt x="1" y="13"/>
                    <a:pt x="0" y="13"/>
                  </a:cubicBezTo>
                  <a:cubicBezTo>
                    <a:pt x="2" y="15"/>
                    <a:pt x="4" y="18"/>
                    <a:pt x="6" y="19"/>
                  </a:cubicBezTo>
                  <a:cubicBezTo>
                    <a:pt x="7" y="21"/>
                    <a:pt x="9" y="22"/>
                    <a:pt x="11" y="22"/>
                  </a:cubicBezTo>
                  <a:cubicBezTo>
                    <a:pt x="12" y="22"/>
                    <a:pt x="14" y="22"/>
                    <a:pt x="15" y="23"/>
                  </a:cubicBezTo>
                  <a:cubicBezTo>
                    <a:pt x="16" y="23"/>
                    <a:pt x="15" y="22"/>
                    <a:pt x="15" y="23"/>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31" name="Freeform 632">
              <a:extLst>
                <a:ext uri="{FF2B5EF4-FFF2-40B4-BE49-F238E27FC236}">
                  <a16:creationId xmlns:a16="http://schemas.microsoft.com/office/drawing/2014/main" id="{FA0A4993-9B5A-B8BD-F60A-57EED24B7A4F}"/>
                </a:ext>
              </a:extLst>
            </p:cNvPr>
            <p:cNvSpPr>
              <a:spLocks/>
            </p:cNvSpPr>
            <p:nvPr/>
          </p:nvSpPr>
          <p:spPr bwMode="auto">
            <a:xfrm>
              <a:off x="7681084" y="8520197"/>
              <a:ext cx="159235" cy="140163"/>
            </a:xfrm>
            <a:custGeom>
              <a:avLst/>
              <a:gdLst>
                <a:gd name="T0" fmla="*/ 16 w 17"/>
                <a:gd name="T1" fmla="*/ 10 h 15"/>
                <a:gd name="T2" fmla="*/ 17 w 17"/>
                <a:gd name="T3" fmla="*/ 8 h 15"/>
                <a:gd name="T4" fmla="*/ 15 w 17"/>
                <a:gd name="T5" fmla="*/ 6 h 15"/>
                <a:gd name="T6" fmla="*/ 12 w 17"/>
                <a:gd name="T7" fmla="*/ 2 h 15"/>
                <a:gd name="T8" fmla="*/ 8 w 17"/>
                <a:gd name="T9" fmla="*/ 1 h 15"/>
                <a:gd name="T10" fmla="*/ 3 w 17"/>
                <a:gd name="T11" fmla="*/ 0 h 15"/>
                <a:gd name="T12" fmla="*/ 3 w 17"/>
                <a:gd name="T13" fmla="*/ 6 h 15"/>
                <a:gd name="T14" fmla="*/ 6 w 17"/>
                <a:gd name="T15" fmla="*/ 7 h 15"/>
                <a:gd name="T16" fmla="*/ 4 w 17"/>
                <a:gd name="T17" fmla="*/ 5 h 15"/>
                <a:gd name="T18" fmla="*/ 7 w 17"/>
                <a:gd name="T19" fmla="*/ 7 h 15"/>
                <a:gd name="T20" fmla="*/ 11 w 17"/>
                <a:gd name="T21" fmla="*/ 10 h 15"/>
                <a:gd name="T22" fmla="*/ 14 w 17"/>
                <a:gd name="T23" fmla="*/ 14 h 15"/>
                <a:gd name="T24" fmla="*/ 16 w 17"/>
                <a:gd name="T25" fmla="*/ 10 h 15"/>
                <a:gd name="T26" fmla="*/ 16 w 17"/>
                <a:gd name="T27" fmla="*/ 10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 h="15">
                  <a:moveTo>
                    <a:pt x="16" y="10"/>
                  </a:moveTo>
                  <a:cubicBezTo>
                    <a:pt x="16" y="9"/>
                    <a:pt x="16" y="8"/>
                    <a:pt x="17" y="8"/>
                  </a:cubicBezTo>
                  <a:cubicBezTo>
                    <a:pt x="16" y="7"/>
                    <a:pt x="16" y="6"/>
                    <a:pt x="15" y="6"/>
                  </a:cubicBezTo>
                  <a:cubicBezTo>
                    <a:pt x="14" y="5"/>
                    <a:pt x="13" y="2"/>
                    <a:pt x="12" y="2"/>
                  </a:cubicBezTo>
                  <a:cubicBezTo>
                    <a:pt x="10" y="2"/>
                    <a:pt x="9" y="2"/>
                    <a:pt x="8" y="1"/>
                  </a:cubicBezTo>
                  <a:cubicBezTo>
                    <a:pt x="7" y="0"/>
                    <a:pt x="4" y="0"/>
                    <a:pt x="3" y="0"/>
                  </a:cubicBezTo>
                  <a:cubicBezTo>
                    <a:pt x="4" y="1"/>
                    <a:pt x="0" y="6"/>
                    <a:pt x="3" y="6"/>
                  </a:cubicBezTo>
                  <a:cubicBezTo>
                    <a:pt x="4" y="6"/>
                    <a:pt x="4" y="8"/>
                    <a:pt x="6" y="7"/>
                  </a:cubicBezTo>
                  <a:cubicBezTo>
                    <a:pt x="7" y="6"/>
                    <a:pt x="4" y="5"/>
                    <a:pt x="4" y="5"/>
                  </a:cubicBezTo>
                  <a:cubicBezTo>
                    <a:pt x="5" y="5"/>
                    <a:pt x="7" y="6"/>
                    <a:pt x="7" y="7"/>
                  </a:cubicBezTo>
                  <a:cubicBezTo>
                    <a:pt x="8" y="9"/>
                    <a:pt x="10" y="8"/>
                    <a:pt x="11" y="10"/>
                  </a:cubicBezTo>
                  <a:cubicBezTo>
                    <a:pt x="12" y="11"/>
                    <a:pt x="12" y="13"/>
                    <a:pt x="14" y="14"/>
                  </a:cubicBezTo>
                  <a:cubicBezTo>
                    <a:pt x="17" y="15"/>
                    <a:pt x="17" y="12"/>
                    <a:pt x="16" y="10"/>
                  </a:cubicBezTo>
                  <a:cubicBezTo>
                    <a:pt x="16" y="9"/>
                    <a:pt x="16" y="11"/>
                    <a:pt x="16" y="1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32" name="Freeform 633">
              <a:extLst>
                <a:ext uri="{FF2B5EF4-FFF2-40B4-BE49-F238E27FC236}">
                  <a16:creationId xmlns:a16="http://schemas.microsoft.com/office/drawing/2014/main" id="{7FDAC3DE-846C-B60D-628C-881659CBCE2E}"/>
                </a:ext>
              </a:extLst>
            </p:cNvPr>
            <p:cNvSpPr>
              <a:spLocks/>
            </p:cNvSpPr>
            <p:nvPr/>
          </p:nvSpPr>
          <p:spPr bwMode="auto">
            <a:xfrm>
              <a:off x="7502737" y="8360921"/>
              <a:ext cx="105096" cy="82827"/>
            </a:xfrm>
            <a:custGeom>
              <a:avLst/>
              <a:gdLst>
                <a:gd name="T0" fmla="*/ 4 w 11"/>
                <a:gd name="T1" fmla="*/ 1 h 9"/>
                <a:gd name="T2" fmla="*/ 4 w 11"/>
                <a:gd name="T3" fmla="*/ 0 h 9"/>
                <a:gd name="T4" fmla="*/ 0 w 11"/>
                <a:gd name="T5" fmla="*/ 4 h 9"/>
                <a:gd name="T6" fmla="*/ 11 w 11"/>
                <a:gd name="T7" fmla="*/ 5 h 9"/>
                <a:gd name="T8" fmla="*/ 4 w 11"/>
                <a:gd name="T9" fmla="*/ 1 h 9"/>
              </a:gdLst>
              <a:ahLst/>
              <a:cxnLst>
                <a:cxn ang="0">
                  <a:pos x="T0" y="T1"/>
                </a:cxn>
                <a:cxn ang="0">
                  <a:pos x="T2" y="T3"/>
                </a:cxn>
                <a:cxn ang="0">
                  <a:pos x="T4" y="T5"/>
                </a:cxn>
                <a:cxn ang="0">
                  <a:pos x="T6" y="T7"/>
                </a:cxn>
                <a:cxn ang="0">
                  <a:pos x="T8" y="T9"/>
                </a:cxn>
              </a:cxnLst>
              <a:rect l="0" t="0" r="r" b="b"/>
              <a:pathLst>
                <a:path w="11" h="9">
                  <a:moveTo>
                    <a:pt x="4" y="1"/>
                  </a:moveTo>
                  <a:cubicBezTo>
                    <a:pt x="4" y="0"/>
                    <a:pt x="4" y="0"/>
                    <a:pt x="4" y="0"/>
                  </a:cubicBezTo>
                  <a:cubicBezTo>
                    <a:pt x="3" y="1"/>
                    <a:pt x="1" y="3"/>
                    <a:pt x="0" y="4"/>
                  </a:cubicBezTo>
                  <a:cubicBezTo>
                    <a:pt x="2" y="5"/>
                    <a:pt x="11" y="9"/>
                    <a:pt x="11" y="5"/>
                  </a:cubicBezTo>
                  <a:cubicBezTo>
                    <a:pt x="11" y="2"/>
                    <a:pt x="6" y="3"/>
                    <a:pt x="4"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33" name="Freeform 634">
              <a:extLst>
                <a:ext uri="{FF2B5EF4-FFF2-40B4-BE49-F238E27FC236}">
                  <a16:creationId xmlns:a16="http://schemas.microsoft.com/office/drawing/2014/main" id="{5E8DAC80-111A-C5C0-F4B0-5AC0CA9AFE69}"/>
                </a:ext>
              </a:extLst>
            </p:cNvPr>
            <p:cNvSpPr>
              <a:spLocks/>
            </p:cNvSpPr>
            <p:nvPr/>
          </p:nvSpPr>
          <p:spPr bwMode="auto">
            <a:xfrm>
              <a:off x="7391272" y="8192091"/>
              <a:ext cx="187902" cy="216615"/>
            </a:xfrm>
            <a:custGeom>
              <a:avLst/>
              <a:gdLst>
                <a:gd name="T0" fmla="*/ 16 w 20"/>
                <a:gd name="T1" fmla="*/ 16 h 23"/>
                <a:gd name="T2" fmla="*/ 20 w 20"/>
                <a:gd name="T3" fmla="*/ 12 h 23"/>
                <a:gd name="T4" fmla="*/ 16 w 20"/>
                <a:gd name="T5" fmla="*/ 8 h 23"/>
                <a:gd name="T6" fmla="*/ 16 w 20"/>
                <a:gd name="T7" fmla="*/ 1 h 23"/>
                <a:gd name="T8" fmla="*/ 8 w 20"/>
                <a:gd name="T9" fmla="*/ 1 h 23"/>
                <a:gd name="T10" fmla="*/ 7 w 20"/>
                <a:gd name="T11" fmla="*/ 6 h 23"/>
                <a:gd name="T12" fmla="*/ 8 w 20"/>
                <a:gd name="T13" fmla="*/ 10 h 23"/>
                <a:gd name="T14" fmla="*/ 4 w 20"/>
                <a:gd name="T15" fmla="*/ 10 h 23"/>
                <a:gd name="T16" fmla="*/ 2 w 20"/>
                <a:gd name="T17" fmla="*/ 15 h 23"/>
                <a:gd name="T18" fmla="*/ 12 w 20"/>
                <a:gd name="T19" fmla="*/ 21 h 23"/>
                <a:gd name="T20" fmla="*/ 16 w 20"/>
                <a:gd name="T21" fmla="*/ 16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0" h="23">
                  <a:moveTo>
                    <a:pt x="16" y="16"/>
                  </a:moveTo>
                  <a:cubicBezTo>
                    <a:pt x="16" y="14"/>
                    <a:pt x="19" y="13"/>
                    <a:pt x="20" y="12"/>
                  </a:cubicBezTo>
                  <a:cubicBezTo>
                    <a:pt x="17" y="11"/>
                    <a:pt x="16" y="11"/>
                    <a:pt x="16" y="8"/>
                  </a:cubicBezTo>
                  <a:cubicBezTo>
                    <a:pt x="16" y="7"/>
                    <a:pt x="17" y="2"/>
                    <a:pt x="16" y="1"/>
                  </a:cubicBezTo>
                  <a:cubicBezTo>
                    <a:pt x="15" y="0"/>
                    <a:pt x="10" y="1"/>
                    <a:pt x="8" y="1"/>
                  </a:cubicBezTo>
                  <a:cubicBezTo>
                    <a:pt x="6" y="1"/>
                    <a:pt x="6" y="4"/>
                    <a:pt x="7" y="6"/>
                  </a:cubicBezTo>
                  <a:cubicBezTo>
                    <a:pt x="8" y="7"/>
                    <a:pt x="12" y="10"/>
                    <a:pt x="8" y="10"/>
                  </a:cubicBezTo>
                  <a:cubicBezTo>
                    <a:pt x="7" y="10"/>
                    <a:pt x="5" y="10"/>
                    <a:pt x="4" y="10"/>
                  </a:cubicBezTo>
                  <a:cubicBezTo>
                    <a:pt x="2" y="10"/>
                    <a:pt x="2" y="14"/>
                    <a:pt x="2" y="15"/>
                  </a:cubicBezTo>
                  <a:cubicBezTo>
                    <a:pt x="0" y="21"/>
                    <a:pt x="8" y="20"/>
                    <a:pt x="12" y="21"/>
                  </a:cubicBezTo>
                  <a:cubicBezTo>
                    <a:pt x="13" y="23"/>
                    <a:pt x="16" y="17"/>
                    <a:pt x="16" y="16"/>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34" name="Freeform 635">
              <a:extLst>
                <a:ext uri="{FF2B5EF4-FFF2-40B4-BE49-F238E27FC236}">
                  <a16:creationId xmlns:a16="http://schemas.microsoft.com/office/drawing/2014/main" id="{8979238F-4F87-47CD-DD41-80703EF8BFBD}"/>
                </a:ext>
              </a:extLst>
            </p:cNvPr>
            <p:cNvSpPr>
              <a:spLocks/>
            </p:cNvSpPr>
            <p:nvPr/>
          </p:nvSpPr>
          <p:spPr bwMode="auto">
            <a:xfrm>
              <a:off x="6254330" y="7453043"/>
              <a:ext cx="1398093" cy="898324"/>
            </a:xfrm>
            <a:custGeom>
              <a:avLst/>
              <a:gdLst>
                <a:gd name="T0" fmla="*/ 132 w 150"/>
                <a:gd name="T1" fmla="*/ 88 h 96"/>
                <a:gd name="T2" fmla="*/ 130 w 150"/>
                <a:gd name="T3" fmla="*/ 80 h 96"/>
                <a:gd name="T4" fmla="*/ 144 w 150"/>
                <a:gd name="T5" fmla="*/ 78 h 96"/>
                <a:gd name="T6" fmla="*/ 146 w 150"/>
                <a:gd name="T7" fmla="*/ 68 h 96"/>
                <a:gd name="T8" fmla="*/ 146 w 150"/>
                <a:gd name="T9" fmla="*/ 61 h 96"/>
                <a:gd name="T10" fmla="*/ 132 w 150"/>
                <a:gd name="T11" fmla="*/ 64 h 96"/>
                <a:gd name="T12" fmla="*/ 126 w 150"/>
                <a:gd name="T13" fmla="*/ 76 h 96"/>
                <a:gd name="T14" fmla="*/ 110 w 150"/>
                <a:gd name="T15" fmla="*/ 76 h 96"/>
                <a:gd name="T16" fmla="*/ 102 w 150"/>
                <a:gd name="T17" fmla="*/ 69 h 96"/>
                <a:gd name="T18" fmla="*/ 96 w 150"/>
                <a:gd name="T19" fmla="*/ 51 h 96"/>
                <a:gd name="T20" fmla="*/ 98 w 150"/>
                <a:gd name="T21" fmla="*/ 38 h 96"/>
                <a:gd name="T22" fmla="*/ 90 w 150"/>
                <a:gd name="T23" fmla="*/ 35 h 96"/>
                <a:gd name="T24" fmla="*/ 82 w 150"/>
                <a:gd name="T25" fmla="*/ 24 h 96"/>
                <a:gd name="T26" fmla="*/ 75 w 150"/>
                <a:gd name="T27" fmla="*/ 17 h 96"/>
                <a:gd name="T28" fmla="*/ 68 w 150"/>
                <a:gd name="T29" fmla="*/ 20 h 96"/>
                <a:gd name="T30" fmla="*/ 59 w 150"/>
                <a:gd name="T31" fmla="*/ 10 h 96"/>
                <a:gd name="T32" fmla="*/ 45 w 150"/>
                <a:gd name="T33" fmla="*/ 6 h 96"/>
                <a:gd name="T34" fmla="*/ 29 w 150"/>
                <a:gd name="T35" fmla="*/ 8 h 96"/>
                <a:gd name="T36" fmla="*/ 13 w 150"/>
                <a:gd name="T37" fmla="*/ 1 h 96"/>
                <a:gd name="T38" fmla="*/ 7 w 150"/>
                <a:gd name="T39" fmla="*/ 16 h 96"/>
                <a:gd name="T40" fmla="*/ 15 w 150"/>
                <a:gd name="T41" fmla="*/ 28 h 96"/>
                <a:gd name="T42" fmla="*/ 15 w 150"/>
                <a:gd name="T43" fmla="*/ 32 h 96"/>
                <a:gd name="T44" fmla="*/ 25 w 150"/>
                <a:gd name="T45" fmla="*/ 38 h 96"/>
                <a:gd name="T46" fmla="*/ 26 w 150"/>
                <a:gd name="T47" fmla="*/ 44 h 96"/>
                <a:gd name="T48" fmla="*/ 36 w 150"/>
                <a:gd name="T49" fmla="*/ 53 h 96"/>
                <a:gd name="T50" fmla="*/ 36 w 150"/>
                <a:gd name="T51" fmla="*/ 47 h 96"/>
                <a:gd name="T52" fmla="*/ 32 w 150"/>
                <a:gd name="T53" fmla="*/ 42 h 96"/>
                <a:gd name="T54" fmla="*/ 26 w 150"/>
                <a:gd name="T55" fmla="*/ 32 h 96"/>
                <a:gd name="T56" fmla="*/ 20 w 150"/>
                <a:gd name="T57" fmla="*/ 23 h 96"/>
                <a:gd name="T58" fmla="*/ 13 w 150"/>
                <a:gd name="T59" fmla="*/ 16 h 96"/>
                <a:gd name="T60" fmla="*/ 11 w 150"/>
                <a:gd name="T61" fmla="*/ 5 h 96"/>
                <a:gd name="T62" fmla="*/ 15 w 150"/>
                <a:gd name="T63" fmla="*/ 7 h 96"/>
                <a:gd name="T64" fmla="*/ 20 w 150"/>
                <a:gd name="T65" fmla="*/ 9 h 96"/>
                <a:gd name="T66" fmla="*/ 23 w 150"/>
                <a:gd name="T67" fmla="*/ 19 h 96"/>
                <a:gd name="T68" fmla="*/ 23 w 150"/>
                <a:gd name="T69" fmla="*/ 20 h 96"/>
                <a:gd name="T70" fmla="*/ 32 w 150"/>
                <a:gd name="T71" fmla="*/ 27 h 96"/>
                <a:gd name="T72" fmla="*/ 36 w 150"/>
                <a:gd name="T73" fmla="*/ 33 h 96"/>
                <a:gd name="T74" fmla="*/ 38 w 150"/>
                <a:gd name="T75" fmla="*/ 38 h 96"/>
                <a:gd name="T76" fmla="*/ 46 w 150"/>
                <a:gd name="T77" fmla="*/ 45 h 96"/>
                <a:gd name="T78" fmla="*/ 54 w 150"/>
                <a:gd name="T79" fmla="*/ 53 h 96"/>
                <a:gd name="T80" fmla="*/ 56 w 150"/>
                <a:gd name="T81" fmla="*/ 59 h 96"/>
                <a:gd name="T82" fmla="*/ 58 w 150"/>
                <a:gd name="T83" fmla="*/ 65 h 96"/>
                <a:gd name="T84" fmla="*/ 60 w 150"/>
                <a:gd name="T85" fmla="*/ 72 h 96"/>
                <a:gd name="T86" fmla="*/ 68 w 150"/>
                <a:gd name="T87" fmla="*/ 77 h 96"/>
                <a:gd name="T88" fmla="*/ 89 w 150"/>
                <a:gd name="T89" fmla="*/ 86 h 96"/>
                <a:gd name="T90" fmla="*/ 113 w 150"/>
                <a:gd name="T91" fmla="*/ 88 h 96"/>
                <a:gd name="T92" fmla="*/ 126 w 150"/>
                <a:gd name="T93" fmla="*/ 89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50" h="96">
                  <a:moveTo>
                    <a:pt x="126" y="89"/>
                  </a:moveTo>
                  <a:cubicBezTo>
                    <a:pt x="127" y="89"/>
                    <a:pt x="134" y="90"/>
                    <a:pt x="132" y="88"/>
                  </a:cubicBezTo>
                  <a:cubicBezTo>
                    <a:pt x="131" y="86"/>
                    <a:pt x="129" y="85"/>
                    <a:pt x="128" y="83"/>
                  </a:cubicBezTo>
                  <a:cubicBezTo>
                    <a:pt x="128" y="83"/>
                    <a:pt x="129" y="80"/>
                    <a:pt x="130" y="80"/>
                  </a:cubicBezTo>
                  <a:cubicBezTo>
                    <a:pt x="131" y="79"/>
                    <a:pt x="136" y="80"/>
                    <a:pt x="138" y="80"/>
                  </a:cubicBezTo>
                  <a:cubicBezTo>
                    <a:pt x="141" y="80"/>
                    <a:pt x="140" y="75"/>
                    <a:pt x="144" y="78"/>
                  </a:cubicBezTo>
                  <a:cubicBezTo>
                    <a:pt x="145" y="76"/>
                    <a:pt x="146" y="75"/>
                    <a:pt x="146" y="73"/>
                  </a:cubicBezTo>
                  <a:cubicBezTo>
                    <a:pt x="146" y="71"/>
                    <a:pt x="145" y="69"/>
                    <a:pt x="146" y="68"/>
                  </a:cubicBezTo>
                  <a:cubicBezTo>
                    <a:pt x="147" y="66"/>
                    <a:pt x="150" y="64"/>
                    <a:pt x="150" y="63"/>
                  </a:cubicBezTo>
                  <a:cubicBezTo>
                    <a:pt x="149" y="61"/>
                    <a:pt x="148" y="61"/>
                    <a:pt x="146" y="61"/>
                  </a:cubicBezTo>
                  <a:cubicBezTo>
                    <a:pt x="143" y="61"/>
                    <a:pt x="139" y="61"/>
                    <a:pt x="136" y="62"/>
                  </a:cubicBezTo>
                  <a:cubicBezTo>
                    <a:pt x="134" y="62"/>
                    <a:pt x="133" y="63"/>
                    <a:pt x="132" y="64"/>
                  </a:cubicBezTo>
                  <a:cubicBezTo>
                    <a:pt x="131" y="66"/>
                    <a:pt x="132" y="68"/>
                    <a:pt x="131" y="70"/>
                  </a:cubicBezTo>
                  <a:cubicBezTo>
                    <a:pt x="131" y="71"/>
                    <a:pt x="126" y="76"/>
                    <a:pt x="126" y="76"/>
                  </a:cubicBezTo>
                  <a:cubicBezTo>
                    <a:pt x="122" y="75"/>
                    <a:pt x="118" y="76"/>
                    <a:pt x="114" y="78"/>
                  </a:cubicBezTo>
                  <a:cubicBezTo>
                    <a:pt x="112" y="78"/>
                    <a:pt x="111" y="77"/>
                    <a:pt x="110" y="76"/>
                  </a:cubicBezTo>
                  <a:cubicBezTo>
                    <a:pt x="109" y="75"/>
                    <a:pt x="107" y="75"/>
                    <a:pt x="105" y="74"/>
                  </a:cubicBezTo>
                  <a:cubicBezTo>
                    <a:pt x="103" y="74"/>
                    <a:pt x="103" y="71"/>
                    <a:pt x="102" y="69"/>
                  </a:cubicBezTo>
                  <a:cubicBezTo>
                    <a:pt x="101" y="67"/>
                    <a:pt x="99" y="66"/>
                    <a:pt x="98" y="64"/>
                  </a:cubicBezTo>
                  <a:cubicBezTo>
                    <a:pt x="97" y="60"/>
                    <a:pt x="95" y="55"/>
                    <a:pt x="96" y="51"/>
                  </a:cubicBezTo>
                  <a:cubicBezTo>
                    <a:pt x="96" y="48"/>
                    <a:pt x="95" y="44"/>
                    <a:pt x="97" y="41"/>
                  </a:cubicBezTo>
                  <a:cubicBezTo>
                    <a:pt x="98" y="40"/>
                    <a:pt x="98" y="39"/>
                    <a:pt x="98" y="38"/>
                  </a:cubicBezTo>
                  <a:cubicBezTo>
                    <a:pt x="99" y="36"/>
                    <a:pt x="97" y="37"/>
                    <a:pt x="96" y="36"/>
                  </a:cubicBezTo>
                  <a:cubicBezTo>
                    <a:pt x="94" y="36"/>
                    <a:pt x="92" y="35"/>
                    <a:pt x="90" y="35"/>
                  </a:cubicBezTo>
                  <a:cubicBezTo>
                    <a:pt x="89" y="34"/>
                    <a:pt x="87" y="32"/>
                    <a:pt x="87" y="30"/>
                  </a:cubicBezTo>
                  <a:cubicBezTo>
                    <a:pt x="87" y="27"/>
                    <a:pt x="84" y="26"/>
                    <a:pt x="82" y="24"/>
                  </a:cubicBezTo>
                  <a:cubicBezTo>
                    <a:pt x="81" y="22"/>
                    <a:pt x="81" y="20"/>
                    <a:pt x="80" y="18"/>
                  </a:cubicBezTo>
                  <a:cubicBezTo>
                    <a:pt x="79" y="17"/>
                    <a:pt x="77" y="17"/>
                    <a:pt x="75" y="17"/>
                  </a:cubicBezTo>
                  <a:cubicBezTo>
                    <a:pt x="74" y="16"/>
                    <a:pt x="72" y="16"/>
                    <a:pt x="71" y="17"/>
                  </a:cubicBezTo>
                  <a:cubicBezTo>
                    <a:pt x="71" y="18"/>
                    <a:pt x="70" y="20"/>
                    <a:pt x="68" y="20"/>
                  </a:cubicBezTo>
                  <a:cubicBezTo>
                    <a:pt x="66" y="20"/>
                    <a:pt x="63" y="18"/>
                    <a:pt x="62" y="16"/>
                  </a:cubicBezTo>
                  <a:cubicBezTo>
                    <a:pt x="61" y="13"/>
                    <a:pt x="61" y="12"/>
                    <a:pt x="59" y="10"/>
                  </a:cubicBezTo>
                  <a:cubicBezTo>
                    <a:pt x="57" y="9"/>
                    <a:pt x="54" y="6"/>
                    <a:pt x="52" y="6"/>
                  </a:cubicBezTo>
                  <a:cubicBezTo>
                    <a:pt x="51" y="5"/>
                    <a:pt x="45" y="5"/>
                    <a:pt x="45" y="6"/>
                  </a:cubicBezTo>
                  <a:cubicBezTo>
                    <a:pt x="43" y="9"/>
                    <a:pt x="42" y="8"/>
                    <a:pt x="39" y="8"/>
                  </a:cubicBezTo>
                  <a:cubicBezTo>
                    <a:pt x="35" y="8"/>
                    <a:pt x="32" y="8"/>
                    <a:pt x="29" y="8"/>
                  </a:cubicBezTo>
                  <a:cubicBezTo>
                    <a:pt x="28" y="8"/>
                    <a:pt x="25" y="6"/>
                    <a:pt x="23" y="5"/>
                  </a:cubicBezTo>
                  <a:cubicBezTo>
                    <a:pt x="20" y="4"/>
                    <a:pt x="17" y="3"/>
                    <a:pt x="13" y="1"/>
                  </a:cubicBezTo>
                  <a:cubicBezTo>
                    <a:pt x="9" y="0"/>
                    <a:pt x="4" y="1"/>
                    <a:pt x="0" y="2"/>
                  </a:cubicBezTo>
                  <a:cubicBezTo>
                    <a:pt x="1" y="7"/>
                    <a:pt x="5" y="11"/>
                    <a:pt x="7" y="16"/>
                  </a:cubicBezTo>
                  <a:cubicBezTo>
                    <a:pt x="8" y="18"/>
                    <a:pt x="11" y="20"/>
                    <a:pt x="13" y="21"/>
                  </a:cubicBezTo>
                  <a:cubicBezTo>
                    <a:pt x="14" y="23"/>
                    <a:pt x="16" y="26"/>
                    <a:pt x="15" y="28"/>
                  </a:cubicBezTo>
                  <a:cubicBezTo>
                    <a:pt x="15" y="28"/>
                    <a:pt x="8" y="26"/>
                    <a:pt x="12" y="29"/>
                  </a:cubicBezTo>
                  <a:cubicBezTo>
                    <a:pt x="13" y="30"/>
                    <a:pt x="14" y="31"/>
                    <a:pt x="15" y="32"/>
                  </a:cubicBezTo>
                  <a:cubicBezTo>
                    <a:pt x="17" y="32"/>
                    <a:pt x="18" y="32"/>
                    <a:pt x="19" y="33"/>
                  </a:cubicBezTo>
                  <a:cubicBezTo>
                    <a:pt x="21" y="34"/>
                    <a:pt x="23" y="36"/>
                    <a:pt x="25" y="38"/>
                  </a:cubicBezTo>
                  <a:cubicBezTo>
                    <a:pt x="26" y="39"/>
                    <a:pt x="25" y="41"/>
                    <a:pt x="24" y="42"/>
                  </a:cubicBezTo>
                  <a:cubicBezTo>
                    <a:pt x="23" y="43"/>
                    <a:pt x="25" y="44"/>
                    <a:pt x="26" y="44"/>
                  </a:cubicBezTo>
                  <a:cubicBezTo>
                    <a:pt x="29" y="46"/>
                    <a:pt x="31" y="48"/>
                    <a:pt x="33" y="50"/>
                  </a:cubicBezTo>
                  <a:cubicBezTo>
                    <a:pt x="34" y="51"/>
                    <a:pt x="35" y="53"/>
                    <a:pt x="36" y="53"/>
                  </a:cubicBezTo>
                  <a:cubicBezTo>
                    <a:pt x="37" y="53"/>
                    <a:pt x="38" y="51"/>
                    <a:pt x="37" y="50"/>
                  </a:cubicBezTo>
                  <a:cubicBezTo>
                    <a:pt x="37" y="49"/>
                    <a:pt x="36" y="48"/>
                    <a:pt x="36" y="47"/>
                  </a:cubicBezTo>
                  <a:cubicBezTo>
                    <a:pt x="35" y="46"/>
                    <a:pt x="33" y="47"/>
                    <a:pt x="32" y="46"/>
                  </a:cubicBezTo>
                  <a:cubicBezTo>
                    <a:pt x="30" y="44"/>
                    <a:pt x="32" y="44"/>
                    <a:pt x="32" y="42"/>
                  </a:cubicBezTo>
                  <a:cubicBezTo>
                    <a:pt x="32" y="42"/>
                    <a:pt x="30" y="40"/>
                    <a:pt x="30" y="39"/>
                  </a:cubicBezTo>
                  <a:cubicBezTo>
                    <a:pt x="28" y="37"/>
                    <a:pt x="28" y="34"/>
                    <a:pt x="26" y="32"/>
                  </a:cubicBezTo>
                  <a:cubicBezTo>
                    <a:pt x="24" y="31"/>
                    <a:pt x="22" y="29"/>
                    <a:pt x="21" y="27"/>
                  </a:cubicBezTo>
                  <a:cubicBezTo>
                    <a:pt x="21" y="26"/>
                    <a:pt x="21" y="24"/>
                    <a:pt x="20" y="23"/>
                  </a:cubicBezTo>
                  <a:cubicBezTo>
                    <a:pt x="19" y="22"/>
                    <a:pt x="18" y="21"/>
                    <a:pt x="17" y="20"/>
                  </a:cubicBezTo>
                  <a:cubicBezTo>
                    <a:pt x="16" y="18"/>
                    <a:pt x="15" y="17"/>
                    <a:pt x="13" y="16"/>
                  </a:cubicBezTo>
                  <a:cubicBezTo>
                    <a:pt x="12" y="15"/>
                    <a:pt x="12" y="13"/>
                    <a:pt x="12" y="12"/>
                  </a:cubicBezTo>
                  <a:cubicBezTo>
                    <a:pt x="12" y="11"/>
                    <a:pt x="10" y="6"/>
                    <a:pt x="11" y="5"/>
                  </a:cubicBezTo>
                  <a:cubicBezTo>
                    <a:pt x="12" y="4"/>
                    <a:pt x="13" y="7"/>
                    <a:pt x="14" y="7"/>
                  </a:cubicBezTo>
                  <a:cubicBezTo>
                    <a:pt x="15" y="7"/>
                    <a:pt x="15" y="7"/>
                    <a:pt x="15" y="7"/>
                  </a:cubicBezTo>
                  <a:cubicBezTo>
                    <a:pt x="17" y="6"/>
                    <a:pt x="17" y="7"/>
                    <a:pt x="18" y="8"/>
                  </a:cubicBezTo>
                  <a:cubicBezTo>
                    <a:pt x="19" y="8"/>
                    <a:pt x="20" y="8"/>
                    <a:pt x="20" y="9"/>
                  </a:cubicBezTo>
                  <a:cubicBezTo>
                    <a:pt x="20" y="11"/>
                    <a:pt x="21" y="13"/>
                    <a:pt x="22" y="15"/>
                  </a:cubicBezTo>
                  <a:cubicBezTo>
                    <a:pt x="22" y="16"/>
                    <a:pt x="23" y="18"/>
                    <a:pt x="23" y="19"/>
                  </a:cubicBezTo>
                  <a:cubicBezTo>
                    <a:pt x="23" y="20"/>
                    <a:pt x="22" y="21"/>
                    <a:pt x="22" y="22"/>
                  </a:cubicBezTo>
                  <a:cubicBezTo>
                    <a:pt x="23" y="22"/>
                    <a:pt x="23" y="20"/>
                    <a:pt x="23" y="20"/>
                  </a:cubicBezTo>
                  <a:cubicBezTo>
                    <a:pt x="24" y="19"/>
                    <a:pt x="25" y="22"/>
                    <a:pt x="26" y="22"/>
                  </a:cubicBezTo>
                  <a:cubicBezTo>
                    <a:pt x="27" y="23"/>
                    <a:pt x="32" y="26"/>
                    <a:pt x="32" y="27"/>
                  </a:cubicBezTo>
                  <a:cubicBezTo>
                    <a:pt x="32" y="29"/>
                    <a:pt x="33" y="30"/>
                    <a:pt x="34" y="30"/>
                  </a:cubicBezTo>
                  <a:cubicBezTo>
                    <a:pt x="35" y="31"/>
                    <a:pt x="35" y="32"/>
                    <a:pt x="36" y="33"/>
                  </a:cubicBezTo>
                  <a:cubicBezTo>
                    <a:pt x="37" y="34"/>
                    <a:pt x="38" y="33"/>
                    <a:pt x="38" y="34"/>
                  </a:cubicBezTo>
                  <a:cubicBezTo>
                    <a:pt x="39" y="35"/>
                    <a:pt x="37" y="36"/>
                    <a:pt x="38" y="38"/>
                  </a:cubicBezTo>
                  <a:cubicBezTo>
                    <a:pt x="40" y="39"/>
                    <a:pt x="42" y="40"/>
                    <a:pt x="44" y="42"/>
                  </a:cubicBezTo>
                  <a:cubicBezTo>
                    <a:pt x="45" y="43"/>
                    <a:pt x="45" y="44"/>
                    <a:pt x="46" y="45"/>
                  </a:cubicBezTo>
                  <a:cubicBezTo>
                    <a:pt x="47" y="46"/>
                    <a:pt x="48" y="46"/>
                    <a:pt x="49" y="48"/>
                  </a:cubicBezTo>
                  <a:cubicBezTo>
                    <a:pt x="51" y="49"/>
                    <a:pt x="52" y="51"/>
                    <a:pt x="54" y="53"/>
                  </a:cubicBezTo>
                  <a:cubicBezTo>
                    <a:pt x="55" y="54"/>
                    <a:pt x="56" y="55"/>
                    <a:pt x="57" y="56"/>
                  </a:cubicBezTo>
                  <a:cubicBezTo>
                    <a:pt x="58" y="58"/>
                    <a:pt x="56" y="58"/>
                    <a:pt x="56" y="59"/>
                  </a:cubicBezTo>
                  <a:cubicBezTo>
                    <a:pt x="56" y="60"/>
                    <a:pt x="59" y="59"/>
                    <a:pt x="59" y="61"/>
                  </a:cubicBezTo>
                  <a:cubicBezTo>
                    <a:pt x="58" y="63"/>
                    <a:pt x="57" y="63"/>
                    <a:pt x="58" y="65"/>
                  </a:cubicBezTo>
                  <a:cubicBezTo>
                    <a:pt x="58" y="65"/>
                    <a:pt x="56" y="67"/>
                    <a:pt x="57" y="68"/>
                  </a:cubicBezTo>
                  <a:cubicBezTo>
                    <a:pt x="58" y="69"/>
                    <a:pt x="59" y="71"/>
                    <a:pt x="60" y="72"/>
                  </a:cubicBezTo>
                  <a:cubicBezTo>
                    <a:pt x="61" y="73"/>
                    <a:pt x="62" y="73"/>
                    <a:pt x="63" y="73"/>
                  </a:cubicBezTo>
                  <a:cubicBezTo>
                    <a:pt x="66" y="74"/>
                    <a:pt x="66" y="76"/>
                    <a:pt x="68" y="77"/>
                  </a:cubicBezTo>
                  <a:cubicBezTo>
                    <a:pt x="71" y="79"/>
                    <a:pt x="75" y="79"/>
                    <a:pt x="77" y="81"/>
                  </a:cubicBezTo>
                  <a:cubicBezTo>
                    <a:pt x="81" y="83"/>
                    <a:pt x="85" y="85"/>
                    <a:pt x="89" y="86"/>
                  </a:cubicBezTo>
                  <a:cubicBezTo>
                    <a:pt x="92" y="88"/>
                    <a:pt x="97" y="90"/>
                    <a:pt x="101" y="91"/>
                  </a:cubicBezTo>
                  <a:cubicBezTo>
                    <a:pt x="105" y="91"/>
                    <a:pt x="108" y="87"/>
                    <a:pt x="113" y="88"/>
                  </a:cubicBezTo>
                  <a:cubicBezTo>
                    <a:pt x="117" y="89"/>
                    <a:pt x="120" y="93"/>
                    <a:pt x="123" y="96"/>
                  </a:cubicBezTo>
                  <a:cubicBezTo>
                    <a:pt x="123" y="95"/>
                    <a:pt x="124" y="90"/>
                    <a:pt x="126" y="89"/>
                  </a:cubicBezTo>
                  <a:cubicBezTo>
                    <a:pt x="127" y="89"/>
                    <a:pt x="125" y="89"/>
                    <a:pt x="126" y="89"/>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35" name="Freeform 636">
              <a:extLst>
                <a:ext uri="{FF2B5EF4-FFF2-40B4-BE49-F238E27FC236}">
                  <a16:creationId xmlns:a16="http://schemas.microsoft.com/office/drawing/2014/main" id="{0CE3B3AB-5291-1CA0-6B4D-E66F3D8DE896}"/>
                </a:ext>
              </a:extLst>
            </p:cNvPr>
            <p:cNvSpPr>
              <a:spLocks/>
            </p:cNvSpPr>
            <p:nvPr/>
          </p:nvSpPr>
          <p:spPr bwMode="auto">
            <a:xfrm>
              <a:off x="7531402" y="8287656"/>
              <a:ext cx="280256" cy="149721"/>
            </a:xfrm>
            <a:custGeom>
              <a:avLst/>
              <a:gdLst>
                <a:gd name="T0" fmla="*/ 12 w 30"/>
                <a:gd name="T1" fmla="*/ 15 h 16"/>
                <a:gd name="T2" fmla="*/ 13 w 30"/>
                <a:gd name="T3" fmla="*/ 13 h 16"/>
                <a:gd name="T4" fmla="*/ 16 w 30"/>
                <a:gd name="T5" fmla="*/ 11 h 16"/>
                <a:gd name="T6" fmla="*/ 20 w 30"/>
                <a:gd name="T7" fmla="*/ 10 h 16"/>
                <a:gd name="T8" fmla="*/ 24 w 30"/>
                <a:gd name="T9" fmla="*/ 7 h 16"/>
                <a:gd name="T10" fmla="*/ 30 w 30"/>
                <a:gd name="T11" fmla="*/ 5 h 16"/>
                <a:gd name="T12" fmla="*/ 20 w 30"/>
                <a:gd name="T13" fmla="*/ 1 h 16"/>
                <a:gd name="T14" fmla="*/ 14 w 30"/>
                <a:gd name="T15" fmla="*/ 2 h 16"/>
                <a:gd name="T16" fmla="*/ 8 w 30"/>
                <a:gd name="T17" fmla="*/ 1 h 16"/>
                <a:gd name="T18" fmla="*/ 2 w 30"/>
                <a:gd name="T19" fmla="*/ 4 h 16"/>
                <a:gd name="T20" fmla="*/ 1 w 30"/>
                <a:gd name="T21" fmla="*/ 9 h 16"/>
                <a:gd name="T22" fmla="*/ 8 w 30"/>
                <a:gd name="T23" fmla="*/ 14 h 16"/>
                <a:gd name="T24" fmla="*/ 10 w 30"/>
                <a:gd name="T25" fmla="*/ 14 h 16"/>
                <a:gd name="T26" fmla="*/ 9 w 30"/>
                <a:gd name="T27" fmla="*/ 16 h 16"/>
                <a:gd name="T28" fmla="*/ 12 w 30"/>
                <a:gd name="T29" fmla="*/ 15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0" h="16">
                  <a:moveTo>
                    <a:pt x="12" y="15"/>
                  </a:moveTo>
                  <a:cubicBezTo>
                    <a:pt x="13" y="15"/>
                    <a:pt x="13" y="14"/>
                    <a:pt x="13" y="13"/>
                  </a:cubicBezTo>
                  <a:cubicBezTo>
                    <a:pt x="13" y="12"/>
                    <a:pt x="15" y="11"/>
                    <a:pt x="16" y="11"/>
                  </a:cubicBezTo>
                  <a:cubicBezTo>
                    <a:pt x="18" y="10"/>
                    <a:pt x="18" y="12"/>
                    <a:pt x="20" y="10"/>
                  </a:cubicBezTo>
                  <a:cubicBezTo>
                    <a:pt x="21" y="9"/>
                    <a:pt x="22" y="6"/>
                    <a:pt x="24" y="7"/>
                  </a:cubicBezTo>
                  <a:cubicBezTo>
                    <a:pt x="27" y="7"/>
                    <a:pt x="27" y="6"/>
                    <a:pt x="30" y="5"/>
                  </a:cubicBezTo>
                  <a:cubicBezTo>
                    <a:pt x="26" y="3"/>
                    <a:pt x="25" y="0"/>
                    <a:pt x="20" y="1"/>
                  </a:cubicBezTo>
                  <a:cubicBezTo>
                    <a:pt x="18" y="1"/>
                    <a:pt x="16" y="2"/>
                    <a:pt x="14" y="2"/>
                  </a:cubicBezTo>
                  <a:cubicBezTo>
                    <a:pt x="12" y="2"/>
                    <a:pt x="10" y="1"/>
                    <a:pt x="8" y="1"/>
                  </a:cubicBezTo>
                  <a:cubicBezTo>
                    <a:pt x="5" y="2"/>
                    <a:pt x="4" y="2"/>
                    <a:pt x="2" y="4"/>
                  </a:cubicBezTo>
                  <a:cubicBezTo>
                    <a:pt x="2" y="5"/>
                    <a:pt x="0" y="7"/>
                    <a:pt x="1" y="9"/>
                  </a:cubicBezTo>
                  <a:cubicBezTo>
                    <a:pt x="4" y="11"/>
                    <a:pt x="8" y="9"/>
                    <a:pt x="8" y="14"/>
                  </a:cubicBezTo>
                  <a:cubicBezTo>
                    <a:pt x="8" y="14"/>
                    <a:pt x="10" y="14"/>
                    <a:pt x="10" y="14"/>
                  </a:cubicBezTo>
                  <a:cubicBezTo>
                    <a:pt x="10" y="14"/>
                    <a:pt x="9" y="16"/>
                    <a:pt x="9" y="16"/>
                  </a:cubicBezTo>
                  <a:cubicBezTo>
                    <a:pt x="10" y="16"/>
                    <a:pt x="12" y="16"/>
                    <a:pt x="12" y="15"/>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36" name="Freeform 637">
              <a:extLst>
                <a:ext uri="{FF2B5EF4-FFF2-40B4-BE49-F238E27FC236}">
                  <a16:creationId xmlns:a16="http://schemas.microsoft.com/office/drawing/2014/main" id="{033D38EE-EE8B-50D5-5276-57ABAC24DCC5}"/>
                </a:ext>
              </a:extLst>
            </p:cNvPr>
            <p:cNvSpPr>
              <a:spLocks/>
            </p:cNvSpPr>
            <p:nvPr/>
          </p:nvSpPr>
          <p:spPr bwMode="auto">
            <a:xfrm>
              <a:off x="7531402" y="8163419"/>
              <a:ext cx="66879" cy="140163"/>
            </a:xfrm>
            <a:custGeom>
              <a:avLst/>
              <a:gdLst>
                <a:gd name="T0" fmla="*/ 5 w 7"/>
                <a:gd name="T1" fmla="*/ 1 h 15"/>
                <a:gd name="T2" fmla="*/ 2 w 7"/>
                <a:gd name="T3" fmla="*/ 4 h 15"/>
                <a:gd name="T4" fmla="*/ 1 w 7"/>
                <a:gd name="T5" fmla="*/ 6 h 15"/>
                <a:gd name="T6" fmla="*/ 2 w 7"/>
                <a:gd name="T7" fmla="*/ 14 h 15"/>
                <a:gd name="T8" fmla="*/ 6 w 7"/>
                <a:gd name="T9" fmla="*/ 8 h 15"/>
                <a:gd name="T10" fmla="*/ 7 w 7"/>
                <a:gd name="T11" fmla="*/ 2 h 15"/>
                <a:gd name="T12" fmla="*/ 5 w 7"/>
                <a:gd name="T13" fmla="*/ 1 h 15"/>
                <a:gd name="T14" fmla="*/ 5 w 7"/>
                <a:gd name="T15" fmla="*/ 1 h 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 h="15">
                  <a:moveTo>
                    <a:pt x="5" y="1"/>
                  </a:moveTo>
                  <a:cubicBezTo>
                    <a:pt x="4" y="0"/>
                    <a:pt x="2" y="3"/>
                    <a:pt x="2" y="4"/>
                  </a:cubicBezTo>
                  <a:cubicBezTo>
                    <a:pt x="1" y="5"/>
                    <a:pt x="1" y="4"/>
                    <a:pt x="1" y="6"/>
                  </a:cubicBezTo>
                  <a:cubicBezTo>
                    <a:pt x="1" y="7"/>
                    <a:pt x="0" y="15"/>
                    <a:pt x="2" y="14"/>
                  </a:cubicBezTo>
                  <a:cubicBezTo>
                    <a:pt x="2" y="13"/>
                    <a:pt x="5" y="10"/>
                    <a:pt x="6" y="8"/>
                  </a:cubicBezTo>
                  <a:cubicBezTo>
                    <a:pt x="6" y="5"/>
                    <a:pt x="6" y="4"/>
                    <a:pt x="7" y="2"/>
                  </a:cubicBezTo>
                  <a:cubicBezTo>
                    <a:pt x="7" y="1"/>
                    <a:pt x="6" y="1"/>
                    <a:pt x="5" y="1"/>
                  </a:cubicBezTo>
                  <a:cubicBezTo>
                    <a:pt x="4" y="0"/>
                    <a:pt x="6" y="1"/>
                    <a:pt x="5"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37" name="Freeform 638">
              <a:extLst>
                <a:ext uri="{FF2B5EF4-FFF2-40B4-BE49-F238E27FC236}">
                  <a16:creationId xmlns:a16="http://schemas.microsoft.com/office/drawing/2014/main" id="{A8987A7E-F334-0467-93FF-C02E7AF09CE0}"/>
                </a:ext>
              </a:extLst>
            </p:cNvPr>
            <p:cNvSpPr>
              <a:spLocks/>
            </p:cNvSpPr>
            <p:nvPr/>
          </p:nvSpPr>
          <p:spPr bwMode="auto">
            <a:xfrm>
              <a:off x="8232035" y="8080592"/>
              <a:ext cx="121018" cy="101936"/>
            </a:xfrm>
            <a:custGeom>
              <a:avLst/>
              <a:gdLst>
                <a:gd name="T0" fmla="*/ 12 w 13"/>
                <a:gd name="T1" fmla="*/ 3 h 11"/>
                <a:gd name="T2" fmla="*/ 6 w 13"/>
                <a:gd name="T3" fmla="*/ 1 h 11"/>
                <a:gd name="T4" fmla="*/ 7 w 13"/>
                <a:gd name="T5" fmla="*/ 5 h 11"/>
                <a:gd name="T6" fmla="*/ 9 w 13"/>
                <a:gd name="T7" fmla="*/ 9 h 11"/>
                <a:gd name="T8" fmla="*/ 6 w 13"/>
                <a:gd name="T9" fmla="*/ 10 h 11"/>
                <a:gd name="T10" fmla="*/ 5 w 13"/>
                <a:gd name="T11" fmla="*/ 8 h 11"/>
                <a:gd name="T12" fmla="*/ 0 w 13"/>
                <a:gd name="T13" fmla="*/ 9 h 11"/>
                <a:gd name="T14" fmla="*/ 3 w 13"/>
                <a:gd name="T15" fmla="*/ 11 h 11"/>
                <a:gd name="T16" fmla="*/ 13 w 13"/>
                <a:gd name="T17" fmla="*/ 11 h 11"/>
                <a:gd name="T18" fmla="*/ 12 w 13"/>
                <a:gd name="T19" fmla="*/ 3 h 11"/>
                <a:gd name="T20" fmla="*/ 12 w 13"/>
                <a:gd name="T21" fmla="*/ 3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 h="11">
                  <a:moveTo>
                    <a:pt x="12" y="3"/>
                  </a:moveTo>
                  <a:cubicBezTo>
                    <a:pt x="10" y="3"/>
                    <a:pt x="8" y="0"/>
                    <a:pt x="6" y="1"/>
                  </a:cubicBezTo>
                  <a:cubicBezTo>
                    <a:pt x="3" y="2"/>
                    <a:pt x="7" y="3"/>
                    <a:pt x="7" y="5"/>
                  </a:cubicBezTo>
                  <a:cubicBezTo>
                    <a:pt x="8" y="6"/>
                    <a:pt x="10" y="8"/>
                    <a:pt x="9" y="9"/>
                  </a:cubicBezTo>
                  <a:cubicBezTo>
                    <a:pt x="8" y="10"/>
                    <a:pt x="7" y="10"/>
                    <a:pt x="6" y="10"/>
                  </a:cubicBezTo>
                  <a:cubicBezTo>
                    <a:pt x="4" y="9"/>
                    <a:pt x="6" y="9"/>
                    <a:pt x="5" y="8"/>
                  </a:cubicBezTo>
                  <a:cubicBezTo>
                    <a:pt x="5" y="8"/>
                    <a:pt x="0" y="9"/>
                    <a:pt x="0" y="9"/>
                  </a:cubicBezTo>
                  <a:cubicBezTo>
                    <a:pt x="0" y="11"/>
                    <a:pt x="2" y="11"/>
                    <a:pt x="3" y="11"/>
                  </a:cubicBezTo>
                  <a:cubicBezTo>
                    <a:pt x="6" y="10"/>
                    <a:pt x="9" y="11"/>
                    <a:pt x="13" y="11"/>
                  </a:cubicBezTo>
                  <a:cubicBezTo>
                    <a:pt x="13" y="8"/>
                    <a:pt x="12" y="5"/>
                    <a:pt x="12" y="3"/>
                  </a:cubicBezTo>
                  <a:cubicBezTo>
                    <a:pt x="11" y="3"/>
                    <a:pt x="12" y="5"/>
                    <a:pt x="12" y="3"/>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38" name="Freeform 639">
              <a:extLst>
                <a:ext uri="{FF2B5EF4-FFF2-40B4-BE49-F238E27FC236}">
                  <a16:creationId xmlns:a16="http://schemas.microsoft.com/office/drawing/2014/main" id="{DFF39EFC-33E3-97D7-2106-87F46476863F}"/>
                </a:ext>
              </a:extLst>
            </p:cNvPr>
            <p:cNvSpPr>
              <a:spLocks/>
            </p:cNvSpPr>
            <p:nvPr/>
          </p:nvSpPr>
          <p:spPr bwMode="auto">
            <a:xfrm>
              <a:off x="8343503" y="8080592"/>
              <a:ext cx="168791" cy="140163"/>
            </a:xfrm>
            <a:custGeom>
              <a:avLst/>
              <a:gdLst>
                <a:gd name="T0" fmla="*/ 14 w 18"/>
                <a:gd name="T1" fmla="*/ 7 h 15"/>
                <a:gd name="T2" fmla="*/ 8 w 18"/>
                <a:gd name="T3" fmla="*/ 3 h 15"/>
                <a:gd name="T4" fmla="*/ 1 w 18"/>
                <a:gd name="T5" fmla="*/ 1 h 15"/>
                <a:gd name="T6" fmla="*/ 0 w 18"/>
                <a:gd name="T7" fmla="*/ 3 h 15"/>
                <a:gd name="T8" fmla="*/ 1 w 18"/>
                <a:gd name="T9" fmla="*/ 10 h 15"/>
                <a:gd name="T10" fmla="*/ 2 w 18"/>
                <a:gd name="T11" fmla="*/ 12 h 15"/>
                <a:gd name="T12" fmla="*/ 4 w 18"/>
                <a:gd name="T13" fmla="*/ 10 h 15"/>
                <a:gd name="T14" fmla="*/ 13 w 18"/>
                <a:gd name="T15" fmla="*/ 10 h 15"/>
                <a:gd name="T16" fmla="*/ 17 w 18"/>
                <a:gd name="T17" fmla="*/ 10 h 15"/>
                <a:gd name="T18" fmla="*/ 14 w 18"/>
                <a:gd name="T19" fmla="*/ 7 h 15"/>
                <a:gd name="T20" fmla="*/ 14 w 18"/>
                <a:gd name="T21" fmla="*/ 7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 h="15">
                  <a:moveTo>
                    <a:pt x="14" y="7"/>
                  </a:moveTo>
                  <a:cubicBezTo>
                    <a:pt x="12" y="6"/>
                    <a:pt x="10" y="4"/>
                    <a:pt x="8" y="3"/>
                  </a:cubicBezTo>
                  <a:cubicBezTo>
                    <a:pt x="7" y="2"/>
                    <a:pt x="2" y="0"/>
                    <a:pt x="1" y="1"/>
                  </a:cubicBezTo>
                  <a:cubicBezTo>
                    <a:pt x="1" y="1"/>
                    <a:pt x="3" y="3"/>
                    <a:pt x="0" y="3"/>
                  </a:cubicBezTo>
                  <a:cubicBezTo>
                    <a:pt x="0" y="5"/>
                    <a:pt x="1" y="7"/>
                    <a:pt x="1" y="10"/>
                  </a:cubicBezTo>
                  <a:cubicBezTo>
                    <a:pt x="1" y="11"/>
                    <a:pt x="1" y="11"/>
                    <a:pt x="2" y="12"/>
                  </a:cubicBezTo>
                  <a:cubicBezTo>
                    <a:pt x="3" y="15"/>
                    <a:pt x="3" y="11"/>
                    <a:pt x="4" y="10"/>
                  </a:cubicBezTo>
                  <a:cubicBezTo>
                    <a:pt x="6" y="8"/>
                    <a:pt x="11" y="10"/>
                    <a:pt x="13" y="10"/>
                  </a:cubicBezTo>
                  <a:cubicBezTo>
                    <a:pt x="15" y="10"/>
                    <a:pt x="15" y="11"/>
                    <a:pt x="17" y="10"/>
                  </a:cubicBezTo>
                  <a:cubicBezTo>
                    <a:pt x="18" y="8"/>
                    <a:pt x="17" y="7"/>
                    <a:pt x="14" y="7"/>
                  </a:cubicBezTo>
                  <a:cubicBezTo>
                    <a:pt x="12" y="7"/>
                    <a:pt x="16" y="7"/>
                    <a:pt x="14" y="7"/>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39" name="Freeform 640">
              <a:extLst>
                <a:ext uri="{FF2B5EF4-FFF2-40B4-BE49-F238E27FC236}">
                  <a16:creationId xmlns:a16="http://schemas.microsoft.com/office/drawing/2014/main" id="{BDCFC583-5E55-79F0-27ED-A6D679364561}"/>
                </a:ext>
              </a:extLst>
            </p:cNvPr>
            <p:cNvSpPr>
              <a:spLocks/>
            </p:cNvSpPr>
            <p:nvPr/>
          </p:nvSpPr>
          <p:spPr bwMode="auto">
            <a:xfrm>
              <a:off x="3843499" y="4965129"/>
              <a:ext cx="1812106" cy="1216878"/>
            </a:xfrm>
            <a:custGeom>
              <a:avLst/>
              <a:gdLst>
                <a:gd name="T0" fmla="*/ 184 w 194"/>
                <a:gd name="T1" fmla="*/ 118 h 130"/>
                <a:gd name="T2" fmla="*/ 161 w 194"/>
                <a:gd name="T3" fmla="*/ 97 h 130"/>
                <a:gd name="T4" fmla="*/ 143 w 194"/>
                <a:gd name="T5" fmla="*/ 92 h 130"/>
                <a:gd name="T6" fmla="*/ 138 w 194"/>
                <a:gd name="T7" fmla="*/ 76 h 130"/>
                <a:gd name="T8" fmla="*/ 135 w 194"/>
                <a:gd name="T9" fmla="*/ 14 h 130"/>
                <a:gd name="T10" fmla="*/ 84 w 194"/>
                <a:gd name="T11" fmla="*/ 8 h 130"/>
                <a:gd name="T12" fmla="*/ 71 w 194"/>
                <a:gd name="T13" fmla="*/ 5 h 130"/>
                <a:gd name="T14" fmla="*/ 62 w 194"/>
                <a:gd name="T15" fmla="*/ 1 h 130"/>
                <a:gd name="T16" fmla="*/ 43 w 194"/>
                <a:gd name="T17" fmla="*/ 8 h 130"/>
                <a:gd name="T18" fmla="*/ 32 w 194"/>
                <a:gd name="T19" fmla="*/ 11 h 130"/>
                <a:gd name="T20" fmla="*/ 12 w 194"/>
                <a:gd name="T21" fmla="*/ 23 h 130"/>
                <a:gd name="T22" fmla="*/ 26 w 194"/>
                <a:gd name="T23" fmla="*/ 38 h 130"/>
                <a:gd name="T24" fmla="*/ 33 w 194"/>
                <a:gd name="T25" fmla="*/ 42 h 130"/>
                <a:gd name="T26" fmla="*/ 38 w 194"/>
                <a:gd name="T27" fmla="*/ 45 h 130"/>
                <a:gd name="T28" fmla="*/ 24 w 194"/>
                <a:gd name="T29" fmla="*/ 42 h 130"/>
                <a:gd name="T30" fmla="*/ 9 w 194"/>
                <a:gd name="T31" fmla="*/ 46 h 130"/>
                <a:gd name="T32" fmla="*/ 12 w 194"/>
                <a:gd name="T33" fmla="*/ 58 h 130"/>
                <a:gd name="T34" fmla="*/ 32 w 194"/>
                <a:gd name="T35" fmla="*/ 58 h 130"/>
                <a:gd name="T36" fmla="*/ 38 w 194"/>
                <a:gd name="T37" fmla="*/ 61 h 130"/>
                <a:gd name="T38" fmla="*/ 21 w 194"/>
                <a:gd name="T39" fmla="*/ 71 h 130"/>
                <a:gd name="T40" fmla="*/ 15 w 194"/>
                <a:gd name="T41" fmla="*/ 78 h 130"/>
                <a:gd name="T42" fmla="*/ 17 w 194"/>
                <a:gd name="T43" fmla="*/ 84 h 130"/>
                <a:gd name="T44" fmla="*/ 26 w 194"/>
                <a:gd name="T45" fmla="*/ 89 h 130"/>
                <a:gd name="T46" fmla="*/ 22 w 194"/>
                <a:gd name="T47" fmla="*/ 94 h 130"/>
                <a:gd name="T48" fmla="*/ 31 w 194"/>
                <a:gd name="T49" fmla="*/ 93 h 130"/>
                <a:gd name="T50" fmla="*/ 38 w 194"/>
                <a:gd name="T51" fmla="*/ 102 h 130"/>
                <a:gd name="T52" fmla="*/ 48 w 194"/>
                <a:gd name="T53" fmla="*/ 105 h 130"/>
                <a:gd name="T54" fmla="*/ 54 w 194"/>
                <a:gd name="T55" fmla="*/ 103 h 130"/>
                <a:gd name="T56" fmla="*/ 55 w 194"/>
                <a:gd name="T57" fmla="*/ 106 h 130"/>
                <a:gd name="T58" fmla="*/ 51 w 194"/>
                <a:gd name="T59" fmla="*/ 114 h 130"/>
                <a:gd name="T60" fmla="*/ 41 w 194"/>
                <a:gd name="T61" fmla="*/ 124 h 130"/>
                <a:gd name="T62" fmla="*/ 36 w 194"/>
                <a:gd name="T63" fmla="*/ 126 h 130"/>
                <a:gd name="T64" fmla="*/ 43 w 194"/>
                <a:gd name="T65" fmla="*/ 125 h 130"/>
                <a:gd name="T66" fmla="*/ 54 w 194"/>
                <a:gd name="T67" fmla="*/ 118 h 130"/>
                <a:gd name="T68" fmla="*/ 72 w 194"/>
                <a:gd name="T69" fmla="*/ 107 h 130"/>
                <a:gd name="T70" fmla="*/ 77 w 194"/>
                <a:gd name="T71" fmla="*/ 91 h 130"/>
                <a:gd name="T72" fmla="*/ 94 w 194"/>
                <a:gd name="T73" fmla="*/ 86 h 130"/>
                <a:gd name="T74" fmla="*/ 87 w 194"/>
                <a:gd name="T75" fmla="*/ 97 h 130"/>
                <a:gd name="T76" fmla="*/ 101 w 194"/>
                <a:gd name="T77" fmla="*/ 88 h 130"/>
                <a:gd name="T78" fmla="*/ 119 w 194"/>
                <a:gd name="T79" fmla="*/ 92 h 130"/>
                <a:gd name="T80" fmla="*/ 136 w 194"/>
                <a:gd name="T81" fmla="*/ 95 h 130"/>
                <a:gd name="T82" fmla="*/ 145 w 194"/>
                <a:gd name="T83" fmla="*/ 98 h 130"/>
                <a:gd name="T84" fmla="*/ 160 w 194"/>
                <a:gd name="T85" fmla="*/ 102 h 130"/>
                <a:gd name="T86" fmla="*/ 169 w 194"/>
                <a:gd name="T87" fmla="*/ 104 h 130"/>
                <a:gd name="T88" fmla="*/ 176 w 194"/>
                <a:gd name="T89" fmla="*/ 111 h 130"/>
                <a:gd name="T90" fmla="*/ 184 w 194"/>
                <a:gd name="T91" fmla="*/ 121 h 130"/>
                <a:gd name="T92" fmla="*/ 186 w 194"/>
                <a:gd name="T93" fmla="*/ 125 h 130"/>
                <a:gd name="T94" fmla="*/ 194 w 194"/>
                <a:gd name="T95" fmla="*/ 126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94" h="130">
                  <a:moveTo>
                    <a:pt x="194" y="126"/>
                  </a:moveTo>
                  <a:cubicBezTo>
                    <a:pt x="193" y="125"/>
                    <a:pt x="191" y="125"/>
                    <a:pt x="193" y="123"/>
                  </a:cubicBezTo>
                  <a:cubicBezTo>
                    <a:pt x="193" y="122"/>
                    <a:pt x="192" y="122"/>
                    <a:pt x="191" y="122"/>
                  </a:cubicBezTo>
                  <a:cubicBezTo>
                    <a:pt x="189" y="120"/>
                    <a:pt x="185" y="119"/>
                    <a:pt x="184" y="118"/>
                  </a:cubicBezTo>
                  <a:cubicBezTo>
                    <a:pt x="180" y="113"/>
                    <a:pt x="178" y="107"/>
                    <a:pt x="174" y="103"/>
                  </a:cubicBezTo>
                  <a:cubicBezTo>
                    <a:pt x="172" y="102"/>
                    <a:pt x="170" y="100"/>
                    <a:pt x="169" y="99"/>
                  </a:cubicBezTo>
                  <a:cubicBezTo>
                    <a:pt x="167" y="98"/>
                    <a:pt x="167" y="95"/>
                    <a:pt x="165" y="95"/>
                  </a:cubicBezTo>
                  <a:cubicBezTo>
                    <a:pt x="164" y="95"/>
                    <a:pt x="161" y="97"/>
                    <a:pt x="161" y="97"/>
                  </a:cubicBezTo>
                  <a:cubicBezTo>
                    <a:pt x="162" y="99"/>
                    <a:pt x="159" y="100"/>
                    <a:pt x="158" y="100"/>
                  </a:cubicBezTo>
                  <a:cubicBezTo>
                    <a:pt x="155" y="101"/>
                    <a:pt x="152" y="97"/>
                    <a:pt x="150" y="95"/>
                  </a:cubicBezTo>
                  <a:cubicBezTo>
                    <a:pt x="149" y="94"/>
                    <a:pt x="148" y="94"/>
                    <a:pt x="147" y="92"/>
                  </a:cubicBezTo>
                  <a:cubicBezTo>
                    <a:pt x="146" y="90"/>
                    <a:pt x="144" y="91"/>
                    <a:pt x="143" y="92"/>
                  </a:cubicBezTo>
                  <a:cubicBezTo>
                    <a:pt x="141" y="92"/>
                    <a:pt x="141" y="91"/>
                    <a:pt x="139" y="92"/>
                  </a:cubicBezTo>
                  <a:cubicBezTo>
                    <a:pt x="139" y="92"/>
                    <a:pt x="138" y="92"/>
                    <a:pt x="138" y="91"/>
                  </a:cubicBezTo>
                  <a:cubicBezTo>
                    <a:pt x="138" y="90"/>
                    <a:pt x="138" y="90"/>
                    <a:pt x="138" y="89"/>
                  </a:cubicBezTo>
                  <a:cubicBezTo>
                    <a:pt x="138" y="85"/>
                    <a:pt x="138" y="80"/>
                    <a:pt x="138" y="76"/>
                  </a:cubicBezTo>
                  <a:cubicBezTo>
                    <a:pt x="138" y="64"/>
                    <a:pt x="138" y="51"/>
                    <a:pt x="138" y="38"/>
                  </a:cubicBezTo>
                  <a:cubicBezTo>
                    <a:pt x="138" y="33"/>
                    <a:pt x="138" y="27"/>
                    <a:pt x="138" y="21"/>
                  </a:cubicBezTo>
                  <a:cubicBezTo>
                    <a:pt x="138" y="20"/>
                    <a:pt x="138" y="18"/>
                    <a:pt x="138" y="16"/>
                  </a:cubicBezTo>
                  <a:cubicBezTo>
                    <a:pt x="138" y="15"/>
                    <a:pt x="137" y="15"/>
                    <a:pt x="135" y="14"/>
                  </a:cubicBezTo>
                  <a:cubicBezTo>
                    <a:pt x="130" y="12"/>
                    <a:pt x="127" y="12"/>
                    <a:pt x="122" y="12"/>
                  </a:cubicBezTo>
                  <a:cubicBezTo>
                    <a:pt x="117" y="12"/>
                    <a:pt x="113" y="11"/>
                    <a:pt x="108" y="10"/>
                  </a:cubicBezTo>
                  <a:cubicBezTo>
                    <a:pt x="102" y="10"/>
                    <a:pt x="97" y="8"/>
                    <a:pt x="92" y="8"/>
                  </a:cubicBezTo>
                  <a:cubicBezTo>
                    <a:pt x="89" y="8"/>
                    <a:pt x="87" y="9"/>
                    <a:pt x="84" y="8"/>
                  </a:cubicBezTo>
                  <a:cubicBezTo>
                    <a:pt x="84" y="8"/>
                    <a:pt x="80" y="7"/>
                    <a:pt x="80" y="7"/>
                  </a:cubicBezTo>
                  <a:cubicBezTo>
                    <a:pt x="80" y="7"/>
                    <a:pt x="81" y="5"/>
                    <a:pt x="81" y="4"/>
                  </a:cubicBezTo>
                  <a:cubicBezTo>
                    <a:pt x="81" y="4"/>
                    <a:pt x="78" y="4"/>
                    <a:pt x="78" y="4"/>
                  </a:cubicBezTo>
                  <a:cubicBezTo>
                    <a:pt x="76" y="4"/>
                    <a:pt x="73" y="5"/>
                    <a:pt x="71" y="5"/>
                  </a:cubicBezTo>
                  <a:cubicBezTo>
                    <a:pt x="69" y="5"/>
                    <a:pt x="70" y="1"/>
                    <a:pt x="67" y="3"/>
                  </a:cubicBezTo>
                  <a:cubicBezTo>
                    <a:pt x="66" y="3"/>
                    <a:pt x="65" y="5"/>
                    <a:pt x="64" y="4"/>
                  </a:cubicBezTo>
                  <a:cubicBezTo>
                    <a:pt x="62" y="4"/>
                    <a:pt x="62" y="3"/>
                    <a:pt x="64" y="2"/>
                  </a:cubicBezTo>
                  <a:cubicBezTo>
                    <a:pt x="66" y="2"/>
                    <a:pt x="63" y="1"/>
                    <a:pt x="62" y="1"/>
                  </a:cubicBezTo>
                  <a:cubicBezTo>
                    <a:pt x="58" y="0"/>
                    <a:pt x="58" y="1"/>
                    <a:pt x="56" y="3"/>
                  </a:cubicBezTo>
                  <a:cubicBezTo>
                    <a:pt x="53" y="6"/>
                    <a:pt x="49" y="4"/>
                    <a:pt x="45" y="5"/>
                  </a:cubicBezTo>
                  <a:cubicBezTo>
                    <a:pt x="41" y="6"/>
                    <a:pt x="45" y="8"/>
                    <a:pt x="45" y="8"/>
                  </a:cubicBezTo>
                  <a:cubicBezTo>
                    <a:pt x="44" y="8"/>
                    <a:pt x="43" y="8"/>
                    <a:pt x="43" y="8"/>
                  </a:cubicBezTo>
                  <a:cubicBezTo>
                    <a:pt x="43" y="8"/>
                    <a:pt x="44" y="10"/>
                    <a:pt x="43" y="10"/>
                  </a:cubicBezTo>
                  <a:cubicBezTo>
                    <a:pt x="42" y="10"/>
                    <a:pt x="42" y="8"/>
                    <a:pt x="42" y="7"/>
                  </a:cubicBezTo>
                  <a:cubicBezTo>
                    <a:pt x="41" y="7"/>
                    <a:pt x="38" y="10"/>
                    <a:pt x="38" y="10"/>
                  </a:cubicBezTo>
                  <a:cubicBezTo>
                    <a:pt x="36" y="11"/>
                    <a:pt x="34" y="9"/>
                    <a:pt x="32" y="11"/>
                  </a:cubicBezTo>
                  <a:cubicBezTo>
                    <a:pt x="30" y="12"/>
                    <a:pt x="28" y="13"/>
                    <a:pt x="27" y="15"/>
                  </a:cubicBezTo>
                  <a:cubicBezTo>
                    <a:pt x="27" y="17"/>
                    <a:pt x="27" y="19"/>
                    <a:pt x="25" y="20"/>
                  </a:cubicBezTo>
                  <a:cubicBezTo>
                    <a:pt x="23" y="21"/>
                    <a:pt x="22" y="22"/>
                    <a:pt x="20" y="22"/>
                  </a:cubicBezTo>
                  <a:cubicBezTo>
                    <a:pt x="19" y="22"/>
                    <a:pt x="13" y="22"/>
                    <a:pt x="12" y="23"/>
                  </a:cubicBezTo>
                  <a:cubicBezTo>
                    <a:pt x="12" y="24"/>
                    <a:pt x="10" y="27"/>
                    <a:pt x="10" y="27"/>
                  </a:cubicBezTo>
                  <a:cubicBezTo>
                    <a:pt x="11" y="28"/>
                    <a:pt x="14" y="28"/>
                    <a:pt x="15" y="29"/>
                  </a:cubicBezTo>
                  <a:cubicBezTo>
                    <a:pt x="18" y="30"/>
                    <a:pt x="21" y="32"/>
                    <a:pt x="23" y="34"/>
                  </a:cubicBezTo>
                  <a:cubicBezTo>
                    <a:pt x="24" y="35"/>
                    <a:pt x="24" y="37"/>
                    <a:pt x="26" y="38"/>
                  </a:cubicBezTo>
                  <a:cubicBezTo>
                    <a:pt x="28" y="38"/>
                    <a:pt x="29" y="38"/>
                    <a:pt x="31" y="37"/>
                  </a:cubicBezTo>
                  <a:cubicBezTo>
                    <a:pt x="31" y="37"/>
                    <a:pt x="34" y="38"/>
                    <a:pt x="34" y="38"/>
                  </a:cubicBezTo>
                  <a:cubicBezTo>
                    <a:pt x="36" y="41"/>
                    <a:pt x="31" y="39"/>
                    <a:pt x="31" y="39"/>
                  </a:cubicBezTo>
                  <a:cubicBezTo>
                    <a:pt x="29" y="39"/>
                    <a:pt x="32" y="41"/>
                    <a:pt x="33" y="42"/>
                  </a:cubicBezTo>
                  <a:cubicBezTo>
                    <a:pt x="34" y="44"/>
                    <a:pt x="35" y="43"/>
                    <a:pt x="37" y="42"/>
                  </a:cubicBezTo>
                  <a:cubicBezTo>
                    <a:pt x="38" y="41"/>
                    <a:pt x="41" y="41"/>
                    <a:pt x="42" y="42"/>
                  </a:cubicBezTo>
                  <a:cubicBezTo>
                    <a:pt x="43" y="43"/>
                    <a:pt x="38" y="44"/>
                    <a:pt x="38" y="44"/>
                  </a:cubicBezTo>
                  <a:cubicBezTo>
                    <a:pt x="37" y="44"/>
                    <a:pt x="38" y="44"/>
                    <a:pt x="38" y="45"/>
                  </a:cubicBezTo>
                  <a:cubicBezTo>
                    <a:pt x="38" y="46"/>
                    <a:pt x="36" y="45"/>
                    <a:pt x="36" y="45"/>
                  </a:cubicBezTo>
                  <a:cubicBezTo>
                    <a:pt x="35" y="45"/>
                    <a:pt x="34" y="46"/>
                    <a:pt x="32" y="46"/>
                  </a:cubicBezTo>
                  <a:cubicBezTo>
                    <a:pt x="30" y="46"/>
                    <a:pt x="26" y="47"/>
                    <a:pt x="24" y="46"/>
                  </a:cubicBezTo>
                  <a:cubicBezTo>
                    <a:pt x="22" y="45"/>
                    <a:pt x="25" y="43"/>
                    <a:pt x="24" y="42"/>
                  </a:cubicBezTo>
                  <a:cubicBezTo>
                    <a:pt x="23" y="42"/>
                    <a:pt x="21" y="42"/>
                    <a:pt x="20" y="43"/>
                  </a:cubicBezTo>
                  <a:cubicBezTo>
                    <a:pt x="19" y="43"/>
                    <a:pt x="17" y="43"/>
                    <a:pt x="16" y="43"/>
                  </a:cubicBezTo>
                  <a:cubicBezTo>
                    <a:pt x="14" y="44"/>
                    <a:pt x="15" y="46"/>
                    <a:pt x="15" y="46"/>
                  </a:cubicBezTo>
                  <a:cubicBezTo>
                    <a:pt x="13" y="46"/>
                    <a:pt x="11" y="45"/>
                    <a:pt x="9" y="46"/>
                  </a:cubicBezTo>
                  <a:cubicBezTo>
                    <a:pt x="8" y="47"/>
                    <a:pt x="6" y="48"/>
                    <a:pt x="5" y="49"/>
                  </a:cubicBezTo>
                  <a:cubicBezTo>
                    <a:pt x="0" y="52"/>
                    <a:pt x="12" y="52"/>
                    <a:pt x="12" y="53"/>
                  </a:cubicBezTo>
                  <a:cubicBezTo>
                    <a:pt x="11" y="54"/>
                    <a:pt x="8" y="54"/>
                    <a:pt x="10" y="55"/>
                  </a:cubicBezTo>
                  <a:cubicBezTo>
                    <a:pt x="11" y="56"/>
                    <a:pt x="11" y="58"/>
                    <a:pt x="12" y="58"/>
                  </a:cubicBezTo>
                  <a:cubicBezTo>
                    <a:pt x="16" y="59"/>
                    <a:pt x="19" y="58"/>
                    <a:pt x="23" y="58"/>
                  </a:cubicBezTo>
                  <a:cubicBezTo>
                    <a:pt x="24" y="59"/>
                    <a:pt x="25" y="59"/>
                    <a:pt x="26" y="59"/>
                  </a:cubicBezTo>
                  <a:cubicBezTo>
                    <a:pt x="28" y="59"/>
                    <a:pt x="27" y="59"/>
                    <a:pt x="29" y="60"/>
                  </a:cubicBezTo>
                  <a:cubicBezTo>
                    <a:pt x="29" y="60"/>
                    <a:pt x="31" y="58"/>
                    <a:pt x="32" y="58"/>
                  </a:cubicBezTo>
                  <a:cubicBezTo>
                    <a:pt x="33" y="57"/>
                    <a:pt x="34" y="57"/>
                    <a:pt x="35" y="57"/>
                  </a:cubicBezTo>
                  <a:cubicBezTo>
                    <a:pt x="36" y="56"/>
                    <a:pt x="37" y="55"/>
                    <a:pt x="37" y="55"/>
                  </a:cubicBezTo>
                  <a:cubicBezTo>
                    <a:pt x="38" y="56"/>
                    <a:pt x="39" y="57"/>
                    <a:pt x="38" y="58"/>
                  </a:cubicBezTo>
                  <a:cubicBezTo>
                    <a:pt x="37" y="59"/>
                    <a:pt x="36" y="59"/>
                    <a:pt x="38" y="61"/>
                  </a:cubicBezTo>
                  <a:cubicBezTo>
                    <a:pt x="40" y="65"/>
                    <a:pt x="38" y="68"/>
                    <a:pt x="33" y="67"/>
                  </a:cubicBezTo>
                  <a:cubicBezTo>
                    <a:pt x="33" y="67"/>
                    <a:pt x="32" y="66"/>
                    <a:pt x="31" y="67"/>
                  </a:cubicBezTo>
                  <a:cubicBezTo>
                    <a:pt x="30" y="68"/>
                    <a:pt x="29" y="70"/>
                    <a:pt x="28" y="70"/>
                  </a:cubicBezTo>
                  <a:cubicBezTo>
                    <a:pt x="26" y="71"/>
                    <a:pt x="20" y="68"/>
                    <a:pt x="21" y="71"/>
                  </a:cubicBezTo>
                  <a:cubicBezTo>
                    <a:pt x="21" y="71"/>
                    <a:pt x="18" y="73"/>
                    <a:pt x="19" y="73"/>
                  </a:cubicBezTo>
                  <a:cubicBezTo>
                    <a:pt x="19" y="73"/>
                    <a:pt x="20" y="73"/>
                    <a:pt x="20" y="73"/>
                  </a:cubicBezTo>
                  <a:cubicBezTo>
                    <a:pt x="21" y="74"/>
                    <a:pt x="18" y="75"/>
                    <a:pt x="17" y="76"/>
                  </a:cubicBezTo>
                  <a:cubicBezTo>
                    <a:pt x="16" y="76"/>
                    <a:pt x="15" y="77"/>
                    <a:pt x="15" y="78"/>
                  </a:cubicBezTo>
                  <a:cubicBezTo>
                    <a:pt x="14" y="80"/>
                    <a:pt x="16" y="80"/>
                    <a:pt x="14" y="81"/>
                  </a:cubicBezTo>
                  <a:cubicBezTo>
                    <a:pt x="12" y="82"/>
                    <a:pt x="14" y="84"/>
                    <a:pt x="15" y="85"/>
                  </a:cubicBezTo>
                  <a:cubicBezTo>
                    <a:pt x="15" y="86"/>
                    <a:pt x="18" y="81"/>
                    <a:pt x="19" y="81"/>
                  </a:cubicBezTo>
                  <a:cubicBezTo>
                    <a:pt x="19" y="81"/>
                    <a:pt x="17" y="84"/>
                    <a:pt x="17" y="84"/>
                  </a:cubicBezTo>
                  <a:cubicBezTo>
                    <a:pt x="16" y="85"/>
                    <a:pt x="19" y="87"/>
                    <a:pt x="20" y="87"/>
                  </a:cubicBezTo>
                  <a:cubicBezTo>
                    <a:pt x="21" y="88"/>
                    <a:pt x="21" y="89"/>
                    <a:pt x="22" y="88"/>
                  </a:cubicBezTo>
                  <a:cubicBezTo>
                    <a:pt x="23" y="87"/>
                    <a:pt x="24" y="86"/>
                    <a:pt x="24" y="86"/>
                  </a:cubicBezTo>
                  <a:cubicBezTo>
                    <a:pt x="24" y="87"/>
                    <a:pt x="25" y="89"/>
                    <a:pt x="26" y="89"/>
                  </a:cubicBezTo>
                  <a:cubicBezTo>
                    <a:pt x="24" y="90"/>
                    <a:pt x="23" y="89"/>
                    <a:pt x="22" y="89"/>
                  </a:cubicBezTo>
                  <a:cubicBezTo>
                    <a:pt x="21" y="90"/>
                    <a:pt x="20" y="87"/>
                    <a:pt x="19" y="87"/>
                  </a:cubicBezTo>
                  <a:cubicBezTo>
                    <a:pt x="18" y="87"/>
                    <a:pt x="16" y="90"/>
                    <a:pt x="18" y="91"/>
                  </a:cubicBezTo>
                  <a:cubicBezTo>
                    <a:pt x="20" y="92"/>
                    <a:pt x="20" y="93"/>
                    <a:pt x="22" y="94"/>
                  </a:cubicBezTo>
                  <a:cubicBezTo>
                    <a:pt x="23" y="96"/>
                    <a:pt x="25" y="95"/>
                    <a:pt x="27" y="95"/>
                  </a:cubicBezTo>
                  <a:cubicBezTo>
                    <a:pt x="28" y="94"/>
                    <a:pt x="30" y="95"/>
                    <a:pt x="30" y="93"/>
                  </a:cubicBezTo>
                  <a:cubicBezTo>
                    <a:pt x="30" y="91"/>
                    <a:pt x="31" y="88"/>
                    <a:pt x="33" y="89"/>
                  </a:cubicBezTo>
                  <a:cubicBezTo>
                    <a:pt x="33" y="88"/>
                    <a:pt x="31" y="92"/>
                    <a:pt x="31" y="93"/>
                  </a:cubicBezTo>
                  <a:cubicBezTo>
                    <a:pt x="31" y="94"/>
                    <a:pt x="35" y="97"/>
                    <a:pt x="34" y="98"/>
                  </a:cubicBezTo>
                  <a:cubicBezTo>
                    <a:pt x="32" y="100"/>
                    <a:pt x="35" y="101"/>
                    <a:pt x="35" y="101"/>
                  </a:cubicBezTo>
                  <a:cubicBezTo>
                    <a:pt x="34" y="101"/>
                    <a:pt x="32" y="104"/>
                    <a:pt x="32" y="104"/>
                  </a:cubicBezTo>
                  <a:cubicBezTo>
                    <a:pt x="33" y="105"/>
                    <a:pt x="38" y="102"/>
                    <a:pt x="38" y="102"/>
                  </a:cubicBezTo>
                  <a:cubicBezTo>
                    <a:pt x="38" y="103"/>
                    <a:pt x="37" y="103"/>
                    <a:pt x="37" y="104"/>
                  </a:cubicBezTo>
                  <a:cubicBezTo>
                    <a:pt x="37" y="104"/>
                    <a:pt x="39" y="102"/>
                    <a:pt x="40" y="101"/>
                  </a:cubicBezTo>
                  <a:cubicBezTo>
                    <a:pt x="41" y="101"/>
                    <a:pt x="45" y="102"/>
                    <a:pt x="45" y="103"/>
                  </a:cubicBezTo>
                  <a:cubicBezTo>
                    <a:pt x="46" y="104"/>
                    <a:pt x="48" y="107"/>
                    <a:pt x="48" y="105"/>
                  </a:cubicBezTo>
                  <a:cubicBezTo>
                    <a:pt x="48" y="104"/>
                    <a:pt x="50" y="100"/>
                    <a:pt x="50" y="100"/>
                  </a:cubicBezTo>
                  <a:cubicBezTo>
                    <a:pt x="50" y="99"/>
                    <a:pt x="53" y="102"/>
                    <a:pt x="53" y="101"/>
                  </a:cubicBezTo>
                  <a:cubicBezTo>
                    <a:pt x="53" y="101"/>
                    <a:pt x="50" y="101"/>
                    <a:pt x="50" y="102"/>
                  </a:cubicBezTo>
                  <a:cubicBezTo>
                    <a:pt x="50" y="104"/>
                    <a:pt x="53" y="104"/>
                    <a:pt x="54" y="103"/>
                  </a:cubicBezTo>
                  <a:cubicBezTo>
                    <a:pt x="55" y="102"/>
                    <a:pt x="56" y="103"/>
                    <a:pt x="57" y="102"/>
                  </a:cubicBezTo>
                  <a:cubicBezTo>
                    <a:pt x="57" y="102"/>
                    <a:pt x="59" y="100"/>
                    <a:pt x="59" y="100"/>
                  </a:cubicBezTo>
                  <a:cubicBezTo>
                    <a:pt x="59" y="100"/>
                    <a:pt x="57" y="103"/>
                    <a:pt x="56" y="104"/>
                  </a:cubicBezTo>
                  <a:cubicBezTo>
                    <a:pt x="56" y="105"/>
                    <a:pt x="56" y="105"/>
                    <a:pt x="55" y="106"/>
                  </a:cubicBezTo>
                  <a:cubicBezTo>
                    <a:pt x="55" y="107"/>
                    <a:pt x="56" y="106"/>
                    <a:pt x="56" y="107"/>
                  </a:cubicBezTo>
                  <a:cubicBezTo>
                    <a:pt x="56" y="107"/>
                    <a:pt x="55" y="108"/>
                    <a:pt x="54" y="109"/>
                  </a:cubicBezTo>
                  <a:cubicBezTo>
                    <a:pt x="54" y="111"/>
                    <a:pt x="54" y="111"/>
                    <a:pt x="55" y="112"/>
                  </a:cubicBezTo>
                  <a:cubicBezTo>
                    <a:pt x="55" y="112"/>
                    <a:pt x="52" y="114"/>
                    <a:pt x="51" y="114"/>
                  </a:cubicBezTo>
                  <a:cubicBezTo>
                    <a:pt x="50" y="116"/>
                    <a:pt x="49" y="117"/>
                    <a:pt x="47" y="118"/>
                  </a:cubicBezTo>
                  <a:cubicBezTo>
                    <a:pt x="45" y="118"/>
                    <a:pt x="43" y="120"/>
                    <a:pt x="42" y="121"/>
                  </a:cubicBezTo>
                  <a:cubicBezTo>
                    <a:pt x="41" y="121"/>
                    <a:pt x="41" y="122"/>
                    <a:pt x="40" y="122"/>
                  </a:cubicBezTo>
                  <a:cubicBezTo>
                    <a:pt x="40" y="123"/>
                    <a:pt x="41" y="124"/>
                    <a:pt x="41" y="124"/>
                  </a:cubicBezTo>
                  <a:cubicBezTo>
                    <a:pt x="40" y="125"/>
                    <a:pt x="37" y="124"/>
                    <a:pt x="36" y="124"/>
                  </a:cubicBezTo>
                  <a:cubicBezTo>
                    <a:pt x="33" y="124"/>
                    <a:pt x="32" y="125"/>
                    <a:pt x="30" y="127"/>
                  </a:cubicBezTo>
                  <a:cubicBezTo>
                    <a:pt x="29" y="128"/>
                    <a:pt x="30" y="130"/>
                    <a:pt x="31" y="129"/>
                  </a:cubicBezTo>
                  <a:cubicBezTo>
                    <a:pt x="33" y="128"/>
                    <a:pt x="35" y="125"/>
                    <a:pt x="36" y="126"/>
                  </a:cubicBezTo>
                  <a:cubicBezTo>
                    <a:pt x="36" y="125"/>
                    <a:pt x="35" y="129"/>
                    <a:pt x="38" y="126"/>
                  </a:cubicBezTo>
                  <a:cubicBezTo>
                    <a:pt x="38" y="126"/>
                    <a:pt x="40" y="129"/>
                    <a:pt x="41" y="127"/>
                  </a:cubicBezTo>
                  <a:cubicBezTo>
                    <a:pt x="41" y="126"/>
                    <a:pt x="40" y="126"/>
                    <a:pt x="41" y="126"/>
                  </a:cubicBezTo>
                  <a:cubicBezTo>
                    <a:pt x="42" y="125"/>
                    <a:pt x="42" y="125"/>
                    <a:pt x="43" y="125"/>
                  </a:cubicBezTo>
                  <a:cubicBezTo>
                    <a:pt x="44" y="125"/>
                    <a:pt x="44" y="125"/>
                    <a:pt x="45" y="124"/>
                  </a:cubicBezTo>
                  <a:cubicBezTo>
                    <a:pt x="46" y="123"/>
                    <a:pt x="48" y="123"/>
                    <a:pt x="50" y="122"/>
                  </a:cubicBezTo>
                  <a:cubicBezTo>
                    <a:pt x="53" y="121"/>
                    <a:pt x="49" y="121"/>
                    <a:pt x="51" y="120"/>
                  </a:cubicBezTo>
                  <a:cubicBezTo>
                    <a:pt x="52" y="119"/>
                    <a:pt x="53" y="118"/>
                    <a:pt x="54" y="118"/>
                  </a:cubicBezTo>
                  <a:cubicBezTo>
                    <a:pt x="56" y="117"/>
                    <a:pt x="58" y="116"/>
                    <a:pt x="59" y="116"/>
                  </a:cubicBezTo>
                  <a:cubicBezTo>
                    <a:pt x="62" y="114"/>
                    <a:pt x="60" y="115"/>
                    <a:pt x="60" y="113"/>
                  </a:cubicBezTo>
                  <a:cubicBezTo>
                    <a:pt x="60" y="113"/>
                    <a:pt x="68" y="109"/>
                    <a:pt x="69" y="108"/>
                  </a:cubicBezTo>
                  <a:cubicBezTo>
                    <a:pt x="70" y="108"/>
                    <a:pt x="72" y="108"/>
                    <a:pt x="72" y="107"/>
                  </a:cubicBezTo>
                  <a:cubicBezTo>
                    <a:pt x="72" y="104"/>
                    <a:pt x="73" y="105"/>
                    <a:pt x="75" y="104"/>
                  </a:cubicBezTo>
                  <a:cubicBezTo>
                    <a:pt x="78" y="102"/>
                    <a:pt x="69" y="101"/>
                    <a:pt x="73" y="97"/>
                  </a:cubicBezTo>
                  <a:cubicBezTo>
                    <a:pt x="75" y="96"/>
                    <a:pt x="77" y="96"/>
                    <a:pt x="78" y="95"/>
                  </a:cubicBezTo>
                  <a:cubicBezTo>
                    <a:pt x="79" y="94"/>
                    <a:pt x="79" y="91"/>
                    <a:pt x="77" y="91"/>
                  </a:cubicBezTo>
                  <a:cubicBezTo>
                    <a:pt x="79" y="91"/>
                    <a:pt x="79" y="92"/>
                    <a:pt x="81" y="91"/>
                  </a:cubicBezTo>
                  <a:cubicBezTo>
                    <a:pt x="82" y="90"/>
                    <a:pt x="83" y="88"/>
                    <a:pt x="85" y="87"/>
                  </a:cubicBezTo>
                  <a:cubicBezTo>
                    <a:pt x="86" y="86"/>
                    <a:pt x="88" y="84"/>
                    <a:pt x="89" y="84"/>
                  </a:cubicBezTo>
                  <a:cubicBezTo>
                    <a:pt x="90" y="84"/>
                    <a:pt x="95" y="84"/>
                    <a:pt x="94" y="86"/>
                  </a:cubicBezTo>
                  <a:cubicBezTo>
                    <a:pt x="93" y="87"/>
                    <a:pt x="91" y="85"/>
                    <a:pt x="89" y="86"/>
                  </a:cubicBezTo>
                  <a:cubicBezTo>
                    <a:pt x="87" y="87"/>
                    <a:pt x="87" y="88"/>
                    <a:pt x="86" y="90"/>
                  </a:cubicBezTo>
                  <a:cubicBezTo>
                    <a:pt x="86" y="92"/>
                    <a:pt x="84" y="94"/>
                    <a:pt x="84" y="96"/>
                  </a:cubicBezTo>
                  <a:cubicBezTo>
                    <a:pt x="83" y="97"/>
                    <a:pt x="87" y="96"/>
                    <a:pt x="87" y="97"/>
                  </a:cubicBezTo>
                  <a:cubicBezTo>
                    <a:pt x="86" y="97"/>
                    <a:pt x="81" y="99"/>
                    <a:pt x="85" y="99"/>
                  </a:cubicBezTo>
                  <a:cubicBezTo>
                    <a:pt x="88" y="99"/>
                    <a:pt x="90" y="97"/>
                    <a:pt x="93" y="96"/>
                  </a:cubicBezTo>
                  <a:cubicBezTo>
                    <a:pt x="95" y="94"/>
                    <a:pt x="97" y="94"/>
                    <a:pt x="99" y="93"/>
                  </a:cubicBezTo>
                  <a:cubicBezTo>
                    <a:pt x="103" y="92"/>
                    <a:pt x="101" y="90"/>
                    <a:pt x="101" y="88"/>
                  </a:cubicBezTo>
                  <a:cubicBezTo>
                    <a:pt x="100" y="84"/>
                    <a:pt x="109" y="87"/>
                    <a:pt x="111" y="88"/>
                  </a:cubicBezTo>
                  <a:cubicBezTo>
                    <a:pt x="113" y="88"/>
                    <a:pt x="114" y="90"/>
                    <a:pt x="116" y="91"/>
                  </a:cubicBezTo>
                  <a:cubicBezTo>
                    <a:pt x="116" y="91"/>
                    <a:pt x="118" y="88"/>
                    <a:pt x="119" y="89"/>
                  </a:cubicBezTo>
                  <a:cubicBezTo>
                    <a:pt x="119" y="89"/>
                    <a:pt x="119" y="91"/>
                    <a:pt x="119" y="92"/>
                  </a:cubicBezTo>
                  <a:cubicBezTo>
                    <a:pt x="121" y="93"/>
                    <a:pt x="122" y="93"/>
                    <a:pt x="123" y="93"/>
                  </a:cubicBezTo>
                  <a:cubicBezTo>
                    <a:pt x="126" y="93"/>
                    <a:pt x="129" y="92"/>
                    <a:pt x="131" y="93"/>
                  </a:cubicBezTo>
                  <a:cubicBezTo>
                    <a:pt x="132" y="93"/>
                    <a:pt x="133" y="94"/>
                    <a:pt x="134" y="93"/>
                  </a:cubicBezTo>
                  <a:cubicBezTo>
                    <a:pt x="135" y="93"/>
                    <a:pt x="135" y="94"/>
                    <a:pt x="136" y="95"/>
                  </a:cubicBezTo>
                  <a:cubicBezTo>
                    <a:pt x="137" y="95"/>
                    <a:pt x="139" y="96"/>
                    <a:pt x="140" y="96"/>
                  </a:cubicBezTo>
                  <a:cubicBezTo>
                    <a:pt x="142" y="96"/>
                    <a:pt x="143" y="94"/>
                    <a:pt x="144" y="94"/>
                  </a:cubicBezTo>
                  <a:cubicBezTo>
                    <a:pt x="146" y="93"/>
                    <a:pt x="145" y="96"/>
                    <a:pt x="145" y="96"/>
                  </a:cubicBezTo>
                  <a:cubicBezTo>
                    <a:pt x="144" y="97"/>
                    <a:pt x="144" y="97"/>
                    <a:pt x="145" y="98"/>
                  </a:cubicBezTo>
                  <a:cubicBezTo>
                    <a:pt x="148" y="99"/>
                    <a:pt x="150" y="100"/>
                    <a:pt x="152" y="101"/>
                  </a:cubicBezTo>
                  <a:cubicBezTo>
                    <a:pt x="154" y="103"/>
                    <a:pt x="156" y="105"/>
                    <a:pt x="158" y="106"/>
                  </a:cubicBezTo>
                  <a:cubicBezTo>
                    <a:pt x="159" y="106"/>
                    <a:pt x="160" y="105"/>
                    <a:pt x="161" y="105"/>
                  </a:cubicBezTo>
                  <a:cubicBezTo>
                    <a:pt x="162" y="104"/>
                    <a:pt x="160" y="103"/>
                    <a:pt x="160" y="102"/>
                  </a:cubicBezTo>
                  <a:cubicBezTo>
                    <a:pt x="160" y="101"/>
                    <a:pt x="163" y="103"/>
                    <a:pt x="163" y="103"/>
                  </a:cubicBezTo>
                  <a:cubicBezTo>
                    <a:pt x="163" y="104"/>
                    <a:pt x="166" y="106"/>
                    <a:pt x="167" y="105"/>
                  </a:cubicBezTo>
                  <a:cubicBezTo>
                    <a:pt x="167" y="105"/>
                    <a:pt x="165" y="99"/>
                    <a:pt x="165" y="99"/>
                  </a:cubicBezTo>
                  <a:cubicBezTo>
                    <a:pt x="166" y="99"/>
                    <a:pt x="168" y="104"/>
                    <a:pt x="169" y="104"/>
                  </a:cubicBezTo>
                  <a:cubicBezTo>
                    <a:pt x="169" y="105"/>
                    <a:pt x="170" y="107"/>
                    <a:pt x="171" y="107"/>
                  </a:cubicBezTo>
                  <a:cubicBezTo>
                    <a:pt x="172" y="107"/>
                    <a:pt x="173" y="105"/>
                    <a:pt x="173" y="105"/>
                  </a:cubicBezTo>
                  <a:cubicBezTo>
                    <a:pt x="171" y="106"/>
                    <a:pt x="177" y="110"/>
                    <a:pt x="177" y="111"/>
                  </a:cubicBezTo>
                  <a:cubicBezTo>
                    <a:pt x="176" y="111"/>
                    <a:pt x="176" y="111"/>
                    <a:pt x="176" y="111"/>
                  </a:cubicBezTo>
                  <a:cubicBezTo>
                    <a:pt x="175" y="112"/>
                    <a:pt x="177" y="112"/>
                    <a:pt x="177" y="113"/>
                  </a:cubicBezTo>
                  <a:cubicBezTo>
                    <a:pt x="177" y="113"/>
                    <a:pt x="175" y="114"/>
                    <a:pt x="176" y="114"/>
                  </a:cubicBezTo>
                  <a:cubicBezTo>
                    <a:pt x="177" y="115"/>
                    <a:pt x="178" y="116"/>
                    <a:pt x="179" y="117"/>
                  </a:cubicBezTo>
                  <a:cubicBezTo>
                    <a:pt x="181" y="119"/>
                    <a:pt x="182" y="120"/>
                    <a:pt x="184" y="121"/>
                  </a:cubicBezTo>
                  <a:cubicBezTo>
                    <a:pt x="184" y="121"/>
                    <a:pt x="182" y="125"/>
                    <a:pt x="183" y="125"/>
                  </a:cubicBezTo>
                  <a:cubicBezTo>
                    <a:pt x="184" y="126"/>
                    <a:pt x="184" y="124"/>
                    <a:pt x="184" y="124"/>
                  </a:cubicBezTo>
                  <a:cubicBezTo>
                    <a:pt x="185" y="123"/>
                    <a:pt x="185" y="126"/>
                    <a:pt x="186" y="127"/>
                  </a:cubicBezTo>
                  <a:cubicBezTo>
                    <a:pt x="186" y="127"/>
                    <a:pt x="186" y="126"/>
                    <a:pt x="186" y="125"/>
                  </a:cubicBezTo>
                  <a:cubicBezTo>
                    <a:pt x="186" y="127"/>
                    <a:pt x="192" y="130"/>
                    <a:pt x="193" y="127"/>
                  </a:cubicBezTo>
                  <a:cubicBezTo>
                    <a:pt x="193" y="127"/>
                    <a:pt x="193" y="128"/>
                    <a:pt x="193" y="128"/>
                  </a:cubicBezTo>
                  <a:cubicBezTo>
                    <a:pt x="193" y="128"/>
                    <a:pt x="194" y="127"/>
                    <a:pt x="194" y="126"/>
                  </a:cubicBezTo>
                  <a:cubicBezTo>
                    <a:pt x="193" y="126"/>
                    <a:pt x="194" y="127"/>
                    <a:pt x="194" y="126"/>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40" name="Freeform 641">
              <a:extLst>
                <a:ext uri="{FF2B5EF4-FFF2-40B4-BE49-F238E27FC236}">
                  <a16:creationId xmlns:a16="http://schemas.microsoft.com/office/drawing/2014/main" id="{279C5409-9268-4B65-FF12-701CA247DF1D}"/>
                </a:ext>
              </a:extLst>
            </p:cNvPr>
            <p:cNvSpPr>
              <a:spLocks/>
            </p:cNvSpPr>
            <p:nvPr/>
          </p:nvSpPr>
          <p:spPr bwMode="auto">
            <a:xfrm>
              <a:off x="5888086" y="6516489"/>
              <a:ext cx="2697455" cy="1337930"/>
            </a:xfrm>
            <a:custGeom>
              <a:avLst/>
              <a:gdLst>
                <a:gd name="T0" fmla="*/ 84 w 289"/>
                <a:gd name="T1" fmla="*/ 106 h 143"/>
                <a:gd name="T2" fmla="*/ 105 w 289"/>
                <a:gd name="T3" fmla="*/ 119 h 143"/>
                <a:gd name="T4" fmla="*/ 125 w 289"/>
                <a:gd name="T5" fmla="*/ 127 h 143"/>
                <a:gd name="T6" fmla="*/ 137 w 289"/>
                <a:gd name="T7" fmla="*/ 127 h 143"/>
                <a:gd name="T8" fmla="*/ 149 w 289"/>
                <a:gd name="T9" fmla="*/ 119 h 143"/>
                <a:gd name="T10" fmla="*/ 162 w 289"/>
                <a:gd name="T11" fmla="*/ 118 h 143"/>
                <a:gd name="T12" fmla="*/ 177 w 289"/>
                <a:gd name="T13" fmla="*/ 119 h 143"/>
                <a:gd name="T14" fmla="*/ 171 w 289"/>
                <a:gd name="T15" fmla="*/ 113 h 143"/>
                <a:gd name="T16" fmla="*/ 186 w 289"/>
                <a:gd name="T17" fmla="*/ 113 h 143"/>
                <a:gd name="T18" fmla="*/ 209 w 289"/>
                <a:gd name="T19" fmla="*/ 122 h 143"/>
                <a:gd name="T20" fmla="*/ 213 w 289"/>
                <a:gd name="T21" fmla="*/ 133 h 143"/>
                <a:gd name="T22" fmla="*/ 220 w 289"/>
                <a:gd name="T23" fmla="*/ 143 h 143"/>
                <a:gd name="T24" fmla="*/ 215 w 289"/>
                <a:gd name="T25" fmla="*/ 108 h 143"/>
                <a:gd name="T26" fmla="*/ 234 w 289"/>
                <a:gd name="T27" fmla="*/ 92 h 143"/>
                <a:gd name="T28" fmla="*/ 239 w 289"/>
                <a:gd name="T29" fmla="*/ 86 h 143"/>
                <a:gd name="T30" fmla="*/ 244 w 289"/>
                <a:gd name="T31" fmla="*/ 82 h 143"/>
                <a:gd name="T32" fmla="*/ 242 w 289"/>
                <a:gd name="T33" fmla="*/ 78 h 143"/>
                <a:gd name="T34" fmla="*/ 238 w 289"/>
                <a:gd name="T35" fmla="*/ 71 h 143"/>
                <a:gd name="T36" fmla="*/ 239 w 289"/>
                <a:gd name="T37" fmla="*/ 69 h 143"/>
                <a:gd name="T38" fmla="*/ 242 w 289"/>
                <a:gd name="T39" fmla="*/ 75 h 143"/>
                <a:gd name="T40" fmla="*/ 246 w 289"/>
                <a:gd name="T41" fmla="*/ 62 h 143"/>
                <a:gd name="T42" fmla="*/ 253 w 289"/>
                <a:gd name="T43" fmla="*/ 52 h 143"/>
                <a:gd name="T44" fmla="*/ 265 w 289"/>
                <a:gd name="T45" fmla="*/ 48 h 143"/>
                <a:gd name="T46" fmla="*/ 271 w 289"/>
                <a:gd name="T47" fmla="*/ 48 h 143"/>
                <a:gd name="T48" fmla="*/ 274 w 289"/>
                <a:gd name="T49" fmla="*/ 35 h 143"/>
                <a:gd name="T50" fmla="*/ 288 w 289"/>
                <a:gd name="T51" fmla="*/ 28 h 143"/>
                <a:gd name="T52" fmla="*/ 276 w 289"/>
                <a:gd name="T53" fmla="*/ 13 h 143"/>
                <a:gd name="T54" fmla="*/ 264 w 289"/>
                <a:gd name="T55" fmla="*/ 28 h 143"/>
                <a:gd name="T56" fmla="*/ 237 w 289"/>
                <a:gd name="T57" fmla="*/ 39 h 143"/>
                <a:gd name="T58" fmla="*/ 224 w 289"/>
                <a:gd name="T59" fmla="*/ 45 h 143"/>
                <a:gd name="T60" fmla="*/ 208 w 289"/>
                <a:gd name="T61" fmla="*/ 44 h 143"/>
                <a:gd name="T62" fmla="*/ 203 w 289"/>
                <a:gd name="T63" fmla="*/ 36 h 143"/>
                <a:gd name="T64" fmla="*/ 196 w 289"/>
                <a:gd name="T65" fmla="*/ 28 h 143"/>
                <a:gd name="T66" fmla="*/ 185 w 289"/>
                <a:gd name="T67" fmla="*/ 48 h 143"/>
                <a:gd name="T68" fmla="*/ 187 w 289"/>
                <a:gd name="T69" fmla="*/ 25 h 143"/>
                <a:gd name="T70" fmla="*/ 196 w 289"/>
                <a:gd name="T71" fmla="*/ 17 h 143"/>
                <a:gd name="T72" fmla="*/ 184 w 289"/>
                <a:gd name="T73" fmla="*/ 13 h 143"/>
                <a:gd name="T74" fmla="*/ 165 w 289"/>
                <a:gd name="T75" fmla="*/ 15 h 143"/>
                <a:gd name="T76" fmla="*/ 158 w 289"/>
                <a:gd name="T77" fmla="*/ 5 h 143"/>
                <a:gd name="T78" fmla="*/ 147 w 289"/>
                <a:gd name="T79" fmla="*/ 4 h 143"/>
                <a:gd name="T80" fmla="*/ 30 w 289"/>
                <a:gd name="T81" fmla="*/ 4 h 143"/>
                <a:gd name="T82" fmla="*/ 7 w 289"/>
                <a:gd name="T83" fmla="*/ 9 h 143"/>
                <a:gd name="T84" fmla="*/ 8 w 289"/>
                <a:gd name="T85" fmla="*/ 21 h 143"/>
                <a:gd name="T86" fmla="*/ 2 w 289"/>
                <a:gd name="T87" fmla="*/ 40 h 143"/>
                <a:gd name="T88" fmla="*/ 5 w 289"/>
                <a:gd name="T89" fmla="*/ 63 h 143"/>
                <a:gd name="T90" fmla="*/ 12 w 289"/>
                <a:gd name="T91" fmla="*/ 73 h 143"/>
                <a:gd name="T92" fmla="*/ 21 w 289"/>
                <a:gd name="T93" fmla="*/ 88 h 143"/>
                <a:gd name="T94" fmla="*/ 39 w 289"/>
                <a:gd name="T95" fmla="*/ 102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89" h="143">
                  <a:moveTo>
                    <a:pt x="68" y="108"/>
                  </a:moveTo>
                  <a:cubicBezTo>
                    <a:pt x="71" y="108"/>
                    <a:pt x="74" y="108"/>
                    <a:pt x="78" y="108"/>
                  </a:cubicBezTo>
                  <a:cubicBezTo>
                    <a:pt x="79" y="108"/>
                    <a:pt x="81" y="108"/>
                    <a:pt x="82" y="108"/>
                  </a:cubicBezTo>
                  <a:cubicBezTo>
                    <a:pt x="83" y="108"/>
                    <a:pt x="83" y="106"/>
                    <a:pt x="84" y="106"/>
                  </a:cubicBezTo>
                  <a:cubicBezTo>
                    <a:pt x="85" y="105"/>
                    <a:pt x="91" y="105"/>
                    <a:pt x="91" y="106"/>
                  </a:cubicBezTo>
                  <a:cubicBezTo>
                    <a:pt x="94" y="108"/>
                    <a:pt x="97" y="110"/>
                    <a:pt x="100" y="112"/>
                  </a:cubicBezTo>
                  <a:cubicBezTo>
                    <a:pt x="100" y="112"/>
                    <a:pt x="101" y="115"/>
                    <a:pt x="101" y="116"/>
                  </a:cubicBezTo>
                  <a:cubicBezTo>
                    <a:pt x="102" y="118"/>
                    <a:pt x="102" y="118"/>
                    <a:pt x="105" y="119"/>
                  </a:cubicBezTo>
                  <a:cubicBezTo>
                    <a:pt x="107" y="120"/>
                    <a:pt x="108" y="121"/>
                    <a:pt x="109" y="119"/>
                  </a:cubicBezTo>
                  <a:cubicBezTo>
                    <a:pt x="110" y="116"/>
                    <a:pt x="111" y="116"/>
                    <a:pt x="114" y="117"/>
                  </a:cubicBezTo>
                  <a:cubicBezTo>
                    <a:pt x="116" y="117"/>
                    <a:pt x="119" y="118"/>
                    <a:pt x="119" y="120"/>
                  </a:cubicBezTo>
                  <a:cubicBezTo>
                    <a:pt x="121" y="123"/>
                    <a:pt x="123" y="124"/>
                    <a:pt x="125" y="127"/>
                  </a:cubicBezTo>
                  <a:cubicBezTo>
                    <a:pt x="127" y="129"/>
                    <a:pt x="126" y="133"/>
                    <a:pt x="129" y="134"/>
                  </a:cubicBezTo>
                  <a:cubicBezTo>
                    <a:pt x="131" y="136"/>
                    <a:pt x="135" y="136"/>
                    <a:pt x="137" y="137"/>
                  </a:cubicBezTo>
                  <a:cubicBezTo>
                    <a:pt x="137" y="136"/>
                    <a:pt x="135" y="129"/>
                    <a:pt x="135" y="129"/>
                  </a:cubicBezTo>
                  <a:cubicBezTo>
                    <a:pt x="137" y="130"/>
                    <a:pt x="136" y="127"/>
                    <a:pt x="137" y="127"/>
                  </a:cubicBezTo>
                  <a:cubicBezTo>
                    <a:pt x="137" y="126"/>
                    <a:pt x="139" y="126"/>
                    <a:pt x="140" y="125"/>
                  </a:cubicBezTo>
                  <a:cubicBezTo>
                    <a:pt x="141" y="125"/>
                    <a:pt x="142" y="122"/>
                    <a:pt x="142" y="122"/>
                  </a:cubicBezTo>
                  <a:cubicBezTo>
                    <a:pt x="143" y="123"/>
                    <a:pt x="144" y="123"/>
                    <a:pt x="145" y="122"/>
                  </a:cubicBezTo>
                  <a:cubicBezTo>
                    <a:pt x="147" y="121"/>
                    <a:pt x="148" y="121"/>
                    <a:pt x="149" y="119"/>
                  </a:cubicBezTo>
                  <a:cubicBezTo>
                    <a:pt x="151" y="118"/>
                    <a:pt x="148" y="118"/>
                    <a:pt x="148" y="117"/>
                  </a:cubicBezTo>
                  <a:cubicBezTo>
                    <a:pt x="148" y="117"/>
                    <a:pt x="151" y="118"/>
                    <a:pt x="152" y="117"/>
                  </a:cubicBezTo>
                  <a:cubicBezTo>
                    <a:pt x="154" y="116"/>
                    <a:pt x="155" y="116"/>
                    <a:pt x="157" y="116"/>
                  </a:cubicBezTo>
                  <a:cubicBezTo>
                    <a:pt x="159" y="116"/>
                    <a:pt x="160" y="119"/>
                    <a:pt x="162" y="118"/>
                  </a:cubicBezTo>
                  <a:cubicBezTo>
                    <a:pt x="165" y="116"/>
                    <a:pt x="166" y="118"/>
                    <a:pt x="168" y="119"/>
                  </a:cubicBezTo>
                  <a:cubicBezTo>
                    <a:pt x="170" y="120"/>
                    <a:pt x="171" y="118"/>
                    <a:pt x="172" y="118"/>
                  </a:cubicBezTo>
                  <a:cubicBezTo>
                    <a:pt x="173" y="117"/>
                    <a:pt x="176" y="119"/>
                    <a:pt x="176" y="120"/>
                  </a:cubicBezTo>
                  <a:cubicBezTo>
                    <a:pt x="177" y="121"/>
                    <a:pt x="178" y="120"/>
                    <a:pt x="177" y="119"/>
                  </a:cubicBezTo>
                  <a:cubicBezTo>
                    <a:pt x="177" y="119"/>
                    <a:pt x="176" y="118"/>
                    <a:pt x="175" y="118"/>
                  </a:cubicBezTo>
                  <a:cubicBezTo>
                    <a:pt x="174" y="117"/>
                    <a:pt x="176" y="117"/>
                    <a:pt x="176" y="117"/>
                  </a:cubicBezTo>
                  <a:cubicBezTo>
                    <a:pt x="175" y="115"/>
                    <a:pt x="175" y="114"/>
                    <a:pt x="173" y="115"/>
                  </a:cubicBezTo>
                  <a:cubicBezTo>
                    <a:pt x="173" y="115"/>
                    <a:pt x="169" y="115"/>
                    <a:pt x="171" y="113"/>
                  </a:cubicBezTo>
                  <a:cubicBezTo>
                    <a:pt x="173" y="113"/>
                    <a:pt x="174" y="114"/>
                    <a:pt x="175" y="114"/>
                  </a:cubicBezTo>
                  <a:cubicBezTo>
                    <a:pt x="178" y="113"/>
                    <a:pt x="180" y="113"/>
                    <a:pt x="183" y="113"/>
                  </a:cubicBezTo>
                  <a:cubicBezTo>
                    <a:pt x="184" y="113"/>
                    <a:pt x="183" y="113"/>
                    <a:pt x="184" y="114"/>
                  </a:cubicBezTo>
                  <a:cubicBezTo>
                    <a:pt x="184" y="114"/>
                    <a:pt x="185" y="114"/>
                    <a:pt x="186" y="113"/>
                  </a:cubicBezTo>
                  <a:cubicBezTo>
                    <a:pt x="188" y="113"/>
                    <a:pt x="190" y="113"/>
                    <a:pt x="192" y="113"/>
                  </a:cubicBezTo>
                  <a:cubicBezTo>
                    <a:pt x="194" y="113"/>
                    <a:pt x="194" y="115"/>
                    <a:pt x="196" y="116"/>
                  </a:cubicBezTo>
                  <a:cubicBezTo>
                    <a:pt x="198" y="118"/>
                    <a:pt x="200" y="116"/>
                    <a:pt x="202" y="115"/>
                  </a:cubicBezTo>
                  <a:cubicBezTo>
                    <a:pt x="203" y="115"/>
                    <a:pt x="209" y="121"/>
                    <a:pt x="209" y="122"/>
                  </a:cubicBezTo>
                  <a:cubicBezTo>
                    <a:pt x="210" y="123"/>
                    <a:pt x="208" y="125"/>
                    <a:pt x="209" y="126"/>
                  </a:cubicBezTo>
                  <a:cubicBezTo>
                    <a:pt x="210" y="128"/>
                    <a:pt x="209" y="128"/>
                    <a:pt x="210" y="130"/>
                  </a:cubicBezTo>
                  <a:cubicBezTo>
                    <a:pt x="210" y="131"/>
                    <a:pt x="211" y="132"/>
                    <a:pt x="211" y="132"/>
                  </a:cubicBezTo>
                  <a:cubicBezTo>
                    <a:pt x="212" y="132"/>
                    <a:pt x="212" y="133"/>
                    <a:pt x="213" y="133"/>
                  </a:cubicBezTo>
                  <a:cubicBezTo>
                    <a:pt x="214" y="134"/>
                    <a:pt x="213" y="136"/>
                    <a:pt x="214" y="137"/>
                  </a:cubicBezTo>
                  <a:cubicBezTo>
                    <a:pt x="215" y="138"/>
                    <a:pt x="216" y="138"/>
                    <a:pt x="217" y="140"/>
                  </a:cubicBezTo>
                  <a:cubicBezTo>
                    <a:pt x="219" y="143"/>
                    <a:pt x="218" y="140"/>
                    <a:pt x="220" y="141"/>
                  </a:cubicBezTo>
                  <a:cubicBezTo>
                    <a:pt x="220" y="141"/>
                    <a:pt x="220" y="143"/>
                    <a:pt x="220" y="143"/>
                  </a:cubicBezTo>
                  <a:cubicBezTo>
                    <a:pt x="221" y="143"/>
                    <a:pt x="222" y="136"/>
                    <a:pt x="222" y="135"/>
                  </a:cubicBezTo>
                  <a:cubicBezTo>
                    <a:pt x="222" y="132"/>
                    <a:pt x="221" y="130"/>
                    <a:pt x="220" y="126"/>
                  </a:cubicBezTo>
                  <a:cubicBezTo>
                    <a:pt x="218" y="123"/>
                    <a:pt x="218" y="120"/>
                    <a:pt x="217" y="117"/>
                  </a:cubicBezTo>
                  <a:cubicBezTo>
                    <a:pt x="215" y="115"/>
                    <a:pt x="214" y="111"/>
                    <a:pt x="215" y="108"/>
                  </a:cubicBezTo>
                  <a:cubicBezTo>
                    <a:pt x="216" y="105"/>
                    <a:pt x="218" y="103"/>
                    <a:pt x="221" y="101"/>
                  </a:cubicBezTo>
                  <a:cubicBezTo>
                    <a:pt x="222" y="100"/>
                    <a:pt x="223" y="100"/>
                    <a:pt x="224" y="99"/>
                  </a:cubicBezTo>
                  <a:cubicBezTo>
                    <a:pt x="225" y="98"/>
                    <a:pt x="226" y="96"/>
                    <a:pt x="227" y="96"/>
                  </a:cubicBezTo>
                  <a:cubicBezTo>
                    <a:pt x="229" y="94"/>
                    <a:pt x="232" y="94"/>
                    <a:pt x="234" y="92"/>
                  </a:cubicBezTo>
                  <a:cubicBezTo>
                    <a:pt x="235" y="91"/>
                    <a:pt x="236" y="89"/>
                    <a:pt x="238" y="89"/>
                  </a:cubicBezTo>
                  <a:cubicBezTo>
                    <a:pt x="238" y="89"/>
                    <a:pt x="242" y="89"/>
                    <a:pt x="241" y="87"/>
                  </a:cubicBezTo>
                  <a:cubicBezTo>
                    <a:pt x="241" y="87"/>
                    <a:pt x="238" y="88"/>
                    <a:pt x="238" y="88"/>
                  </a:cubicBezTo>
                  <a:cubicBezTo>
                    <a:pt x="238" y="87"/>
                    <a:pt x="240" y="88"/>
                    <a:pt x="239" y="86"/>
                  </a:cubicBezTo>
                  <a:cubicBezTo>
                    <a:pt x="239" y="86"/>
                    <a:pt x="238" y="85"/>
                    <a:pt x="239" y="85"/>
                  </a:cubicBezTo>
                  <a:cubicBezTo>
                    <a:pt x="239" y="84"/>
                    <a:pt x="239" y="85"/>
                    <a:pt x="240" y="84"/>
                  </a:cubicBezTo>
                  <a:cubicBezTo>
                    <a:pt x="239" y="85"/>
                    <a:pt x="241" y="86"/>
                    <a:pt x="241" y="85"/>
                  </a:cubicBezTo>
                  <a:cubicBezTo>
                    <a:pt x="242" y="85"/>
                    <a:pt x="245" y="83"/>
                    <a:pt x="244" y="82"/>
                  </a:cubicBezTo>
                  <a:cubicBezTo>
                    <a:pt x="244" y="83"/>
                    <a:pt x="238" y="82"/>
                    <a:pt x="239" y="81"/>
                  </a:cubicBezTo>
                  <a:cubicBezTo>
                    <a:pt x="239" y="80"/>
                    <a:pt x="240" y="82"/>
                    <a:pt x="241" y="81"/>
                  </a:cubicBezTo>
                  <a:cubicBezTo>
                    <a:pt x="241" y="81"/>
                    <a:pt x="243" y="80"/>
                    <a:pt x="243" y="80"/>
                  </a:cubicBezTo>
                  <a:cubicBezTo>
                    <a:pt x="243" y="80"/>
                    <a:pt x="242" y="79"/>
                    <a:pt x="242" y="78"/>
                  </a:cubicBezTo>
                  <a:cubicBezTo>
                    <a:pt x="243" y="77"/>
                    <a:pt x="243" y="76"/>
                    <a:pt x="241" y="76"/>
                  </a:cubicBezTo>
                  <a:cubicBezTo>
                    <a:pt x="241" y="76"/>
                    <a:pt x="237" y="74"/>
                    <a:pt x="237" y="74"/>
                  </a:cubicBezTo>
                  <a:cubicBezTo>
                    <a:pt x="238" y="73"/>
                    <a:pt x="239" y="74"/>
                    <a:pt x="240" y="74"/>
                  </a:cubicBezTo>
                  <a:cubicBezTo>
                    <a:pt x="241" y="73"/>
                    <a:pt x="239" y="71"/>
                    <a:pt x="238" y="71"/>
                  </a:cubicBezTo>
                  <a:cubicBezTo>
                    <a:pt x="237" y="70"/>
                    <a:pt x="236" y="69"/>
                    <a:pt x="236" y="68"/>
                  </a:cubicBezTo>
                  <a:cubicBezTo>
                    <a:pt x="235" y="67"/>
                    <a:pt x="238" y="65"/>
                    <a:pt x="237" y="64"/>
                  </a:cubicBezTo>
                  <a:cubicBezTo>
                    <a:pt x="238" y="65"/>
                    <a:pt x="237" y="66"/>
                    <a:pt x="237" y="67"/>
                  </a:cubicBezTo>
                  <a:cubicBezTo>
                    <a:pt x="237" y="67"/>
                    <a:pt x="239" y="69"/>
                    <a:pt x="239" y="69"/>
                  </a:cubicBezTo>
                  <a:cubicBezTo>
                    <a:pt x="241" y="67"/>
                    <a:pt x="239" y="62"/>
                    <a:pt x="242" y="61"/>
                  </a:cubicBezTo>
                  <a:cubicBezTo>
                    <a:pt x="241" y="61"/>
                    <a:pt x="241" y="66"/>
                    <a:pt x="242" y="67"/>
                  </a:cubicBezTo>
                  <a:cubicBezTo>
                    <a:pt x="242" y="69"/>
                    <a:pt x="244" y="69"/>
                    <a:pt x="244" y="71"/>
                  </a:cubicBezTo>
                  <a:cubicBezTo>
                    <a:pt x="244" y="72"/>
                    <a:pt x="241" y="74"/>
                    <a:pt x="242" y="75"/>
                  </a:cubicBezTo>
                  <a:cubicBezTo>
                    <a:pt x="242" y="75"/>
                    <a:pt x="248" y="69"/>
                    <a:pt x="247" y="67"/>
                  </a:cubicBezTo>
                  <a:cubicBezTo>
                    <a:pt x="247" y="65"/>
                    <a:pt x="245" y="64"/>
                    <a:pt x="245" y="62"/>
                  </a:cubicBezTo>
                  <a:cubicBezTo>
                    <a:pt x="244" y="61"/>
                    <a:pt x="245" y="58"/>
                    <a:pt x="247" y="59"/>
                  </a:cubicBezTo>
                  <a:cubicBezTo>
                    <a:pt x="246" y="58"/>
                    <a:pt x="245" y="61"/>
                    <a:pt x="246" y="62"/>
                  </a:cubicBezTo>
                  <a:cubicBezTo>
                    <a:pt x="248" y="64"/>
                    <a:pt x="248" y="65"/>
                    <a:pt x="250" y="62"/>
                  </a:cubicBezTo>
                  <a:cubicBezTo>
                    <a:pt x="251" y="61"/>
                    <a:pt x="253" y="58"/>
                    <a:pt x="252" y="56"/>
                  </a:cubicBezTo>
                  <a:cubicBezTo>
                    <a:pt x="252" y="56"/>
                    <a:pt x="251" y="55"/>
                    <a:pt x="252" y="54"/>
                  </a:cubicBezTo>
                  <a:cubicBezTo>
                    <a:pt x="252" y="54"/>
                    <a:pt x="253" y="52"/>
                    <a:pt x="253" y="52"/>
                  </a:cubicBezTo>
                  <a:cubicBezTo>
                    <a:pt x="253" y="52"/>
                    <a:pt x="253" y="54"/>
                    <a:pt x="253" y="54"/>
                  </a:cubicBezTo>
                  <a:cubicBezTo>
                    <a:pt x="253" y="54"/>
                    <a:pt x="258" y="51"/>
                    <a:pt x="260" y="51"/>
                  </a:cubicBezTo>
                  <a:cubicBezTo>
                    <a:pt x="261" y="50"/>
                    <a:pt x="263" y="51"/>
                    <a:pt x="264" y="51"/>
                  </a:cubicBezTo>
                  <a:cubicBezTo>
                    <a:pt x="266" y="50"/>
                    <a:pt x="265" y="49"/>
                    <a:pt x="265" y="48"/>
                  </a:cubicBezTo>
                  <a:cubicBezTo>
                    <a:pt x="266" y="48"/>
                    <a:pt x="266" y="50"/>
                    <a:pt x="267" y="50"/>
                  </a:cubicBezTo>
                  <a:cubicBezTo>
                    <a:pt x="267" y="50"/>
                    <a:pt x="269" y="49"/>
                    <a:pt x="269" y="49"/>
                  </a:cubicBezTo>
                  <a:cubicBezTo>
                    <a:pt x="271" y="51"/>
                    <a:pt x="275" y="46"/>
                    <a:pt x="272" y="46"/>
                  </a:cubicBezTo>
                  <a:cubicBezTo>
                    <a:pt x="272" y="46"/>
                    <a:pt x="272" y="48"/>
                    <a:pt x="271" y="48"/>
                  </a:cubicBezTo>
                  <a:cubicBezTo>
                    <a:pt x="270" y="48"/>
                    <a:pt x="268" y="44"/>
                    <a:pt x="268" y="44"/>
                  </a:cubicBezTo>
                  <a:cubicBezTo>
                    <a:pt x="269" y="43"/>
                    <a:pt x="268" y="42"/>
                    <a:pt x="269" y="41"/>
                  </a:cubicBezTo>
                  <a:cubicBezTo>
                    <a:pt x="270" y="39"/>
                    <a:pt x="271" y="37"/>
                    <a:pt x="272" y="36"/>
                  </a:cubicBezTo>
                  <a:cubicBezTo>
                    <a:pt x="273" y="36"/>
                    <a:pt x="274" y="35"/>
                    <a:pt x="274" y="35"/>
                  </a:cubicBezTo>
                  <a:cubicBezTo>
                    <a:pt x="276" y="36"/>
                    <a:pt x="277" y="33"/>
                    <a:pt x="278" y="32"/>
                  </a:cubicBezTo>
                  <a:cubicBezTo>
                    <a:pt x="278" y="32"/>
                    <a:pt x="280" y="33"/>
                    <a:pt x="281" y="32"/>
                  </a:cubicBezTo>
                  <a:cubicBezTo>
                    <a:pt x="283" y="31"/>
                    <a:pt x="285" y="31"/>
                    <a:pt x="286" y="30"/>
                  </a:cubicBezTo>
                  <a:cubicBezTo>
                    <a:pt x="287" y="30"/>
                    <a:pt x="289" y="29"/>
                    <a:pt x="288" y="28"/>
                  </a:cubicBezTo>
                  <a:cubicBezTo>
                    <a:pt x="286" y="26"/>
                    <a:pt x="286" y="25"/>
                    <a:pt x="285" y="24"/>
                  </a:cubicBezTo>
                  <a:cubicBezTo>
                    <a:pt x="281" y="23"/>
                    <a:pt x="287" y="14"/>
                    <a:pt x="281" y="14"/>
                  </a:cubicBezTo>
                  <a:cubicBezTo>
                    <a:pt x="280" y="13"/>
                    <a:pt x="279" y="15"/>
                    <a:pt x="278" y="14"/>
                  </a:cubicBezTo>
                  <a:cubicBezTo>
                    <a:pt x="277" y="13"/>
                    <a:pt x="277" y="12"/>
                    <a:pt x="276" y="13"/>
                  </a:cubicBezTo>
                  <a:cubicBezTo>
                    <a:pt x="275" y="14"/>
                    <a:pt x="274" y="16"/>
                    <a:pt x="273" y="17"/>
                  </a:cubicBezTo>
                  <a:cubicBezTo>
                    <a:pt x="272" y="18"/>
                    <a:pt x="272" y="20"/>
                    <a:pt x="271" y="21"/>
                  </a:cubicBezTo>
                  <a:cubicBezTo>
                    <a:pt x="271" y="23"/>
                    <a:pt x="270" y="26"/>
                    <a:pt x="268" y="26"/>
                  </a:cubicBezTo>
                  <a:cubicBezTo>
                    <a:pt x="266" y="26"/>
                    <a:pt x="266" y="28"/>
                    <a:pt x="264" y="28"/>
                  </a:cubicBezTo>
                  <a:cubicBezTo>
                    <a:pt x="259" y="28"/>
                    <a:pt x="254" y="28"/>
                    <a:pt x="249" y="28"/>
                  </a:cubicBezTo>
                  <a:cubicBezTo>
                    <a:pt x="247" y="28"/>
                    <a:pt x="247" y="28"/>
                    <a:pt x="246" y="29"/>
                  </a:cubicBezTo>
                  <a:cubicBezTo>
                    <a:pt x="245" y="31"/>
                    <a:pt x="241" y="33"/>
                    <a:pt x="241" y="34"/>
                  </a:cubicBezTo>
                  <a:cubicBezTo>
                    <a:pt x="242" y="37"/>
                    <a:pt x="239" y="39"/>
                    <a:pt x="237" y="39"/>
                  </a:cubicBezTo>
                  <a:cubicBezTo>
                    <a:pt x="235" y="39"/>
                    <a:pt x="234" y="38"/>
                    <a:pt x="232" y="38"/>
                  </a:cubicBezTo>
                  <a:cubicBezTo>
                    <a:pt x="230" y="38"/>
                    <a:pt x="228" y="39"/>
                    <a:pt x="227" y="39"/>
                  </a:cubicBezTo>
                  <a:cubicBezTo>
                    <a:pt x="227" y="39"/>
                    <a:pt x="227" y="42"/>
                    <a:pt x="228" y="42"/>
                  </a:cubicBezTo>
                  <a:cubicBezTo>
                    <a:pt x="227" y="43"/>
                    <a:pt x="226" y="44"/>
                    <a:pt x="224" y="45"/>
                  </a:cubicBezTo>
                  <a:cubicBezTo>
                    <a:pt x="222" y="46"/>
                    <a:pt x="219" y="48"/>
                    <a:pt x="216" y="49"/>
                  </a:cubicBezTo>
                  <a:cubicBezTo>
                    <a:pt x="213" y="50"/>
                    <a:pt x="210" y="50"/>
                    <a:pt x="207" y="49"/>
                  </a:cubicBezTo>
                  <a:cubicBezTo>
                    <a:pt x="206" y="48"/>
                    <a:pt x="205" y="47"/>
                    <a:pt x="206" y="46"/>
                  </a:cubicBezTo>
                  <a:cubicBezTo>
                    <a:pt x="206" y="46"/>
                    <a:pt x="207" y="44"/>
                    <a:pt x="208" y="44"/>
                  </a:cubicBezTo>
                  <a:cubicBezTo>
                    <a:pt x="208" y="44"/>
                    <a:pt x="208" y="45"/>
                    <a:pt x="208" y="46"/>
                  </a:cubicBezTo>
                  <a:cubicBezTo>
                    <a:pt x="210" y="42"/>
                    <a:pt x="211" y="39"/>
                    <a:pt x="209" y="35"/>
                  </a:cubicBezTo>
                  <a:cubicBezTo>
                    <a:pt x="208" y="34"/>
                    <a:pt x="206" y="36"/>
                    <a:pt x="205" y="36"/>
                  </a:cubicBezTo>
                  <a:cubicBezTo>
                    <a:pt x="204" y="37"/>
                    <a:pt x="204" y="36"/>
                    <a:pt x="203" y="36"/>
                  </a:cubicBezTo>
                  <a:cubicBezTo>
                    <a:pt x="202" y="35"/>
                    <a:pt x="204" y="34"/>
                    <a:pt x="204" y="34"/>
                  </a:cubicBezTo>
                  <a:cubicBezTo>
                    <a:pt x="208" y="30"/>
                    <a:pt x="205" y="26"/>
                    <a:pt x="201" y="25"/>
                  </a:cubicBezTo>
                  <a:cubicBezTo>
                    <a:pt x="198" y="24"/>
                    <a:pt x="198" y="25"/>
                    <a:pt x="196" y="26"/>
                  </a:cubicBezTo>
                  <a:cubicBezTo>
                    <a:pt x="196" y="27"/>
                    <a:pt x="196" y="27"/>
                    <a:pt x="196" y="28"/>
                  </a:cubicBezTo>
                  <a:cubicBezTo>
                    <a:pt x="196" y="29"/>
                    <a:pt x="194" y="28"/>
                    <a:pt x="193" y="28"/>
                  </a:cubicBezTo>
                  <a:cubicBezTo>
                    <a:pt x="192" y="28"/>
                    <a:pt x="190" y="36"/>
                    <a:pt x="190" y="37"/>
                  </a:cubicBezTo>
                  <a:cubicBezTo>
                    <a:pt x="191" y="42"/>
                    <a:pt x="192" y="45"/>
                    <a:pt x="188" y="47"/>
                  </a:cubicBezTo>
                  <a:cubicBezTo>
                    <a:pt x="188" y="48"/>
                    <a:pt x="185" y="49"/>
                    <a:pt x="185" y="48"/>
                  </a:cubicBezTo>
                  <a:cubicBezTo>
                    <a:pt x="185" y="46"/>
                    <a:pt x="184" y="44"/>
                    <a:pt x="184" y="42"/>
                  </a:cubicBezTo>
                  <a:cubicBezTo>
                    <a:pt x="184" y="41"/>
                    <a:pt x="186" y="30"/>
                    <a:pt x="186" y="30"/>
                  </a:cubicBezTo>
                  <a:cubicBezTo>
                    <a:pt x="185" y="30"/>
                    <a:pt x="183" y="32"/>
                    <a:pt x="183" y="31"/>
                  </a:cubicBezTo>
                  <a:cubicBezTo>
                    <a:pt x="183" y="30"/>
                    <a:pt x="186" y="26"/>
                    <a:pt x="187" y="25"/>
                  </a:cubicBezTo>
                  <a:cubicBezTo>
                    <a:pt x="188" y="23"/>
                    <a:pt x="191" y="23"/>
                    <a:pt x="193" y="22"/>
                  </a:cubicBezTo>
                  <a:cubicBezTo>
                    <a:pt x="196" y="22"/>
                    <a:pt x="199" y="23"/>
                    <a:pt x="202" y="23"/>
                  </a:cubicBezTo>
                  <a:cubicBezTo>
                    <a:pt x="205" y="23"/>
                    <a:pt x="201" y="20"/>
                    <a:pt x="199" y="20"/>
                  </a:cubicBezTo>
                  <a:cubicBezTo>
                    <a:pt x="197" y="20"/>
                    <a:pt x="199" y="17"/>
                    <a:pt x="196" y="17"/>
                  </a:cubicBezTo>
                  <a:cubicBezTo>
                    <a:pt x="194" y="18"/>
                    <a:pt x="192" y="19"/>
                    <a:pt x="189" y="19"/>
                  </a:cubicBezTo>
                  <a:cubicBezTo>
                    <a:pt x="187" y="19"/>
                    <a:pt x="185" y="17"/>
                    <a:pt x="183" y="16"/>
                  </a:cubicBezTo>
                  <a:cubicBezTo>
                    <a:pt x="183" y="16"/>
                    <a:pt x="180" y="16"/>
                    <a:pt x="181" y="15"/>
                  </a:cubicBezTo>
                  <a:cubicBezTo>
                    <a:pt x="182" y="15"/>
                    <a:pt x="184" y="14"/>
                    <a:pt x="184" y="13"/>
                  </a:cubicBezTo>
                  <a:cubicBezTo>
                    <a:pt x="184" y="13"/>
                    <a:pt x="176" y="16"/>
                    <a:pt x="175" y="16"/>
                  </a:cubicBezTo>
                  <a:cubicBezTo>
                    <a:pt x="174" y="17"/>
                    <a:pt x="173" y="18"/>
                    <a:pt x="172" y="18"/>
                  </a:cubicBezTo>
                  <a:cubicBezTo>
                    <a:pt x="170" y="18"/>
                    <a:pt x="170" y="16"/>
                    <a:pt x="168" y="16"/>
                  </a:cubicBezTo>
                  <a:cubicBezTo>
                    <a:pt x="167" y="16"/>
                    <a:pt x="162" y="18"/>
                    <a:pt x="165" y="15"/>
                  </a:cubicBezTo>
                  <a:cubicBezTo>
                    <a:pt x="168" y="13"/>
                    <a:pt x="171" y="11"/>
                    <a:pt x="174" y="9"/>
                  </a:cubicBezTo>
                  <a:cubicBezTo>
                    <a:pt x="172" y="9"/>
                    <a:pt x="170" y="7"/>
                    <a:pt x="168" y="9"/>
                  </a:cubicBezTo>
                  <a:cubicBezTo>
                    <a:pt x="165" y="10"/>
                    <a:pt x="164" y="8"/>
                    <a:pt x="161" y="7"/>
                  </a:cubicBezTo>
                  <a:cubicBezTo>
                    <a:pt x="160" y="7"/>
                    <a:pt x="159" y="6"/>
                    <a:pt x="158" y="5"/>
                  </a:cubicBezTo>
                  <a:cubicBezTo>
                    <a:pt x="156" y="5"/>
                    <a:pt x="155" y="6"/>
                    <a:pt x="153" y="6"/>
                  </a:cubicBezTo>
                  <a:cubicBezTo>
                    <a:pt x="152" y="5"/>
                    <a:pt x="150" y="5"/>
                    <a:pt x="150" y="3"/>
                  </a:cubicBezTo>
                  <a:cubicBezTo>
                    <a:pt x="150" y="3"/>
                    <a:pt x="148" y="0"/>
                    <a:pt x="148" y="1"/>
                  </a:cubicBezTo>
                  <a:cubicBezTo>
                    <a:pt x="147" y="1"/>
                    <a:pt x="148" y="4"/>
                    <a:pt x="147" y="4"/>
                  </a:cubicBezTo>
                  <a:cubicBezTo>
                    <a:pt x="146" y="4"/>
                    <a:pt x="145" y="4"/>
                    <a:pt x="145" y="4"/>
                  </a:cubicBezTo>
                  <a:cubicBezTo>
                    <a:pt x="142" y="4"/>
                    <a:pt x="139" y="4"/>
                    <a:pt x="136" y="4"/>
                  </a:cubicBezTo>
                  <a:cubicBezTo>
                    <a:pt x="125" y="4"/>
                    <a:pt x="115" y="4"/>
                    <a:pt x="105" y="4"/>
                  </a:cubicBezTo>
                  <a:cubicBezTo>
                    <a:pt x="80" y="4"/>
                    <a:pt x="55" y="4"/>
                    <a:pt x="30" y="4"/>
                  </a:cubicBezTo>
                  <a:cubicBezTo>
                    <a:pt x="24" y="4"/>
                    <a:pt x="17" y="4"/>
                    <a:pt x="11" y="4"/>
                  </a:cubicBezTo>
                  <a:cubicBezTo>
                    <a:pt x="12" y="5"/>
                    <a:pt x="14" y="13"/>
                    <a:pt x="11" y="14"/>
                  </a:cubicBezTo>
                  <a:cubicBezTo>
                    <a:pt x="9" y="14"/>
                    <a:pt x="8" y="14"/>
                    <a:pt x="10" y="12"/>
                  </a:cubicBezTo>
                  <a:cubicBezTo>
                    <a:pt x="12" y="9"/>
                    <a:pt x="9" y="9"/>
                    <a:pt x="7" y="9"/>
                  </a:cubicBezTo>
                  <a:cubicBezTo>
                    <a:pt x="5" y="9"/>
                    <a:pt x="2" y="7"/>
                    <a:pt x="1" y="7"/>
                  </a:cubicBezTo>
                  <a:cubicBezTo>
                    <a:pt x="0" y="8"/>
                    <a:pt x="2" y="12"/>
                    <a:pt x="2" y="12"/>
                  </a:cubicBezTo>
                  <a:cubicBezTo>
                    <a:pt x="3" y="15"/>
                    <a:pt x="4" y="16"/>
                    <a:pt x="4" y="18"/>
                  </a:cubicBezTo>
                  <a:cubicBezTo>
                    <a:pt x="4" y="19"/>
                    <a:pt x="7" y="21"/>
                    <a:pt x="8" y="21"/>
                  </a:cubicBezTo>
                  <a:cubicBezTo>
                    <a:pt x="7" y="21"/>
                    <a:pt x="6" y="21"/>
                    <a:pt x="5" y="22"/>
                  </a:cubicBezTo>
                  <a:cubicBezTo>
                    <a:pt x="4" y="23"/>
                    <a:pt x="5" y="24"/>
                    <a:pt x="5" y="25"/>
                  </a:cubicBezTo>
                  <a:cubicBezTo>
                    <a:pt x="5" y="28"/>
                    <a:pt x="5" y="30"/>
                    <a:pt x="4" y="32"/>
                  </a:cubicBezTo>
                  <a:cubicBezTo>
                    <a:pt x="4" y="35"/>
                    <a:pt x="3" y="37"/>
                    <a:pt x="2" y="40"/>
                  </a:cubicBezTo>
                  <a:cubicBezTo>
                    <a:pt x="1" y="43"/>
                    <a:pt x="3" y="46"/>
                    <a:pt x="4" y="49"/>
                  </a:cubicBezTo>
                  <a:cubicBezTo>
                    <a:pt x="4" y="52"/>
                    <a:pt x="3" y="54"/>
                    <a:pt x="3" y="56"/>
                  </a:cubicBezTo>
                  <a:cubicBezTo>
                    <a:pt x="3" y="57"/>
                    <a:pt x="4" y="58"/>
                    <a:pt x="4" y="59"/>
                  </a:cubicBezTo>
                  <a:cubicBezTo>
                    <a:pt x="5" y="60"/>
                    <a:pt x="5" y="62"/>
                    <a:pt x="5" y="63"/>
                  </a:cubicBezTo>
                  <a:cubicBezTo>
                    <a:pt x="6" y="66"/>
                    <a:pt x="9" y="67"/>
                    <a:pt x="10" y="70"/>
                  </a:cubicBezTo>
                  <a:cubicBezTo>
                    <a:pt x="11" y="72"/>
                    <a:pt x="11" y="71"/>
                    <a:pt x="12" y="70"/>
                  </a:cubicBezTo>
                  <a:cubicBezTo>
                    <a:pt x="12" y="70"/>
                    <a:pt x="13" y="73"/>
                    <a:pt x="13" y="73"/>
                  </a:cubicBezTo>
                  <a:cubicBezTo>
                    <a:pt x="13" y="73"/>
                    <a:pt x="12" y="72"/>
                    <a:pt x="12" y="73"/>
                  </a:cubicBezTo>
                  <a:cubicBezTo>
                    <a:pt x="12" y="74"/>
                    <a:pt x="12" y="75"/>
                    <a:pt x="13" y="76"/>
                  </a:cubicBezTo>
                  <a:cubicBezTo>
                    <a:pt x="14" y="76"/>
                    <a:pt x="14" y="76"/>
                    <a:pt x="15" y="77"/>
                  </a:cubicBezTo>
                  <a:cubicBezTo>
                    <a:pt x="16" y="78"/>
                    <a:pt x="14" y="79"/>
                    <a:pt x="15" y="80"/>
                  </a:cubicBezTo>
                  <a:cubicBezTo>
                    <a:pt x="17" y="83"/>
                    <a:pt x="21" y="85"/>
                    <a:pt x="21" y="88"/>
                  </a:cubicBezTo>
                  <a:cubicBezTo>
                    <a:pt x="22" y="90"/>
                    <a:pt x="23" y="90"/>
                    <a:pt x="25" y="91"/>
                  </a:cubicBezTo>
                  <a:cubicBezTo>
                    <a:pt x="27" y="92"/>
                    <a:pt x="29" y="93"/>
                    <a:pt x="31" y="93"/>
                  </a:cubicBezTo>
                  <a:cubicBezTo>
                    <a:pt x="33" y="93"/>
                    <a:pt x="35" y="95"/>
                    <a:pt x="36" y="96"/>
                  </a:cubicBezTo>
                  <a:cubicBezTo>
                    <a:pt x="36" y="97"/>
                    <a:pt x="40" y="101"/>
                    <a:pt x="39" y="102"/>
                  </a:cubicBezTo>
                  <a:cubicBezTo>
                    <a:pt x="43" y="101"/>
                    <a:pt x="48" y="100"/>
                    <a:pt x="52" y="101"/>
                  </a:cubicBezTo>
                  <a:cubicBezTo>
                    <a:pt x="58" y="103"/>
                    <a:pt x="63" y="106"/>
                    <a:pt x="68" y="108"/>
                  </a:cubicBezTo>
                  <a:close/>
                </a:path>
              </a:pathLst>
            </a:custGeom>
            <a:grpFill/>
            <a:ln w="9525"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41" name="Freeform 642">
              <a:extLst>
                <a:ext uri="{FF2B5EF4-FFF2-40B4-BE49-F238E27FC236}">
                  <a16:creationId xmlns:a16="http://schemas.microsoft.com/office/drawing/2014/main" id="{216DCBF3-1BB9-0BC1-8FBA-E1F8C1DCF3D0}"/>
                </a:ext>
              </a:extLst>
            </p:cNvPr>
            <p:cNvSpPr>
              <a:spLocks noEditPoints="1"/>
            </p:cNvSpPr>
            <p:nvPr/>
          </p:nvSpPr>
          <p:spPr bwMode="auto">
            <a:xfrm>
              <a:off x="5133309" y="4907791"/>
              <a:ext cx="3984080" cy="2048308"/>
            </a:xfrm>
            <a:custGeom>
              <a:avLst/>
              <a:gdLst>
                <a:gd name="T0" fmla="*/ 255 w 427"/>
                <a:gd name="T1" fmla="*/ 181 h 219"/>
                <a:gd name="T2" fmla="*/ 299 w 427"/>
                <a:gd name="T3" fmla="*/ 195 h 219"/>
                <a:gd name="T4" fmla="*/ 296 w 427"/>
                <a:gd name="T5" fmla="*/ 215 h 219"/>
                <a:gd name="T6" fmla="*/ 332 w 427"/>
                <a:gd name="T7" fmla="*/ 200 h 219"/>
                <a:gd name="T8" fmla="*/ 366 w 427"/>
                <a:gd name="T9" fmla="*/ 196 h 219"/>
                <a:gd name="T10" fmla="*/ 383 w 427"/>
                <a:gd name="T11" fmla="*/ 200 h 219"/>
                <a:gd name="T12" fmla="*/ 391 w 427"/>
                <a:gd name="T13" fmla="*/ 201 h 219"/>
                <a:gd name="T14" fmla="*/ 380 w 427"/>
                <a:gd name="T15" fmla="*/ 188 h 219"/>
                <a:gd name="T16" fmla="*/ 382 w 427"/>
                <a:gd name="T17" fmla="*/ 176 h 219"/>
                <a:gd name="T18" fmla="*/ 354 w 427"/>
                <a:gd name="T19" fmla="*/ 180 h 219"/>
                <a:gd name="T20" fmla="*/ 414 w 427"/>
                <a:gd name="T21" fmla="*/ 160 h 219"/>
                <a:gd name="T22" fmla="*/ 417 w 427"/>
                <a:gd name="T23" fmla="*/ 144 h 219"/>
                <a:gd name="T24" fmla="*/ 415 w 427"/>
                <a:gd name="T25" fmla="*/ 139 h 219"/>
                <a:gd name="T26" fmla="*/ 394 w 427"/>
                <a:gd name="T27" fmla="*/ 126 h 219"/>
                <a:gd name="T28" fmla="*/ 390 w 427"/>
                <a:gd name="T29" fmla="*/ 110 h 219"/>
                <a:gd name="T30" fmla="*/ 378 w 427"/>
                <a:gd name="T31" fmla="*/ 104 h 219"/>
                <a:gd name="T32" fmla="*/ 364 w 427"/>
                <a:gd name="T33" fmla="*/ 112 h 219"/>
                <a:gd name="T34" fmla="*/ 356 w 427"/>
                <a:gd name="T35" fmla="*/ 107 h 219"/>
                <a:gd name="T36" fmla="*/ 342 w 427"/>
                <a:gd name="T37" fmla="*/ 85 h 219"/>
                <a:gd name="T38" fmla="*/ 314 w 427"/>
                <a:gd name="T39" fmla="*/ 91 h 219"/>
                <a:gd name="T40" fmla="*/ 320 w 427"/>
                <a:gd name="T41" fmla="*/ 116 h 219"/>
                <a:gd name="T42" fmla="*/ 306 w 427"/>
                <a:gd name="T43" fmla="*/ 159 h 219"/>
                <a:gd name="T44" fmla="*/ 292 w 427"/>
                <a:gd name="T45" fmla="*/ 135 h 219"/>
                <a:gd name="T46" fmla="*/ 250 w 427"/>
                <a:gd name="T47" fmla="*/ 119 h 219"/>
                <a:gd name="T48" fmla="*/ 237 w 427"/>
                <a:gd name="T49" fmla="*/ 86 h 219"/>
                <a:gd name="T50" fmla="*/ 246 w 427"/>
                <a:gd name="T51" fmla="*/ 77 h 219"/>
                <a:gd name="T52" fmla="*/ 246 w 427"/>
                <a:gd name="T53" fmla="*/ 70 h 219"/>
                <a:gd name="T54" fmla="*/ 263 w 427"/>
                <a:gd name="T55" fmla="*/ 58 h 219"/>
                <a:gd name="T56" fmla="*/ 276 w 427"/>
                <a:gd name="T57" fmla="*/ 48 h 219"/>
                <a:gd name="T58" fmla="*/ 293 w 427"/>
                <a:gd name="T59" fmla="*/ 36 h 219"/>
                <a:gd name="T60" fmla="*/ 276 w 427"/>
                <a:gd name="T61" fmla="*/ 23 h 219"/>
                <a:gd name="T62" fmla="*/ 262 w 427"/>
                <a:gd name="T63" fmla="*/ 35 h 219"/>
                <a:gd name="T64" fmla="*/ 252 w 427"/>
                <a:gd name="T65" fmla="*/ 23 h 219"/>
                <a:gd name="T66" fmla="*/ 241 w 427"/>
                <a:gd name="T67" fmla="*/ 10 h 219"/>
                <a:gd name="T68" fmla="*/ 223 w 427"/>
                <a:gd name="T69" fmla="*/ 6 h 219"/>
                <a:gd name="T70" fmla="*/ 232 w 427"/>
                <a:gd name="T71" fmla="*/ 27 h 219"/>
                <a:gd name="T72" fmla="*/ 226 w 427"/>
                <a:gd name="T73" fmla="*/ 40 h 219"/>
                <a:gd name="T74" fmla="*/ 218 w 427"/>
                <a:gd name="T75" fmla="*/ 37 h 219"/>
                <a:gd name="T76" fmla="*/ 164 w 427"/>
                <a:gd name="T77" fmla="*/ 29 h 219"/>
                <a:gd name="T78" fmla="*/ 166 w 427"/>
                <a:gd name="T79" fmla="*/ 41 h 219"/>
                <a:gd name="T80" fmla="*/ 160 w 427"/>
                <a:gd name="T81" fmla="*/ 40 h 219"/>
                <a:gd name="T82" fmla="*/ 133 w 427"/>
                <a:gd name="T83" fmla="*/ 30 h 219"/>
                <a:gd name="T84" fmla="*/ 83 w 427"/>
                <a:gd name="T85" fmla="*/ 23 h 219"/>
                <a:gd name="T86" fmla="*/ 71 w 427"/>
                <a:gd name="T87" fmla="*/ 18 h 219"/>
                <a:gd name="T88" fmla="*/ 50 w 427"/>
                <a:gd name="T89" fmla="*/ 24 h 219"/>
                <a:gd name="T90" fmla="*/ 49 w 427"/>
                <a:gd name="T91" fmla="*/ 22 h 219"/>
                <a:gd name="T92" fmla="*/ 29 w 427"/>
                <a:gd name="T93" fmla="*/ 23 h 219"/>
                <a:gd name="T94" fmla="*/ 21 w 427"/>
                <a:gd name="T95" fmla="*/ 28 h 219"/>
                <a:gd name="T96" fmla="*/ 3 w 427"/>
                <a:gd name="T97" fmla="*/ 97 h 219"/>
                <a:gd name="T98" fmla="*/ 40 w 427"/>
                <a:gd name="T99" fmla="*/ 116 h 219"/>
                <a:gd name="T100" fmla="*/ 53 w 427"/>
                <a:gd name="T101" fmla="*/ 141 h 219"/>
                <a:gd name="T102" fmla="*/ 62 w 427"/>
                <a:gd name="T103" fmla="*/ 150 h 219"/>
                <a:gd name="T104" fmla="*/ 67 w 427"/>
                <a:gd name="T105" fmla="*/ 160 h 219"/>
                <a:gd name="T106" fmla="*/ 80 w 427"/>
                <a:gd name="T107" fmla="*/ 166 h 219"/>
                <a:gd name="T108" fmla="*/ 133 w 427"/>
                <a:gd name="T109" fmla="*/ 176 h 219"/>
                <a:gd name="T110" fmla="*/ 97 w 427"/>
                <a:gd name="T111" fmla="*/ 57 h 219"/>
                <a:gd name="T112" fmla="*/ 87 w 427"/>
                <a:gd name="T113" fmla="*/ 51 h 219"/>
                <a:gd name="T114" fmla="*/ 113 w 427"/>
                <a:gd name="T115" fmla="*/ 49 h 219"/>
                <a:gd name="T116" fmla="*/ 142 w 427"/>
                <a:gd name="T117" fmla="*/ 85 h 219"/>
                <a:gd name="T118" fmla="*/ 131 w 427"/>
                <a:gd name="T119" fmla="*/ 85 h 219"/>
                <a:gd name="T120" fmla="*/ 160 w 427"/>
                <a:gd name="T121" fmla="*/ 78 h 219"/>
                <a:gd name="T122" fmla="*/ 210 w 427"/>
                <a:gd name="T123" fmla="*/ 150 h 219"/>
                <a:gd name="T124" fmla="*/ 222 w 427"/>
                <a:gd name="T125" fmla="*/ 165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7" h="219">
                  <a:moveTo>
                    <a:pt x="229" y="174"/>
                  </a:moveTo>
                  <a:cubicBezTo>
                    <a:pt x="229" y="174"/>
                    <a:pt x="229" y="173"/>
                    <a:pt x="229" y="173"/>
                  </a:cubicBezTo>
                  <a:cubicBezTo>
                    <a:pt x="229" y="173"/>
                    <a:pt x="232" y="177"/>
                    <a:pt x="232" y="177"/>
                  </a:cubicBezTo>
                  <a:cubicBezTo>
                    <a:pt x="234" y="177"/>
                    <a:pt x="235" y="178"/>
                    <a:pt x="236" y="178"/>
                  </a:cubicBezTo>
                  <a:cubicBezTo>
                    <a:pt x="238" y="178"/>
                    <a:pt x="238" y="177"/>
                    <a:pt x="239" y="178"/>
                  </a:cubicBezTo>
                  <a:cubicBezTo>
                    <a:pt x="242" y="179"/>
                    <a:pt x="244" y="180"/>
                    <a:pt x="246" y="181"/>
                  </a:cubicBezTo>
                  <a:cubicBezTo>
                    <a:pt x="247" y="182"/>
                    <a:pt x="248" y="181"/>
                    <a:pt x="249" y="181"/>
                  </a:cubicBezTo>
                  <a:cubicBezTo>
                    <a:pt x="250" y="180"/>
                    <a:pt x="251" y="180"/>
                    <a:pt x="252" y="180"/>
                  </a:cubicBezTo>
                  <a:cubicBezTo>
                    <a:pt x="253" y="180"/>
                    <a:pt x="254" y="181"/>
                    <a:pt x="255" y="181"/>
                  </a:cubicBezTo>
                  <a:cubicBezTo>
                    <a:pt x="257" y="181"/>
                    <a:pt x="258" y="180"/>
                    <a:pt x="259" y="179"/>
                  </a:cubicBezTo>
                  <a:cubicBezTo>
                    <a:pt x="260" y="178"/>
                    <a:pt x="263" y="175"/>
                    <a:pt x="264" y="175"/>
                  </a:cubicBezTo>
                  <a:cubicBezTo>
                    <a:pt x="264" y="175"/>
                    <a:pt x="265" y="176"/>
                    <a:pt x="265" y="176"/>
                  </a:cubicBezTo>
                  <a:cubicBezTo>
                    <a:pt x="267" y="176"/>
                    <a:pt x="268" y="176"/>
                    <a:pt x="269" y="176"/>
                  </a:cubicBezTo>
                  <a:cubicBezTo>
                    <a:pt x="273" y="176"/>
                    <a:pt x="272" y="179"/>
                    <a:pt x="274" y="181"/>
                  </a:cubicBezTo>
                  <a:cubicBezTo>
                    <a:pt x="275" y="182"/>
                    <a:pt x="279" y="181"/>
                    <a:pt x="279" y="183"/>
                  </a:cubicBezTo>
                  <a:cubicBezTo>
                    <a:pt x="279" y="185"/>
                    <a:pt x="280" y="187"/>
                    <a:pt x="281" y="189"/>
                  </a:cubicBezTo>
                  <a:cubicBezTo>
                    <a:pt x="281" y="194"/>
                    <a:pt x="290" y="193"/>
                    <a:pt x="293" y="194"/>
                  </a:cubicBezTo>
                  <a:cubicBezTo>
                    <a:pt x="295" y="194"/>
                    <a:pt x="298" y="194"/>
                    <a:pt x="299" y="195"/>
                  </a:cubicBezTo>
                  <a:cubicBezTo>
                    <a:pt x="300" y="196"/>
                    <a:pt x="305" y="201"/>
                    <a:pt x="304" y="201"/>
                  </a:cubicBezTo>
                  <a:cubicBezTo>
                    <a:pt x="302" y="203"/>
                    <a:pt x="302" y="203"/>
                    <a:pt x="300" y="202"/>
                  </a:cubicBezTo>
                  <a:cubicBezTo>
                    <a:pt x="299" y="201"/>
                    <a:pt x="295" y="199"/>
                    <a:pt x="295" y="199"/>
                  </a:cubicBezTo>
                  <a:cubicBezTo>
                    <a:pt x="295" y="200"/>
                    <a:pt x="298" y="201"/>
                    <a:pt x="297" y="203"/>
                  </a:cubicBezTo>
                  <a:cubicBezTo>
                    <a:pt x="296" y="204"/>
                    <a:pt x="295" y="206"/>
                    <a:pt x="295" y="207"/>
                  </a:cubicBezTo>
                  <a:cubicBezTo>
                    <a:pt x="295" y="209"/>
                    <a:pt x="295" y="210"/>
                    <a:pt x="294" y="211"/>
                  </a:cubicBezTo>
                  <a:cubicBezTo>
                    <a:pt x="294" y="212"/>
                    <a:pt x="291" y="213"/>
                    <a:pt x="291" y="213"/>
                  </a:cubicBezTo>
                  <a:cubicBezTo>
                    <a:pt x="290" y="214"/>
                    <a:pt x="287" y="219"/>
                    <a:pt x="291" y="219"/>
                  </a:cubicBezTo>
                  <a:cubicBezTo>
                    <a:pt x="292" y="219"/>
                    <a:pt x="294" y="217"/>
                    <a:pt x="296" y="215"/>
                  </a:cubicBezTo>
                  <a:cubicBezTo>
                    <a:pt x="298" y="214"/>
                    <a:pt x="299" y="216"/>
                    <a:pt x="301" y="215"/>
                  </a:cubicBezTo>
                  <a:cubicBezTo>
                    <a:pt x="304" y="215"/>
                    <a:pt x="305" y="213"/>
                    <a:pt x="308" y="213"/>
                  </a:cubicBezTo>
                  <a:cubicBezTo>
                    <a:pt x="308" y="211"/>
                    <a:pt x="308" y="212"/>
                    <a:pt x="306" y="211"/>
                  </a:cubicBezTo>
                  <a:cubicBezTo>
                    <a:pt x="305" y="211"/>
                    <a:pt x="305" y="210"/>
                    <a:pt x="306" y="210"/>
                  </a:cubicBezTo>
                  <a:cubicBezTo>
                    <a:pt x="307" y="208"/>
                    <a:pt x="308" y="207"/>
                    <a:pt x="311" y="207"/>
                  </a:cubicBezTo>
                  <a:cubicBezTo>
                    <a:pt x="312" y="207"/>
                    <a:pt x="315" y="205"/>
                    <a:pt x="317" y="206"/>
                  </a:cubicBezTo>
                  <a:cubicBezTo>
                    <a:pt x="319" y="207"/>
                    <a:pt x="320" y="203"/>
                    <a:pt x="322" y="206"/>
                  </a:cubicBezTo>
                  <a:cubicBezTo>
                    <a:pt x="324" y="204"/>
                    <a:pt x="325" y="203"/>
                    <a:pt x="327" y="201"/>
                  </a:cubicBezTo>
                  <a:cubicBezTo>
                    <a:pt x="329" y="200"/>
                    <a:pt x="330" y="200"/>
                    <a:pt x="332" y="200"/>
                  </a:cubicBezTo>
                  <a:cubicBezTo>
                    <a:pt x="335" y="200"/>
                    <a:pt x="339" y="200"/>
                    <a:pt x="342" y="200"/>
                  </a:cubicBezTo>
                  <a:cubicBezTo>
                    <a:pt x="345" y="200"/>
                    <a:pt x="346" y="201"/>
                    <a:pt x="347" y="199"/>
                  </a:cubicBezTo>
                  <a:cubicBezTo>
                    <a:pt x="348" y="198"/>
                    <a:pt x="349" y="199"/>
                    <a:pt x="350" y="198"/>
                  </a:cubicBezTo>
                  <a:cubicBezTo>
                    <a:pt x="351" y="196"/>
                    <a:pt x="352" y="195"/>
                    <a:pt x="352" y="193"/>
                  </a:cubicBezTo>
                  <a:cubicBezTo>
                    <a:pt x="353" y="191"/>
                    <a:pt x="353" y="190"/>
                    <a:pt x="354" y="188"/>
                  </a:cubicBezTo>
                  <a:cubicBezTo>
                    <a:pt x="355" y="187"/>
                    <a:pt x="356" y="186"/>
                    <a:pt x="357" y="185"/>
                  </a:cubicBezTo>
                  <a:cubicBezTo>
                    <a:pt x="358" y="184"/>
                    <a:pt x="359" y="187"/>
                    <a:pt x="361" y="186"/>
                  </a:cubicBezTo>
                  <a:cubicBezTo>
                    <a:pt x="363" y="184"/>
                    <a:pt x="365" y="187"/>
                    <a:pt x="365" y="189"/>
                  </a:cubicBezTo>
                  <a:cubicBezTo>
                    <a:pt x="365" y="190"/>
                    <a:pt x="364" y="196"/>
                    <a:pt x="366" y="196"/>
                  </a:cubicBezTo>
                  <a:cubicBezTo>
                    <a:pt x="367" y="197"/>
                    <a:pt x="368" y="199"/>
                    <a:pt x="369" y="201"/>
                  </a:cubicBezTo>
                  <a:cubicBezTo>
                    <a:pt x="370" y="199"/>
                    <a:pt x="381" y="196"/>
                    <a:pt x="381" y="196"/>
                  </a:cubicBezTo>
                  <a:cubicBezTo>
                    <a:pt x="381" y="195"/>
                    <a:pt x="380" y="195"/>
                    <a:pt x="380" y="194"/>
                  </a:cubicBezTo>
                  <a:cubicBezTo>
                    <a:pt x="380" y="194"/>
                    <a:pt x="382" y="196"/>
                    <a:pt x="382" y="196"/>
                  </a:cubicBezTo>
                  <a:cubicBezTo>
                    <a:pt x="382" y="197"/>
                    <a:pt x="380" y="197"/>
                    <a:pt x="380" y="197"/>
                  </a:cubicBezTo>
                  <a:cubicBezTo>
                    <a:pt x="380" y="197"/>
                    <a:pt x="386" y="198"/>
                    <a:pt x="386" y="198"/>
                  </a:cubicBezTo>
                  <a:cubicBezTo>
                    <a:pt x="386" y="198"/>
                    <a:pt x="386" y="198"/>
                    <a:pt x="386" y="198"/>
                  </a:cubicBezTo>
                  <a:cubicBezTo>
                    <a:pt x="386" y="198"/>
                    <a:pt x="386" y="199"/>
                    <a:pt x="386" y="199"/>
                  </a:cubicBezTo>
                  <a:cubicBezTo>
                    <a:pt x="385" y="199"/>
                    <a:pt x="384" y="199"/>
                    <a:pt x="383" y="200"/>
                  </a:cubicBezTo>
                  <a:cubicBezTo>
                    <a:pt x="383" y="201"/>
                    <a:pt x="382" y="198"/>
                    <a:pt x="382" y="198"/>
                  </a:cubicBezTo>
                  <a:cubicBezTo>
                    <a:pt x="381" y="198"/>
                    <a:pt x="381" y="199"/>
                    <a:pt x="381" y="199"/>
                  </a:cubicBezTo>
                  <a:cubicBezTo>
                    <a:pt x="381" y="199"/>
                    <a:pt x="381" y="198"/>
                    <a:pt x="380" y="199"/>
                  </a:cubicBezTo>
                  <a:cubicBezTo>
                    <a:pt x="379" y="200"/>
                    <a:pt x="378" y="200"/>
                    <a:pt x="377" y="201"/>
                  </a:cubicBezTo>
                  <a:cubicBezTo>
                    <a:pt x="375" y="202"/>
                    <a:pt x="371" y="205"/>
                    <a:pt x="373" y="208"/>
                  </a:cubicBezTo>
                  <a:cubicBezTo>
                    <a:pt x="376" y="210"/>
                    <a:pt x="378" y="208"/>
                    <a:pt x="379" y="207"/>
                  </a:cubicBezTo>
                  <a:cubicBezTo>
                    <a:pt x="380" y="206"/>
                    <a:pt x="384" y="203"/>
                    <a:pt x="384" y="202"/>
                  </a:cubicBezTo>
                  <a:cubicBezTo>
                    <a:pt x="384" y="203"/>
                    <a:pt x="386" y="204"/>
                    <a:pt x="387" y="203"/>
                  </a:cubicBezTo>
                  <a:cubicBezTo>
                    <a:pt x="387" y="202"/>
                    <a:pt x="390" y="201"/>
                    <a:pt x="391" y="201"/>
                  </a:cubicBezTo>
                  <a:cubicBezTo>
                    <a:pt x="393" y="200"/>
                    <a:pt x="395" y="199"/>
                    <a:pt x="397" y="199"/>
                  </a:cubicBezTo>
                  <a:cubicBezTo>
                    <a:pt x="398" y="199"/>
                    <a:pt x="398" y="199"/>
                    <a:pt x="398" y="198"/>
                  </a:cubicBezTo>
                  <a:cubicBezTo>
                    <a:pt x="397" y="197"/>
                    <a:pt x="398" y="197"/>
                    <a:pt x="398" y="197"/>
                  </a:cubicBezTo>
                  <a:cubicBezTo>
                    <a:pt x="398" y="196"/>
                    <a:pt x="396" y="197"/>
                    <a:pt x="395" y="196"/>
                  </a:cubicBezTo>
                  <a:cubicBezTo>
                    <a:pt x="394" y="196"/>
                    <a:pt x="395" y="194"/>
                    <a:pt x="393" y="196"/>
                  </a:cubicBezTo>
                  <a:cubicBezTo>
                    <a:pt x="391" y="197"/>
                    <a:pt x="387" y="196"/>
                    <a:pt x="385" y="195"/>
                  </a:cubicBezTo>
                  <a:cubicBezTo>
                    <a:pt x="384" y="195"/>
                    <a:pt x="385" y="193"/>
                    <a:pt x="384" y="193"/>
                  </a:cubicBezTo>
                  <a:cubicBezTo>
                    <a:pt x="384" y="193"/>
                    <a:pt x="382" y="193"/>
                    <a:pt x="381" y="192"/>
                  </a:cubicBezTo>
                  <a:cubicBezTo>
                    <a:pt x="380" y="192"/>
                    <a:pt x="380" y="189"/>
                    <a:pt x="380" y="188"/>
                  </a:cubicBezTo>
                  <a:cubicBezTo>
                    <a:pt x="380" y="187"/>
                    <a:pt x="378" y="188"/>
                    <a:pt x="377" y="187"/>
                  </a:cubicBezTo>
                  <a:cubicBezTo>
                    <a:pt x="377" y="187"/>
                    <a:pt x="379" y="185"/>
                    <a:pt x="379" y="185"/>
                  </a:cubicBezTo>
                  <a:cubicBezTo>
                    <a:pt x="380" y="184"/>
                    <a:pt x="380" y="181"/>
                    <a:pt x="378" y="181"/>
                  </a:cubicBezTo>
                  <a:cubicBezTo>
                    <a:pt x="378" y="181"/>
                    <a:pt x="376" y="185"/>
                    <a:pt x="375" y="183"/>
                  </a:cubicBezTo>
                  <a:cubicBezTo>
                    <a:pt x="375" y="181"/>
                    <a:pt x="374" y="182"/>
                    <a:pt x="373" y="181"/>
                  </a:cubicBezTo>
                  <a:cubicBezTo>
                    <a:pt x="373" y="180"/>
                    <a:pt x="376" y="181"/>
                    <a:pt x="376" y="181"/>
                  </a:cubicBezTo>
                  <a:cubicBezTo>
                    <a:pt x="378" y="181"/>
                    <a:pt x="379" y="180"/>
                    <a:pt x="380" y="180"/>
                  </a:cubicBezTo>
                  <a:cubicBezTo>
                    <a:pt x="381" y="179"/>
                    <a:pt x="382" y="179"/>
                    <a:pt x="383" y="179"/>
                  </a:cubicBezTo>
                  <a:cubicBezTo>
                    <a:pt x="384" y="178"/>
                    <a:pt x="382" y="176"/>
                    <a:pt x="382" y="176"/>
                  </a:cubicBezTo>
                  <a:cubicBezTo>
                    <a:pt x="382" y="176"/>
                    <a:pt x="383" y="176"/>
                    <a:pt x="383" y="176"/>
                  </a:cubicBezTo>
                  <a:cubicBezTo>
                    <a:pt x="383" y="176"/>
                    <a:pt x="379" y="174"/>
                    <a:pt x="379" y="174"/>
                  </a:cubicBezTo>
                  <a:cubicBezTo>
                    <a:pt x="377" y="173"/>
                    <a:pt x="375" y="173"/>
                    <a:pt x="373" y="174"/>
                  </a:cubicBezTo>
                  <a:cubicBezTo>
                    <a:pt x="369" y="175"/>
                    <a:pt x="366" y="176"/>
                    <a:pt x="363" y="178"/>
                  </a:cubicBezTo>
                  <a:cubicBezTo>
                    <a:pt x="360" y="179"/>
                    <a:pt x="358" y="181"/>
                    <a:pt x="355" y="183"/>
                  </a:cubicBezTo>
                  <a:cubicBezTo>
                    <a:pt x="354" y="184"/>
                    <a:pt x="353" y="185"/>
                    <a:pt x="352" y="187"/>
                  </a:cubicBezTo>
                  <a:cubicBezTo>
                    <a:pt x="352" y="187"/>
                    <a:pt x="348" y="189"/>
                    <a:pt x="348" y="189"/>
                  </a:cubicBezTo>
                  <a:cubicBezTo>
                    <a:pt x="348" y="188"/>
                    <a:pt x="353" y="184"/>
                    <a:pt x="354" y="183"/>
                  </a:cubicBezTo>
                  <a:cubicBezTo>
                    <a:pt x="354" y="182"/>
                    <a:pt x="355" y="181"/>
                    <a:pt x="354" y="180"/>
                  </a:cubicBezTo>
                  <a:cubicBezTo>
                    <a:pt x="353" y="180"/>
                    <a:pt x="351" y="179"/>
                    <a:pt x="350" y="179"/>
                  </a:cubicBezTo>
                  <a:cubicBezTo>
                    <a:pt x="351" y="179"/>
                    <a:pt x="353" y="180"/>
                    <a:pt x="354" y="180"/>
                  </a:cubicBezTo>
                  <a:cubicBezTo>
                    <a:pt x="356" y="181"/>
                    <a:pt x="358" y="178"/>
                    <a:pt x="359" y="177"/>
                  </a:cubicBezTo>
                  <a:cubicBezTo>
                    <a:pt x="360" y="176"/>
                    <a:pt x="361" y="174"/>
                    <a:pt x="363" y="173"/>
                  </a:cubicBezTo>
                  <a:cubicBezTo>
                    <a:pt x="365" y="173"/>
                    <a:pt x="367" y="174"/>
                    <a:pt x="368" y="172"/>
                  </a:cubicBezTo>
                  <a:cubicBezTo>
                    <a:pt x="369" y="168"/>
                    <a:pt x="371" y="167"/>
                    <a:pt x="375" y="167"/>
                  </a:cubicBezTo>
                  <a:cubicBezTo>
                    <a:pt x="379" y="167"/>
                    <a:pt x="383" y="167"/>
                    <a:pt x="387" y="167"/>
                  </a:cubicBezTo>
                  <a:cubicBezTo>
                    <a:pt x="394" y="167"/>
                    <a:pt x="404" y="169"/>
                    <a:pt x="409" y="163"/>
                  </a:cubicBezTo>
                  <a:cubicBezTo>
                    <a:pt x="411" y="161"/>
                    <a:pt x="412" y="160"/>
                    <a:pt x="414" y="160"/>
                  </a:cubicBezTo>
                  <a:cubicBezTo>
                    <a:pt x="416" y="160"/>
                    <a:pt x="418" y="160"/>
                    <a:pt x="421" y="158"/>
                  </a:cubicBezTo>
                  <a:cubicBezTo>
                    <a:pt x="422" y="158"/>
                    <a:pt x="425" y="156"/>
                    <a:pt x="425" y="155"/>
                  </a:cubicBezTo>
                  <a:cubicBezTo>
                    <a:pt x="427" y="152"/>
                    <a:pt x="422" y="153"/>
                    <a:pt x="422" y="152"/>
                  </a:cubicBezTo>
                  <a:cubicBezTo>
                    <a:pt x="422" y="151"/>
                    <a:pt x="424" y="151"/>
                    <a:pt x="424" y="151"/>
                  </a:cubicBezTo>
                  <a:cubicBezTo>
                    <a:pt x="425" y="150"/>
                    <a:pt x="424" y="149"/>
                    <a:pt x="424" y="148"/>
                  </a:cubicBezTo>
                  <a:cubicBezTo>
                    <a:pt x="424" y="148"/>
                    <a:pt x="425" y="147"/>
                    <a:pt x="425" y="147"/>
                  </a:cubicBezTo>
                  <a:cubicBezTo>
                    <a:pt x="425" y="146"/>
                    <a:pt x="423" y="145"/>
                    <a:pt x="423" y="145"/>
                  </a:cubicBezTo>
                  <a:cubicBezTo>
                    <a:pt x="422" y="144"/>
                    <a:pt x="421" y="144"/>
                    <a:pt x="421" y="143"/>
                  </a:cubicBezTo>
                  <a:cubicBezTo>
                    <a:pt x="420" y="143"/>
                    <a:pt x="418" y="146"/>
                    <a:pt x="417" y="144"/>
                  </a:cubicBezTo>
                  <a:cubicBezTo>
                    <a:pt x="417" y="144"/>
                    <a:pt x="419" y="143"/>
                    <a:pt x="418" y="143"/>
                  </a:cubicBezTo>
                  <a:cubicBezTo>
                    <a:pt x="418" y="142"/>
                    <a:pt x="417" y="141"/>
                    <a:pt x="416" y="141"/>
                  </a:cubicBezTo>
                  <a:cubicBezTo>
                    <a:pt x="415" y="140"/>
                    <a:pt x="411" y="141"/>
                    <a:pt x="410" y="142"/>
                  </a:cubicBezTo>
                  <a:cubicBezTo>
                    <a:pt x="409" y="144"/>
                    <a:pt x="406" y="145"/>
                    <a:pt x="404" y="146"/>
                  </a:cubicBezTo>
                  <a:cubicBezTo>
                    <a:pt x="403" y="146"/>
                    <a:pt x="400" y="144"/>
                    <a:pt x="400" y="143"/>
                  </a:cubicBezTo>
                  <a:cubicBezTo>
                    <a:pt x="400" y="142"/>
                    <a:pt x="403" y="145"/>
                    <a:pt x="403" y="145"/>
                  </a:cubicBezTo>
                  <a:cubicBezTo>
                    <a:pt x="404" y="145"/>
                    <a:pt x="408" y="142"/>
                    <a:pt x="408" y="142"/>
                  </a:cubicBezTo>
                  <a:cubicBezTo>
                    <a:pt x="408" y="142"/>
                    <a:pt x="406" y="141"/>
                    <a:pt x="406" y="141"/>
                  </a:cubicBezTo>
                  <a:cubicBezTo>
                    <a:pt x="409" y="140"/>
                    <a:pt x="412" y="140"/>
                    <a:pt x="415" y="139"/>
                  </a:cubicBezTo>
                  <a:cubicBezTo>
                    <a:pt x="415" y="139"/>
                    <a:pt x="417" y="138"/>
                    <a:pt x="416" y="137"/>
                  </a:cubicBezTo>
                  <a:cubicBezTo>
                    <a:pt x="416" y="137"/>
                    <a:pt x="414" y="135"/>
                    <a:pt x="414" y="135"/>
                  </a:cubicBezTo>
                  <a:cubicBezTo>
                    <a:pt x="412" y="136"/>
                    <a:pt x="410" y="136"/>
                    <a:pt x="409" y="134"/>
                  </a:cubicBezTo>
                  <a:cubicBezTo>
                    <a:pt x="408" y="134"/>
                    <a:pt x="404" y="137"/>
                    <a:pt x="404" y="136"/>
                  </a:cubicBezTo>
                  <a:cubicBezTo>
                    <a:pt x="404" y="136"/>
                    <a:pt x="407" y="133"/>
                    <a:pt x="404" y="134"/>
                  </a:cubicBezTo>
                  <a:cubicBezTo>
                    <a:pt x="404" y="134"/>
                    <a:pt x="400" y="135"/>
                    <a:pt x="400" y="135"/>
                  </a:cubicBezTo>
                  <a:cubicBezTo>
                    <a:pt x="401" y="133"/>
                    <a:pt x="404" y="133"/>
                    <a:pt x="402" y="130"/>
                  </a:cubicBezTo>
                  <a:cubicBezTo>
                    <a:pt x="402" y="130"/>
                    <a:pt x="398" y="128"/>
                    <a:pt x="398" y="128"/>
                  </a:cubicBezTo>
                  <a:cubicBezTo>
                    <a:pt x="396" y="128"/>
                    <a:pt x="396" y="126"/>
                    <a:pt x="394" y="126"/>
                  </a:cubicBezTo>
                  <a:cubicBezTo>
                    <a:pt x="395" y="126"/>
                    <a:pt x="392" y="122"/>
                    <a:pt x="392" y="122"/>
                  </a:cubicBezTo>
                  <a:cubicBezTo>
                    <a:pt x="392" y="122"/>
                    <a:pt x="393" y="123"/>
                    <a:pt x="394" y="123"/>
                  </a:cubicBezTo>
                  <a:cubicBezTo>
                    <a:pt x="395" y="124"/>
                    <a:pt x="395" y="122"/>
                    <a:pt x="396" y="122"/>
                  </a:cubicBezTo>
                  <a:cubicBezTo>
                    <a:pt x="400" y="121"/>
                    <a:pt x="393" y="118"/>
                    <a:pt x="392" y="117"/>
                  </a:cubicBezTo>
                  <a:cubicBezTo>
                    <a:pt x="392" y="118"/>
                    <a:pt x="394" y="116"/>
                    <a:pt x="394" y="116"/>
                  </a:cubicBezTo>
                  <a:cubicBezTo>
                    <a:pt x="395" y="115"/>
                    <a:pt x="393" y="115"/>
                    <a:pt x="392" y="114"/>
                  </a:cubicBezTo>
                  <a:cubicBezTo>
                    <a:pt x="392" y="114"/>
                    <a:pt x="391" y="113"/>
                    <a:pt x="390" y="113"/>
                  </a:cubicBezTo>
                  <a:cubicBezTo>
                    <a:pt x="390" y="113"/>
                    <a:pt x="388" y="113"/>
                    <a:pt x="388" y="113"/>
                  </a:cubicBezTo>
                  <a:cubicBezTo>
                    <a:pt x="389" y="112"/>
                    <a:pt x="391" y="113"/>
                    <a:pt x="390" y="110"/>
                  </a:cubicBezTo>
                  <a:cubicBezTo>
                    <a:pt x="389" y="110"/>
                    <a:pt x="386" y="111"/>
                    <a:pt x="386" y="111"/>
                  </a:cubicBezTo>
                  <a:cubicBezTo>
                    <a:pt x="386" y="110"/>
                    <a:pt x="389" y="110"/>
                    <a:pt x="388" y="108"/>
                  </a:cubicBezTo>
                  <a:cubicBezTo>
                    <a:pt x="388" y="107"/>
                    <a:pt x="388" y="106"/>
                    <a:pt x="387" y="105"/>
                  </a:cubicBezTo>
                  <a:cubicBezTo>
                    <a:pt x="387" y="105"/>
                    <a:pt x="386" y="106"/>
                    <a:pt x="386" y="105"/>
                  </a:cubicBezTo>
                  <a:cubicBezTo>
                    <a:pt x="386" y="106"/>
                    <a:pt x="384" y="102"/>
                    <a:pt x="384" y="102"/>
                  </a:cubicBezTo>
                  <a:cubicBezTo>
                    <a:pt x="383" y="100"/>
                    <a:pt x="382" y="99"/>
                    <a:pt x="382" y="98"/>
                  </a:cubicBezTo>
                  <a:cubicBezTo>
                    <a:pt x="381" y="96"/>
                    <a:pt x="381" y="94"/>
                    <a:pt x="379" y="97"/>
                  </a:cubicBezTo>
                  <a:cubicBezTo>
                    <a:pt x="379" y="97"/>
                    <a:pt x="378" y="101"/>
                    <a:pt x="379" y="100"/>
                  </a:cubicBezTo>
                  <a:cubicBezTo>
                    <a:pt x="375" y="101"/>
                    <a:pt x="377" y="101"/>
                    <a:pt x="378" y="104"/>
                  </a:cubicBezTo>
                  <a:cubicBezTo>
                    <a:pt x="378" y="103"/>
                    <a:pt x="377" y="103"/>
                    <a:pt x="377" y="104"/>
                  </a:cubicBezTo>
                  <a:cubicBezTo>
                    <a:pt x="376" y="104"/>
                    <a:pt x="376" y="104"/>
                    <a:pt x="375" y="105"/>
                  </a:cubicBezTo>
                  <a:cubicBezTo>
                    <a:pt x="375" y="105"/>
                    <a:pt x="377" y="106"/>
                    <a:pt x="377" y="106"/>
                  </a:cubicBezTo>
                  <a:cubicBezTo>
                    <a:pt x="376" y="107"/>
                    <a:pt x="374" y="106"/>
                    <a:pt x="374" y="107"/>
                  </a:cubicBezTo>
                  <a:cubicBezTo>
                    <a:pt x="373" y="108"/>
                    <a:pt x="375" y="110"/>
                    <a:pt x="373" y="111"/>
                  </a:cubicBezTo>
                  <a:cubicBezTo>
                    <a:pt x="374" y="111"/>
                    <a:pt x="372" y="107"/>
                    <a:pt x="370" y="109"/>
                  </a:cubicBezTo>
                  <a:cubicBezTo>
                    <a:pt x="370" y="110"/>
                    <a:pt x="366" y="113"/>
                    <a:pt x="366" y="113"/>
                  </a:cubicBezTo>
                  <a:cubicBezTo>
                    <a:pt x="365" y="113"/>
                    <a:pt x="365" y="112"/>
                    <a:pt x="365" y="111"/>
                  </a:cubicBezTo>
                  <a:cubicBezTo>
                    <a:pt x="364" y="111"/>
                    <a:pt x="364" y="112"/>
                    <a:pt x="364" y="112"/>
                  </a:cubicBezTo>
                  <a:cubicBezTo>
                    <a:pt x="363" y="111"/>
                    <a:pt x="364" y="111"/>
                    <a:pt x="364" y="110"/>
                  </a:cubicBezTo>
                  <a:cubicBezTo>
                    <a:pt x="364" y="111"/>
                    <a:pt x="357" y="116"/>
                    <a:pt x="357" y="115"/>
                  </a:cubicBezTo>
                  <a:cubicBezTo>
                    <a:pt x="356" y="114"/>
                    <a:pt x="360" y="113"/>
                    <a:pt x="361" y="113"/>
                  </a:cubicBezTo>
                  <a:cubicBezTo>
                    <a:pt x="363" y="111"/>
                    <a:pt x="363" y="110"/>
                    <a:pt x="362" y="108"/>
                  </a:cubicBezTo>
                  <a:cubicBezTo>
                    <a:pt x="361" y="107"/>
                    <a:pt x="358" y="107"/>
                    <a:pt x="357" y="107"/>
                  </a:cubicBezTo>
                  <a:cubicBezTo>
                    <a:pt x="356" y="107"/>
                    <a:pt x="356" y="108"/>
                    <a:pt x="356" y="108"/>
                  </a:cubicBezTo>
                  <a:cubicBezTo>
                    <a:pt x="355" y="110"/>
                    <a:pt x="353" y="108"/>
                    <a:pt x="352" y="108"/>
                  </a:cubicBezTo>
                  <a:cubicBezTo>
                    <a:pt x="353" y="108"/>
                    <a:pt x="355" y="106"/>
                    <a:pt x="355" y="106"/>
                  </a:cubicBezTo>
                  <a:cubicBezTo>
                    <a:pt x="355" y="106"/>
                    <a:pt x="356" y="107"/>
                    <a:pt x="356" y="107"/>
                  </a:cubicBezTo>
                  <a:cubicBezTo>
                    <a:pt x="355" y="107"/>
                    <a:pt x="357" y="105"/>
                    <a:pt x="357" y="105"/>
                  </a:cubicBezTo>
                  <a:cubicBezTo>
                    <a:pt x="358" y="103"/>
                    <a:pt x="356" y="104"/>
                    <a:pt x="355" y="103"/>
                  </a:cubicBezTo>
                  <a:cubicBezTo>
                    <a:pt x="355" y="103"/>
                    <a:pt x="356" y="98"/>
                    <a:pt x="354" y="99"/>
                  </a:cubicBezTo>
                  <a:cubicBezTo>
                    <a:pt x="355" y="98"/>
                    <a:pt x="356" y="98"/>
                    <a:pt x="355" y="96"/>
                  </a:cubicBezTo>
                  <a:cubicBezTo>
                    <a:pt x="353" y="95"/>
                    <a:pt x="357" y="94"/>
                    <a:pt x="356" y="92"/>
                  </a:cubicBezTo>
                  <a:cubicBezTo>
                    <a:pt x="356" y="91"/>
                    <a:pt x="354" y="93"/>
                    <a:pt x="353" y="92"/>
                  </a:cubicBezTo>
                  <a:cubicBezTo>
                    <a:pt x="352" y="91"/>
                    <a:pt x="350" y="91"/>
                    <a:pt x="349" y="91"/>
                  </a:cubicBezTo>
                  <a:cubicBezTo>
                    <a:pt x="347" y="90"/>
                    <a:pt x="346" y="90"/>
                    <a:pt x="345" y="88"/>
                  </a:cubicBezTo>
                  <a:cubicBezTo>
                    <a:pt x="345" y="86"/>
                    <a:pt x="342" y="87"/>
                    <a:pt x="342" y="85"/>
                  </a:cubicBezTo>
                  <a:cubicBezTo>
                    <a:pt x="342" y="84"/>
                    <a:pt x="340" y="85"/>
                    <a:pt x="340" y="85"/>
                  </a:cubicBezTo>
                  <a:cubicBezTo>
                    <a:pt x="341" y="83"/>
                    <a:pt x="339" y="83"/>
                    <a:pt x="338" y="82"/>
                  </a:cubicBezTo>
                  <a:cubicBezTo>
                    <a:pt x="336" y="81"/>
                    <a:pt x="336" y="80"/>
                    <a:pt x="334" y="81"/>
                  </a:cubicBezTo>
                  <a:cubicBezTo>
                    <a:pt x="332" y="82"/>
                    <a:pt x="331" y="83"/>
                    <a:pt x="329" y="82"/>
                  </a:cubicBezTo>
                  <a:cubicBezTo>
                    <a:pt x="327" y="81"/>
                    <a:pt x="326" y="83"/>
                    <a:pt x="324" y="82"/>
                  </a:cubicBezTo>
                  <a:cubicBezTo>
                    <a:pt x="322" y="80"/>
                    <a:pt x="320" y="80"/>
                    <a:pt x="318" y="80"/>
                  </a:cubicBezTo>
                  <a:cubicBezTo>
                    <a:pt x="316" y="80"/>
                    <a:pt x="314" y="80"/>
                    <a:pt x="313" y="82"/>
                  </a:cubicBezTo>
                  <a:cubicBezTo>
                    <a:pt x="312" y="84"/>
                    <a:pt x="315" y="85"/>
                    <a:pt x="315" y="86"/>
                  </a:cubicBezTo>
                  <a:cubicBezTo>
                    <a:pt x="316" y="87"/>
                    <a:pt x="315" y="90"/>
                    <a:pt x="314" y="91"/>
                  </a:cubicBezTo>
                  <a:cubicBezTo>
                    <a:pt x="314" y="92"/>
                    <a:pt x="314" y="91"/>
                    <a:pt x="313" y="92"/>
                  </a:cubicBezTo>
                  <a:cubicBezTo>
                    <a:pt x="313" y="92"/>
                    <a:pt x="315" y="94"/>
                    <a:pt x="315" y="94"/>
                  </a:cubicBezTo>
                  <a:cubicBezTo>
                    <a:pt x="315" y="96"/>
                    <a:pt x="316" y="98"/>
                    <a:pt x="316" y="99"/>
                  </a:cubicBezTo>
                  <a:cubicBezTo>
                    <a:pt x="316" y="100"/>
                    <a:pt x="316" y="100"/>
                    <a:pt x="316" y="101"/>
                  </a:cubicBezTo>
                  <a:cubicBezTo>
                    <a:pt x="316" y="102"/>
                    <a:pt x="315" y="101"/>
                    <a:pt x="315" y="101"/>
                  </a:cubicBezTo>
                  <a:cubicBezTo>
                    <a:pt x="314" y="102"/>
                    <a:pt x="314" y="104"/>
                    <a:pt x="314" y="104"/>
                  </a:cubicBezTo>
                  <a:cubicBezTo>
                    <a:pt x="313" y="105"/>
                    <a:pt x="312" y="106"/>
                    <a:pt x="312" y="107"/>
                  </a:cubicBezTo>
                  <a:cubicBezTo>
                    <a:pt x="311" y="109"/>
                    <a:pt x="311" y="109"/>
                    <a:pt x="312" y="110"/>
                  </a:cubicBezTo>
                  <a:cubicBezTo>
                    <a:pt x="315" y="112"/>
                    <a:pt x="318" y="114"/>
                    <a:pt x="320" y="116"/>
                  </a:cubicBezTo>
                  <a:cubicBezTo>
                    <a:pt x="321" y="119"/>
                    <a:pt x="322" y="124"/>
                    <a:pt x="321" y="127"/>
                  </a:cubicBezTo>
                  <a:cubicBezTo>
                    <a:pt x="319" y="131"/>
                    <a:pt x="313" y="133"/>
                    <a:pt x="310" y="135"/>
                  </a:cubicBezTo>
                  <a:cubicBezTo>
                    <a:pt x="309" y="136"/>
                    <a:pt x="308" y="136"/>
                    <a:pt x="307" y="137"/>
                  </a:cubicBezTo>
                  <a:cubicBezTo>
                    <a:pt x="304" y="138"/>
                    <a:pt x="308" y="141"/>
                    <a:pt x="308" y="143"/>
                  </a:cubicBezTo>
                  <a:cubicBezTo>
                    <a:pt x="308" y="143"/>
                    <a:pt x="309" y="145"/>
                    <a:pt x="309" y="146"/>
                  </a:cubicBezTo>
                  <a:cubicBezTo>
                    <a:pt x="309" y="148"/>
                    <a:pt x="309" y="149"/>
                    <a:pt x="310" y="151"/>
                  </a:cubicBezTo>
                  <a:cubicBezTo>
                    <a:pt x="311" y="153"/>
                    <a:pt x="311" y="154"/>
                    <a:pt x="309" y="156"/>
                  </a:cubicBezTo>
                  <a:cubicBezTo>
                    <a:pt x="309" y="156"/>
                    <a:pt x="310" y="160"/>
                    <a:pt x="309" y="161"/>
                  </a:cubicBezTo>
                  <a:cubicBezTo>
                    <a:pt x="308" y="161"/>
                    <a:pt x="307" y="157"/>
                    <a:pt x="306" y="159"/>
                  </a:cubicBezTo>
                  <a:cubicBezTo>
                    <a:pt x="305" y="161"/>
                    <a:pt x="307" y="164"/>
                    <a:pt x="307" y="164"/>
                  </a:cubicBezTo>
                  <a:cubicBezTo>
                    <a:pt x="307" y="163"/>
                    <a:pt x="301" y="158"/>
                    <a:pt x="298" y="161"/>
                  </a:cubicBezTo>
                  <a:cubicBezTo>
                    <a:pt x="299" y="160"/>
                    <a:pt x="302" y="159"/>
                    <a:pt x="300" y="157"/>
                  </a:cubicBezTo>
                  <a:cubicBezTo>
                    <a:pt x="299" y="156"/>
                    <a:pt x="298" y="155"/>
                    <a:pt x="297" y="155"/>
                  </a:cubicBezTo>
                  <a:cubicBezTo>
                    <a:pt x="297" y="154"/>
                    <a:pt x="295" y="154"/>
                    <a:pt x="294" y="154"/>
                  </a:cubicBezTo>
                  <a:cubicBezTo>
                    <a:pt x="294" y="153"/>
                    <a:pt x="295" y="153"/>
                    <a:pt x="294" y="151"/>
                  </a:cubicBezTo>
                  <a:cubicBezTo>
                    <a:pt x="293" y="150"/>
                    <a:pt x="292" y="148"/>
                    <a:pt x="293" y="146"/>
                  </a:cubicBezTo>
                  <a:cubicBezTo>
                    <a:pt x="294" y="143"/>
                    <a:pt x="291" y="142"/>
                    <a:pt x="291" y="140"/>
                  </a:cubicBezTo>
                  <a:cubicBezTo>
                    <a:pt x="291" y="138"/>
                    <a:pt x="293" y="137"/>
                    <a:pt x="292" y="135"/>
                  </a:cubicBezTo>
                  <a:cubicBezTo>
                    <a:pt x="290" y="133"/>
                    <a:pt x="286" y="133"/>
                    <a:pt x="283" y="133"/>
                  </a:cubicBezTo>
                  <a:cubicBezTo>
                    <a:pt x="282" y="133"/>
                    <a:pt x="281" y="133"/>
                    <a:pt x="279" y="133"/>
                  </a:cubicBezTo>
                  <a:cubicBezTo>
                    <a:pt x="279" y="133"/>
                    <a:pt x="277" y="135"/>
                    <a:pt x="277" y="135"/>
                  </a:cubicBezTo>
                  <a:cubicBezTo>
                    <a:pt x="277" y="134"/>
                    <a:pt x="278" y="134"/>
                    <a:pt x="277" y="133"/>
                  </a:cubicBezTo>
                  <a:cubicBezTo>
                    <a:pt x="277" y="132"/>
                    <a:pt x="276" y="131"/>
                    <a:pt x="275" y="131"/>
                  </a:cubicBezTo>
                  <a:cubicBezTo>
                    <a:pt x="273" y="130"/>
                    <a:pt x="271" y="130"/>
                    <a:pt x="269" y="129"/>
                  </a:cubicBezTo>
                  <a:cubicBezTo>
                    <a:pt x="266" y="128"/>
                    <a:pt x="264" y="125"/>
                    <a:pt x="261" y="123"/>
                  </a:cubicBezTo>
                  <a:cubicBezTo>
                    <a:pt x="259" y="122"/>
                    <a:pt x="257" y="121"/>
                    <a:pt x="256" y="121"/>
                  </a:cubicBezTo>
                  <a:cubicBezTo>
                    <a:pt x="254" y="121"/>
                    <a:pt x="252" y="119"/>
                    <a:pt x="250" y="119"/>
                  </a:cubicBezTo>
                  <a:cubicBezTo>
                    <a:pt x="249" y="119"/>
                    <a:pt x="240" y="121"/>
                    <a:pt x="240" y="121"/>
                  </a:cubicBezTo>
                  <a:cubicBezTo>
                    <a:pt x="240" y="120"/>
                    <a:pt x="241" y="120"/>
                    <a:pt x="242" y="119"/>
                  </a:cubicBezTo>
                  <a:cubicBezTo>
                    <a:pt x="242" y="118"/>
                    <a:pt x="241" y="117"/>
                    <a:pt x="241" y="117"/>
                  </a:cubicBezTo>
                  <a:cubicBezTo>
                    <a:pt x="240" y="114"/>
                    <a:pt x="239" y="112"/>
                    <a:pt x="238" y="110"/>
                  </a:cubicBezTo>
                  <a:cubicBezTo>
                    <a:pt x="237" y="108"/>
                    <a:pt x="236" y="108"/>
                    <a:pt x="234" y="108"/>
                  </a:cubicBezTo>
                  <a:cubicBezTo>
                    <a:pt x="231" y="108"/>
                    <a:pt x="230" y="108"/>
                    <a:pt x="230" y="105"/>
                  </a:cubicBezTo>
                  <a:cubicBezTo>
                    <a:pt x="231" y="103"/>
                    <a:pt x="230" y="100"/>
                    <a:pt x="230" y="98"/>
                  </a:cubicBezTo>
                  <a:cubicBezTo>
                    <a:pt x="231" y="95"/>
                    <a:pt x="233" y="93"/>
                    <a:pt x="234" y="90"/>
                  </a:cubicBezTo>
                  <a:cubicBezTo>
                    <a:pt x="235" y="88"/>
                    <a:pt x="235" y="87"/>
                    <a:pt x="237" y="86"/>
                  </a:cubicBezTo>
                  <a:cubicBezTo>
                    <a:pt x="238" y="86"/>
                    <a:pt x="237" y="85"/>
                    <a:pt x="237" y="84"/>
                  </a:cubicBezTo>
                  <a:cubicBezTo>
                    <a:pt x="238" y="84"/>
                    <a:pt x="240" y="82"/>
                    <a:pt x="240" y="82"/>
                  </a:cubicBezTo>
                  <a:cubicBezTo>
                    <a:pt x="240" y="82"/>
                    <a:pt x="240" y="82"/>
                    <a:pt x="239" y="81"/>
                  </a:cubicBezTo>
                  <a:cubicBezTo>
                    <a:pt x="239" y="81"/>
                    <a:pt x="240" y="81"/>
                    <a:pt x="240" y="81"/>
                  </a:cubicBezTo>
                  <a:cubicBezTo>
                    <a:pt x="240" y="79"/>
                    <a:pt x="242" y="80"/>
                    <a:pt x="243" y="80"/>
                  </a:cubicBezTo>
                  <a:cubicBezTo>
                    <a:pt x="244" y="80"/>
                    <a:pt x="244" y="79"/>
                    <a:pt x="244" y="79"/>
                  </a:cubicBezTo>
                  <a:cubicBezTo>
                    <a:pt x="245" y="77"/>
                    <a:pt x="243" y="78"/>
                    <a:pt x="242" y="77"/>
                  </a:cubicBezTo>
                  <a:cubicBezTo>
                    <a:pt x="242" y="77"/>
                    <a:pt x="244" y="77"/>
                    <a:pt x="244" y="77"/>
                  </a:cubicBezTo>
                  <a:cubicBezTo>
                    <a:pt x="245" y="76"/>
                    <a:pt x="246" y="77"/>
                    <a:pt x="246" y="77"/>
                  </a:cubicBezTo>
                  <a:cubicBezTo>
                    <a:pt x="248" y="79"/>
                    <a:pt x="248" y="77"/>
                    <a:pt x="250" y="76"/>
                  </a:cubicBezTo>
                  <a:cubicBezTo>
                    <a:pt x="252" y="74"/>
                    <a:pt x="248" y="72"/>
                    <a:pt x="246" y="71"/>
                  </a:cubicBezTo>
                  <a:cubicBezTo>
                    <a:pt x="245" y="71"/>
                    <a:pt x="241" y="72"/>
                    <a:pt x="241" y="72"/>
                  </a:cubicBezTo>
                  <a:cubicBezTo>
                    <a:pt x="240" y="70"/>
                    <a:pt x="243" y="70"/>
                    <a:pt x="240" y="69"/>
                  </a:cubicBezTo>
                  <a:cubicBezTo>
                    <a:pt x="239" y="69"/>
                    <a:pt x="234" y="69"/>
                    <a:pt x="234" y="68"/>
                  </a:cubicBezTo>
                  <a:cubicBezTo>
                    <a:pt x="234" y="67"/>
                    <a:pt x="236" y="67"/>
                    <a:pt x="236" y="67"/>
                  </a:cubicBezTo>
                  <a:cubicBezTo>
                    <a:pt x="237" y="66"/>
                    <a:pt x="237" y="67"/>
                    <a:pt x="238" y="67"/>
                  </a:cubicBezTo>
                  <a:cubicBezTo>
                    <a:pt x="237" y="68"/>
                    <a:pt x="240" y="68"/>
                    <a:pt x="240" y="68"/>
                  </a:cubicBezTo>
                  <a:cubicBezTo>
                    <a:pt x="242" y="68"/>
                    <a:pt x="245" y="70"/>
                    <a:pt x="246" y="70"/>
                  </a:cubicBezTo>
                  <a:cubicBezTo>
                    <a:pt x="247" y="70"/>
                    <a:pt x="248" y="71"/>
                    <a:pt x="249" y="71"/>
                  </a:cubicBezTo>
                  <a:cubicBezTo>
                    <a:pt x="251" y="72"/>
                    <a:pt x="250" y="71"/>
                    <a:pt x="251" y="71"/>
                  </a:cubicBezTo>
                  <a:cubicBezTo>
                    <a:pt x="252" y="71"/>
                    <a:pt x="255" y="71"/>
                    <a:pt x="254" y="70"/>
                  </a:cubicBezTo>
                  <a:cubicBezTo>
                    <a:pt x="253" y="69"/>
                    <a:pt x="254" y="67"/>
                    <a:pt x="255" y="66"/>
                  </a:cubicBezTo>
                  <a:cubicBezTo>
                    <a:pt x="255" y="67"/>
                    <a:pt x="258" y="68"/>
                    <a:pt x="258" y="68"/>
                  </a:cubicBezTo>
                  <a:cubicBezTo>
                    <a:pt x="260" y="68"/>
                    <a:pt x="261" y="68"/>
                    <a:pt x="263" y="67"/>
                  </a:cubicBezTo>
                  <a:cubicBezTo>
                    <a:pt x="264" y="66"/>
                    <a:pt x="265" y="64"/>
                    <a:pt x="266" y="63"/>
                  </a:cubicBezTo>
                  <a:cubicBezTo>
                    <a:pt x="267" y="62"/>
                    <a:pt x="269" y="61"/>
                    <a:pt x="268" y="59"/>
                  </a:cubicBezTo>
                  <a:cubicBezTo>
                    <a:pt x="267" y="57"/>
                    <a:pt x="264" y="58"/>
                    <a:pt x="263" y="58"/>
                  </a:cubicBezTo>
                  <a:cubicBezTo>
                    <a:pt x="260" y="58"/>
                    <a:pt x="258" y="57"/>
                    <a:pt x="256" y="56"/>
                  </a:cubicBezTo>
                  <a:cubicBezTo>
                    <a:pt x="255" y="55"/>
                    <a:pt x="254" y="54"/>
                    <a:pt x="252" y="53"/>
                  </a:cubicBezTo>
                  <a:cubicBezTo>
                    <a:pt x="252" y="53"/>
                    <a:pt x="247" y="53"/>
                    <a:pt x="247" y="53"/>
                  </a:cubicBezTo>
                  <a:cubicBezTo>
                    <a:pt x="247" y="52"/>
                    <a:pt x="252" y="53"/>
                    <a:pt x="253" y="53"/>
                  </a:cubicBezTo>
                  <a:cubicBezTo>
                    <a:pt x="255" y="53"/>
                    <a:pt x="255" y="52"/>
                    <a:pt x="257" y="53"/>
                  </a:cubicBezTo>
                  <a:cubicBezTo>
                    <a:pt x="261" y="55"/>
                    <a:pt x="265" y="59"/>
                    <a:pt x="269" y="56"/>
                  </a:cubicBezTo>
                  <a:cubicBezTo>
                    <a:pt x="271" y="54"/>
                    <a:pt x="272" y="53"/>
                    <a:pt x="273" y="51"/>
                  </a:cubicBezTo>
                  <a:cubicBezTo>
                    <a:pt x="274" y="50"/>
                    <a:pt x="268" y="49"/>
                    <a:pt x="271" y="47"/>
                  </a:cubicBezTo>
                  <a:cubicBezTo>
                    <a:pt x="272" y="47"/>
                    <a:pt x="275" y="47"/>
                    <a:pt x="276" y="48"/>
                  </a:cubicBezTo>
                  <a:cubicBezTo>
                    <a:pt x="279" y="48"/>
                    <a:pt x="279" y="50"/>
                    <a:pt x="282" y="48"/>
                  </a:cubicBezTo>
                  <a:cubicBezTo>
                    <a:pt x="282" y="48"/>
                    <a:pt x="285" y="49"/>
                    <a:pt x="284" y="47"/>
                  </a:cubicBezTo>
                  <a:cubicBezTo>
                    <a:pt x="283" y="46"/>
                    <a:pt x="279" y="44"/>
                    <a:pt x="278" y="44"/>
                  </a:cubicBezTo>
                  <a:cubicBezTo>
                    <a:pt x="280" y="43"/>
                    <a:pt x="282" y="45"/>
                    <a:pt x="284" y="45"/>
                  </a:cubicBezTo>
                  <a:cubicBezTo>
                    <a:pt x="285" y="45"/>
                    <a:pt x="287" y="50"/>
                    <a:pt x="289" y="49"/>
                  </a:cubicBezTo>
                  <a:cubicBezTo>
                    <a:pt x="289" y="49"/>
                    <a:pt x="288" y="48"/>
                    <a:pt x="288" y="48"/>
                  </a:cubicBezTo>
                  <a:cubicBezTo>
                    <a:pt x="289" y="47"/>
                    <a:pt x="290" y="47"/>
                    <a:pt x="292" y="46"/>
                  </a:cubicBezTo>
                  <a:cubicBezTo>
                    <a:pt x="293" y="45"/>
                    <a:pt x="296" y="42"/>
                    <a:pt x="297" y="41"/>
                  </a:cubicBezTo>
                  <a:cubicBezTo>
                    <a:pt x="297" y="38"/>
                    <a:pt x="295" y="38"/>
                    <a:pt x="293" y="36"/>
                  </a:cubicBezTo>
                  <a:cubicBezTo>
                    <a:pt x="293" y="36"/>
                    <a:pt x="290" y="30"/>
                    <a:pt x="290" y="31"/>
                  </a:cubicBezTo>
                  <a:cubicBezTo>
                    <a:pt x="291" y="30"/>
                    <a:pt x="295" y="30"/>
                    <a:pt x="296" y="30"/>
                  </a:cubicBezTo>
                  <a:cubicBezTo>
                    <a:pt x="299" y="29"/>
                    <a:pt x="294" y="28"/>
                    <a:pt x="294" y="27"/>
                  </a:cubicBezTo>
                  <a:cubicBezTo>
                    <a:pt x="293" y="26"/>
                    <a:pt x="297" y="26"/>
                    <a:pt x="297" y="25"/>
                  </a:cubicBezTo>
                  <a:cubicBezTo>
                    <a:pt x="297" y="25"/>
                    <a:pt x="287" y="21"/>
                    <a:pt x="287" y="21"/>
                  </a:cubicBezTo>
                  <a:cubicBezTo>
                    <a:pt x="288" y="21"/>
                    <a:pt x="290" y="20"/>
                    <a:pt x="291" y="20"/>
                  </a:cubicBezTo>
                  <a:cubicBezTo>
                    <a:pt x="288" y="20"/>
                    <a:pt x="285" y="19"/>
                    <a:pt x="282" y="19"/>
                  </a:cubicBezTo>
                  <a:cubicBezTo>
                    <a:pt x="280" y="19"/>
                    <a:pt x="277" y="20"/>
                    <a:pt x="276" y="19"/>
                  </a:cubicBezTo>
                  <a:cubicBezTo>
                    <a:pt x="278" y="20"/>
                    <a:pt x="275" y="21"/>
                    <a:pt x="276" y="23"/>
                  </a:cubicBezTo>
                  <a:cubicBezTo>
                    <a:pt x="277" y="24"/>
                    <a:pt x="280" y="25"/>
                    <a:pt x="280" y="26"/>
                  </a:cubicBezTo>
                  <a:cubicBezTo>
                    <a:pt x="280" y="26"/>
                    <a:pt x="278" y="27"/>
                    <a:pt x="278" y="27"/>
                  </a:cubicBezTo>
                  <a:cubicBezTo>
                    <a:pt x="278" y="27"/>
                    <a:pt x="280" y="28"/>
                    <a:pt x="279" y="28"/>
                  </a:cubicBezTo>
                  <a:cubicBezTo>
                    <a:pt x="277" y="29"/>
                    <a:pt x="276" y="27"/>
                    <a:pt x="275" y="31"/>
                  </a:cubicBezTo>
                  <a:cubicBezTo>
                    <a:pt x="274" y="33"/>
                    <a:pt x="274" y="35"/>
                    <a:pt x="273" y="37"/>
                  </a:cubicBezTo>
                  <a:cubicBezTo>
                    <a:pt x="272" y="37"/>
                    <a:pt x="271" y="38"/>
                    <a:pt x="271" y="39"/>
                  </a:cubicBezTo>
                  <a:cubicBezTo>
                    <a:pt x="271" y="40"/>
                    <a:pt x="270" y="40"/>
                    <a:pt x="270" y="41"/>
                  </a:cubicBezTo>
                  <a:cubicBezTo>
                    <a:pt x="267" y="42"/>
                    <a:pt x="268" y="43"/>
                    <a:pt x="266" y="40"/>
                  </a:cubicBezTo>
                  <a:cubicBezTo>
                    <a:pt x="265" y="39"/>
                    <a:pt x="262" y="37"/>
                    <a:pt x="262" y="35"/>
                  </a:cubicBezTo>
                  <a:cubicBezTo>
                    <a:pt x="262" y="35"/>
                    <a:pt x="262" y="32"/>
                    <a:pt x="263" y="32"/>
                  </a:cubicBezTo>
                  <a:cubicBezTo>
                    <a:pt x="263" y="32"/>
                    <a:pt x="265" y="33"/>
                    <a:pt x="265" y="31"/>
                  </a:cubicBezTo>
                  <a:cubicBezTo>
                    <a:pt x="264" y="29"/>
                    <a:pt x="264" y="28"/>
                    <a:pt x="262" y="26"/>
                  </a:cubicBezTo>
                  <a:cubicBezTo>
                    <a:pt x="260" y="25"/>
                    <a:pt x="258" y="23"/>
                    <a:pt x="256" y="25"/>
                  </a:cubicBezTo>
                  <a:cubicBezTo>
                    <a:pt x="255" y="26"/>
                    <a:pt x="255" y="28"/>
                    <a:pt x="255" y="30"/>
                  </a:cubicBezTo>
                  <a:cubicBezTo>
                    <a:pt x="255" y="31"/>
                    <a:pt x="251" y="31"/>
                    <a:pt x="251" y="30"/>
                  </a:cubicBezTo>
                  <a:cubicBezTo>
                    <a:pt x="251" y="29"/>
                    <a:pt x="251" y="26"/>
                    <a:pt x="250" y="25"/>
                  </a:cubicBezTo>
                  <a:cubicBezTo>
                    <a:pt x="246" y="22"/>
                    <a:pt x="251" y="25"/>
                    <a:pt x="251" y="24"/>
                  </a:cubicBezTo>
                  <a:cubicBezTo>
                    <a:pt x="252" y="24"/>
                    <a:pt x="253" y="23"/>
                    <a:pt x="252" y="23"/>
                  </a:cubicBezTo>
                  <a:cubicBezTo>
                    <a:pt x="252" y="22"/>
                    <a:pt x="251" y="21"/>
                    <a:pt x="250" y="22"/>
                  </a:cubicBezTo>
                  <a:cubicBezTo>
                    <a:pt x="249" y="23"/>
                    <a:pt x="249" y="21"/>
                    <a:pt x="248" y="21"/>
                  </a:cubicBezTo>
                  <a:cubicBezTo>
                    <a:pt x="247" y="20"/>
                    <a:pt x="246" y="22"/>
                    <a:pt x="245" y="21"/>
                  </a:cubicBezTo>
                  <a:cubicBezTo>
                    <a:pt x="243" y="20"/>
                    <a:pt x="242" y="21"/>
                    <a:pt x="243" y="18"/>
                  </a:cubicBezTo>
                  <a:cubicBezTo>
                    <a:pt x="243" y="18"/>
                    <a:pt x="243" y="18"/>
                    <a:pt x="244" y="18"/>
                  </a:cubicBezTo>
                  <a:cubicBezTo>
                    <a:pt x="244" y="17"/>
                    <a:pt x="244" y="17"/>
                    <a:pt x="244" y="16"/>
                  </a:cubicBezTo>
                  <a:cubicBezTo>
                    <a:pt x="245" y="16"/>
                    <a:pt x="245" y="16"/>
                    <a:pt x="246" y="16"/>
                  </a:cubicBezTo>
                  <a:cubicBezTo>
                    <a:pt x="245" y="16"/>
                    <a:pt x="244" y="13"/>
                    <a:pt x="244" y="13"/>
                  </a:cubicBezTo>
                  <a:cubicBezTo>
                    <a:pt x="243" y="11"/>
                    <a:pt x="241" y="11"/>
                    <a:pt x="241" y="10"/>
                  </a:cubicBezTo>
                  <a:cubicBezTo>
                    <a:pt x="239" y="9"/>
                    <a:pt x="240" y="9"/>
                    <a:pt x="239" y="7"/>
                  </a:cubicBezTo>
                  <a:cubicBezTo>
                    <a:pt x="239" y="5"/>
                    <a:pt x="237" y="4"/>
                    <a:pt x="237" y="3"/>
                  </a:cubicBezTo>
                  <a:cubicBezTo>
                    <a:pt x="236" y="1"/>
                    <a:pt x="234" y="1"/>
                    <a:pt x="232" y="1"/>
                  </a:cubicBezTo>
                  <a:cubicBezTo>
                    <a:pt x="231" y="1"/>
                    <a:pt x="232" y="0"/>
                    <a:pt x="230" y="0"/>
                  </a:cubicBezTo>
                  <a:cubicBezTo>
                    <a:pt x="229" y="0"/>
                    <a:pt x="228" y="0"/>
                    <a:pt x="228" y="2"/>
                  </a:cubicBezTo>
                  <a:cubicBezTo>
                    <a:pt x="228" y="2"/>
                    <a:pt x="225" y="3"/>
                    <a:pt x="225" y="3"/>
                  </a:cubicBezTo>
                  <a:cubicBezTo>
                    <a:pt x="226" y="3"/>
                    <a:pt x="228" y="3"/>
                    <a:pt x="228" y="4"/>
                  </a:cubicBezTo>
                  <a:cubicBezTo>
                    <a:pt x="228" y="4"/>
                    <a:pt x="226" y="5"/>
                    <a:pt x="226" y="5"/>
                  </a:cubicBezTo>
                  <a:cubicBezTo>
                    <a:pt x="225" y="6"/>
                    <a:pt x="224" y="4"/>
                    <a:pt x="223" y="6"/>
                  </a:cubicBezTo>
                  <a:cubicBezTo>
                    <a:pt x="222" y="6"/>
                    <a:pt x="221" y="9"/>
                    <a:pt x="221" y="10"/>
                  </a:cubicBezTo>
                  <a:cubicBezTo>
                    <a:pt x="222" y="10"/>
                    <a:pt x="224" y="10"/>
                    <a:pt x="225" y="11"/>
                  </a:cubicBezTo>
                  <a:cubicBezTo>
                    <a:pt x="224" y="10"/>
                    <a:pt x="222" y="14"/>
                    <a:pt x="222" y="15"/>
                  </a:cubicBezTo>
                  <a:cubicBezTo>
                    <a:pt x="222" y="16"/>
                    <a:pt x="224" y="18"/>
                    <a:pt x="225" y="19"/>
                  </a:cubicBezTo>
                  <a:cubicBezTo>
                    <a:pt x="226" y="19"/>
                    <a:pt x="228" y="21"/>
                    <a:pt x="229" y="21"/>
                  </a:cubicBezTo>
                  <a:cubicBezTo>
                    <a:pt x="231" y="20"/>
                    <a:pt x="231" y="20"/>
                    <a:pt x="232" y="21"/>
                  </a:cubicBezTo>
                  <a:cubicBezTo>
                    <a:pt x="233" y="21"/>
                    <a:pt x="235" y="23"/>
                    <a:pt x="235" y="23"/>
                  </a:cubicBezTo>
                  <a:cubicBezTo>
                    <a:pt x="234" y="24"/>
                    <a:pt x="233" y="22"/>
                    <a:pt x="233" y="24"/>
                  </a:cubicBezTo>
                  <a:cubicBezTo>
                    <a:pt x="233" y="26"/>
                    <a:pt x="232" y="26"/>
                    <a:pt x="232" y="27"/>
                  </a:cubicBezTo>
                  <a:cubicBezTo>
                    <a:pt x="231" y="29"/>
                    <a:pt x="233" y="29"/>
                    <a:pt x="234" y="28"/>
                  </a:cubicBezTo>
                  <a:cubicBezTo>
                    <a:pt x="234" y="28"/>
                    <a:pt x="236" y="25"/>
                    <a:pt x="236" y="26"/>
                  </a:cubicBezTo>
                  <a:cubicBezTo>
                    <a:pt x="237" y="27"/>
                    <a:pt x="236" y="29"/>
                    <a:pt x="236" y="30"/>
                  </a:cubicBezTo>
                  <a:cubicBezTo>
                    <a:pt x="235" y="31"/>
                    <a:pt x="234" y="31"/>
                    <a:pt x="233" y="31"/>
                  </a:cubicBezTo>
                  <a:cubicBezTo>
                    <a:pt x="233" y="32"/>
                    <a:pt x="233" y="33"/>
                    <a:pt x="232" y="34"/>
                  </a:cubicBezTo>
                  <a:cubicBezTo>
                    <a:pt x="231" y="34"/>
                    <a:pt x="229" y="34"/>
                    <a:pt x="228" y="35"/>
                  </a:cubicBezTo>
                  <a:cubicBezTo>
                    <a:pt x="227" y="35"/>
                    <a:pt x="226" y="37"/>
                    <a:pt x="226" y="37"/>
                  </a:cubicBezTo>
                  <a:cubicBezTo>
                    <a:pt x="227" y="38"/>
                    <a:pt x="228" y="39"/>
                    <a:pt x="228" y="41"/>
                  </a:cubicBezTo>
                  <a:cubicBezTo>
                    <a:pt x="228" y="42"/>
                    <a:pt x="227" y="41"/>
                    <a:pt x="226" y="40"/>
                  </a:cubicBezTo>
                  <a:cubicBezTo>
                    <a:pt x="226" y="40"/>
                    <a:pt x="225" y="40"/>
                    <a:pt x="225" y="41"/>
                  </a:cubicBezTo>
                  <a:cubicBezTo>
                    <a:pt x="224" y="41"/>
                    <a:pt x="222" y="40"/>
                    <a:pt x="222" y="39"/>
                  </a:cubicBezTo>
                  <a:cubicBezTo>
                    <a:pt x="222" y="38"/>
                    <a:pt x="224" y="35"/>
                    <a:pt x="224" y="34"/>
                  </a:cubicBezTo>
                  <a:cubicBezTo>
                    <a:pt x="225" y="32"/>
                    <a:pt x="222" y="34"/>
                    <a:pt x="222" y="34"/>
                  </a:cubicBezTo>
                  <a:cubicBezTo>
                    <a:pt x="221" y="34"/>
                    <a:pt x="218" y="32"/>
                    <a:pt x="217" y="31"/>
                  </a:cubicBezTo>
                  <a:cubicBezTo>
                    <a:pt x="215" y="30"/>
                    <a:pt x="216" y="32"/>
                    <a:pt x="214" y="32"/>
                  </a:cubicBezTo>
                  <a:cubicBezTo>
                    <a:pt x="213" y="32"/>
                    <a:pt x="210" y="31"/>
                    <a:pt x="212" y="33"/>
                  </a:cubicBezTo>
                  <a:cubicBezTo>
                    <a:pt x="213" y="34"/>
                    <a:pt x="213" y="35"/>
                    <a:pt x="215" y="35"/>
                  </a:cubicBezTo>
                  <a:cubicBezTo>
                    <a:pt x="216" y="35"/>
                    <a:pt x="218" y="35"/>
                    <a:pt x="218" y="37"/>
                  </a:cubicBezTo>
                  <a:cubicBezTo>
                    <a:pt x="220" y="41"/>
                    <a:pt x="214" y="36"/>
                    <a:pt x="213" y="35"/>
                  </a:cubicBezTo>
                  <a:cubicBezTo>
                    <a:pt x="211" y="35"/>
                    <a:pt x="211" y="37"/>
                    <a:pt x="209" y="37"/>
                  </a:cubicBezTo>
                  <a:cubicBezTo>
                    <a:pt x="207" y="37"/>
                    <a:pt x="206" y="36"/>
                    <a:pt x="204" y="36"/>
                  </a:cubicBezTo>
                  <a:cubicBezTo>
                    <a:pt x="200" y="37"/>
                    <a:pt x="197" y="37"/>
                    <a:pt x="193" y="37"/>
                  </a:cubicBezTo>
                  <a:cubicBezTo>
                    <a:pt x="190" y="36"/>
                    <a:pt x="186" y="34"/>
                    <a:pt x="182" y="33"/>
                  </a:cubicBezTo>
                  <a:cubicBezTo>
                    <a:pt x="181" y="33"/>
                    <a:pt x="179" y="33"/>
                    <a:pt x="178" y="32"/>
                  </a:cubicBezTo>
                  <a:cubicBezTo>
                    <a:pt x="177" y="30"/>
                    <a:pt x="177" y="28"/>
                    <a:pt x="176" y="28"/>
                  </a:cubicBezTo>
                  <a:cubicBezTo>
                    <a:pt x="174" y="27"/>
                    <a:pt x="172" y="28"/>
                    <a:pt x="171" y="28"/>
                  </a:cubicBezTo>
                  <a:cubicBezTo>
                    <a:pt x="168" y="29"/>
                    <a:pt x="166" y="29"/>
                    <a:pt x="164" y="29"/>
                  </a:cubicBezTo>
                  <a:cubicBezTo>
                    <a:pt x="163" y="30"/>
                    <a:pt x="161" y="31"/>
                    <a:pt x="161" y="32"/>
                  </a:cubicBezTo>
                  <a:cubicBezTo>
                    <a:pt x="161" y="32"/>
                    <a:pt x="165" y="34"/>
                    <a:pt x="166" y="34"/>
                  </a:cubicBezTo>
                  <a:cubicBezTo>
                    <a:pt x="166" y="34"/>
                    <a:pt x="165" y="31"/>
                    <a:pt x="167" y="32"/>
                  </a:cubicBezTo>
                  <a:cubicBezTo>
                    <a:pt x="168" y="32"/>
                    <a:pt x="168" y="33"/>
                    <a:pt x="169" y="32"/>
                  </a:cubicBezTo>
                  <a:cubicBezTo>
                    <a:pt x="170" y="32"/>
                    <a:pt x="176" y="28"/>
                    <a:pt x="176" y="30"/>
                  </a:cubicBezTo>
                  <a:cubicBezTo>
                    <a:pt x="176" y="31"/>
                    <a:pt x="173" y="32"/>
                    <a:pt x="172" y="33"/>
                  </a:cubicBezTo>
                  <a:cubicBezTo>
                    <a:pt x="171" y="34"/>
                    <a:pt x="169" y="34"/>
                    <a:pt x="167" y="34"/>
                  </a:cubicBezTo>
                  <a:cubicBezTo>
                    <a:pt x="166" y="35"/>
                    <a:pt x="163" y="37"/>
                    <a:pt x="165" y="38"/>
                  </a:cubicBezTo>
                  <a:cubicBezTo>
                    <a:pt x="167" y="38"/>
                    <a:pt x="167" y="39"/>
                    <a:pt x="166" y="41"/>
                  </a:cubicBezTo>
                  <a:cubicBezTo>
                    <a:pt x="166" y="42"/>
                    <a:pt x="168" y="42"/>
                    <a:pt x="168" y="43"/>
                  </a:cubicBezTo>
                  <a:cubicBezTo>
                    <a:pt x="169" y="44"/>
                    <a:pt x="169" y="46"/>
                    <a:pt x="167" y="44"/>
                  </a:cubicBezTo>
                  <a:cubicBezTo>
                    <a:pt x="165" y="42"/>
                    <a:pt x="167" y="46"/>
                    <a:pt x="166" y="45"/>
                  </a:cubicBezTo>
                  <a:cubicBezTo>
                    <a:pt x="165" y="45"/>
                    <a:pt x="163" y="42"/>
                    <a:pt x="162" y="43"/>
                  </a:cubicBezTo>
                  <a:cubicBezTo>
                    <a:pt x="164" y="42"/>
                    <a:pt x="167" y="43"/>
                    <a:pt x="164" y="41"/>
                  </a:cubicBezTo>
                  <a:cubicBezTo>
                    <a:pt x="165" y="41"/>
                    <a:pt x="166" y="40"/>
                    <a:pt x="164" y="39"/>
                  </a:cubicBezTo>
                  <a:cubicBezTo>
                    <a:pt x="166" y="40"/>
                    <a:pt x="161" y="40"/>
                    <a:pt x="162" y="40"/>
                  </a:cubicBezTo>
                  <a:cubicBezTo>
                    <a:pt x="162" y="39"/>
                    <a:pt x="162" y="39"/>
                    <a:pt x="163" y="39"/>
                  </a:cubicBezTo>
                  <a:cubicBezTo>
                    <a:pt x="163" y="38"/>
                    <a:pt x="160" y="40"/>
                    <a:pt x="160" y="40"/>
                  </a:cubicBezTo>
                  <a:cubicBezTo>
                    <a:pt x="159" y="40"/>
                    <a:pt x="160" y="38"/>
                    <a:pt x="159" y="37"/>
                  </a:cubicBezTo>
                  <a:cubicBezTo>
                    <a:pt x="159" y="37"/>
                    <a:pt x="157" y="37"/>
                    <a:pt x="157" y="37"/>
                  </a:cubicBezTo>
                  <a:cubicBezTo>
                    <a:pt x="155" y="37"/>
                    <a:pt x="155" y="34"/>
                    <a:pt x="153" y="35"/>
                  </a:cubicBezTo>
                  <a:cubicBezTo>
                    <a:pt x="151" y="37"/>
                    <a:pt x="150" y="37"/>
                    <a:pt x="147" y="37"/>
                  </a:cubicBezTo>
                  <a:cubicBezTo>
                    <a:pt x="143" y="37"/>
                    <a:pt x="140" y="37"/>
                    <a:pt x="136" y="37"/>
                  </a:cubicBezTo>
                  <a:cubicBezTo>
                    <a:pt x="135" y="37"/>
                    <a:pt x="128" y="37"/>
                    <a:pt x="128" y="36"/>
                  </a:cubicBezTo>
                  <a:cubicBezTo>
                    <a:pt x="127" y="36"/>
                    <a:pt x="130" y="34"/>
                    <a:pt x="131" y="33"/>
                  </a:cubicBezTo>
                  <a:cubicBezTo>
                    <a:pt x="132" y="32"/>
                    <a:pt x="133" y="33"/>
                    <a:pt x="135" y="33"/>
                  </a:cubicBezTo>
                  <a:cubicBezTo>
                    <a:pt x="136" y="32"/>
                    <a:pt x="133" y="30"/>
                    <a:pt x="133" y="30"/>
                  </a:cubicBezTo>
                  <a:cubicBezTo>
                    <a:pt x="131" y="28"/>
                    <a:pt x="130" y="28"/>
                    <a:pt x="128" y="27"/>
                  </a:cubicBezTo>
                  <a:cubicBezTo>
                    <a:pt x="127" y="27"/>
                    <a:pt x="126" y="26"/>
                    <a:pt x="125" y="27"/>
                  </a:cubicBezTo>
                  <a:cubicBezTo>
                    <a:pt x="124" y="28"/>
                    <a:pt x="123" y="29"/>
                    <a:pt x="122" y="28"/>
                  </a:cubicBezTo>
                  <a:cubicBezTo>
                    <a:pt x="119" y="26"/>
                    <a:pt x="116" y="26"/>
                    <a:pt x="113" y="25"/>
                  </a:cubicBezTo>
                  <a:cubicBezTo>
                    <a:pt x="109" y="24"/>
                    <a:pt x="106" y="24"/>
                    <a:pt x="102" y="22"/>
                  </a:cubicBezTo>
                  <a:cubicBezTo>
                    <a:pt x="99" y="20"/>
                    <a:pt x="97" y="19"/>
                    <a:pt x="93" y="19"/>
                  </a:cubicBezTo>
                  <a:cubicBezTo>
                    <a:pt x="92" y="19"/>
                    <a:pt x="91" y="19"/>
                    <a:pt x="90" y="20"/>
                  </a:cubicBezTo>
                  <a:cubicBezTo>
                    <a:pt x="89" y="21"/>
                    <a:pt x="88" y="23"/>
                    <a:pt x="87" y="23"/>
                  </a:cubicBezTo>
                  <a:cubicBezTo>
                    <a:pt x="86" y="23"/>
                    <a:pt x="83" y="24"/>
                    <a:pt x="83" y="23"/>
                  </a:cubicBezTo>
                  <a:cubicBezTo>
                    <a:pt x="83" y="22"/>
                    <a:pt x="85" y="21"/>
                    <a:pt x="85" y="20"/>
                  </a:cubicBezTo>
                  <a:cubicBezTo>
                    <a:pt x="85" y="20"/>
                    <a:pt x="82" y="21"/>
                    <a:pt x="82" y="20"/>
                  </a:cubicBezTo>
                  <a:cubicBezTo>
                    <a:pt x="83" y="19"/>
                    <a:pt x="83" y="18"/>
                    <a:pt x="82" y="17"/>
                  </a:cubicBezTo>
                  <a:cubicBezTo>
                    <a:pt x="82" y="15"/>
                    <a:pt x="78" y="17"/>
                    <a:pt x="78" y="18"/>
                  </a:cubicBezTo>
                  <a:cubicBezTo>
                    <a:pt x="78" y="18"/>
                    <a:pt x="80" y="17"/>
                    <a:pt x="80" y="18"/>
                  </a:cubicBezTo>
                  <a:cubicBezTo>
                    <a:pt x="81" y="18"/>
                    <a:pt x="77" y="20"/>
                    <a:pt x="80" y="20"/>
                  </a:cubicBezTo>
                  <a:cubicBezTo>
                    <a:pt x="79" y="20"/>
                    <a:pt x="78" y="20"/>
                    <a:pt x="78" y="22"/>
                  </a:cubicBezTo>
                  <a:cubicBezTo>
                    <a:pt x="78" y="23"/>
                    <a:pt x="77" y="24"/>
                    <a:pt x="76" y="23"/>
                  </a:cubicBezTo>
                  <a:cubicBezTo>
                    <a:pt x="73" y="22"/>
                    <a:pt x="72" y="21"/>
                    <a:pt x="71" y="18"/>
                  </a:cubicBezTo>
                  <a:cubicBezTo>
                    <a:pt x="70" y="16"/>
                    <a:pt x="68" y="15"/>
                    <a:pt x="66" y="13"/>
                  </a:cubicBezTo>
                  <a:cubicBezTo>
                    <a:pt x="65" y="13"/>
                    <a:pt x="64" y="11"/>
                    <a:pt x="63" y="12"/>
                  </a:cubicBezTo>
                  <a:cubicBezTo>
                    <a:pt x="63" y="14"/>
                    <a:pt x="66" y="15"/>
                    <a:pt x="67" y="16"/>
                  </a:cubicBezTo>
                  <a:cubicBezTo>
                    <a:pt x="67" y="15"/>
                    <a:pt x="63" y="16"/>
                    <a:pt x="63" y="17"/>
                  </a:cubicBezTo>
                  <a:cubicBezTo>
                    <a:pt x="62" y="18"/>
                    <a:pt x="63" y="18"/>
                    <a:pt x="62" y="19"/>
                  </a:cubicBezTo>
                  <a:cubicBezTo>
                    <a:pt x="61" y="19"/>
                    <a:pt x="60" y="21"/>
                    <a:pt x="59" y="20"/>
                  </a:cubicBezTo>
                  <a:cubicBezTo>
                    <a:pt x="59" y="20"/>
                    <a:pt x="59" y="19"/>
                    <a:pt x="59" y="19"/>
                  </a:cubicBezTo>
                  <a:cubicBezTo>
                    <a:pt x="59" y="18"/>
                    <a:pt x="54" y="20"/>
                    <a:pt x="54" y="21"/>
                  </a:cubicBezTo>
                  <a:cubicBezTo>
                    <a:pt x="53" y="22"/>
                    <a:pt x="52" y="23"/>
                    <a:pt x="50" y="24"/>
                  </a:cubicBezTo>
                  <a:cubicBezTo>
                    <a:pt x="49" y="25"/>
                    <a:pt x="50" y="22"/>
                    <a:pt x="49" y="22"/>
                  </a:cubicBezTo>
                  <a:cubicBezTo>
                    <a:pt x="48" y="22"/>
                    <a:pt x="47" y="23"/>
                    <a:pt x="46" y="23"/>
                  </a:cubicBezTo>
                  <a:cubicBezTo>
                    <a:pt x="45" y="23"/>
                    <a:pt x="45" y="25"/>
                    <a:pt x="44" y="25"/>
                  </a:cubicBezTo>
                  <a:cubicBezTo>
                    <a:pt x="43" y="25"/>
                    <a:pt x="40" y="27"/>
                    <a:pt x="41" y="27"/>
                  </a:cubicBezTo>
                  <a:cubicBezTo>
                    <a:pt x="41" y="28"/>
                    <a:pt x="43" y="28"/>
                    <a:pt x="40" y="29"/>
                  </a:cubicBezTo>
                  <a:cubicBezTo>
                    <a:pt x="40" y="29"/>
                    <a:pt x="37" y="29"/>
                    <a:pt x="37" y="28"/>
                  </a:cubicBezTo>
                  <a:cubicBezTo>
                    <a:pt x="37" y="27"/>
                    <a:pt x="40" y="26"/>
                    <a:pt x="40" y="26"/>
                  </a:cubicBezTo>
                  <a:cubicBezTo>
                    <a:pt x="41" y="24"/>
                    <a:pt x="43" y="23"/>
                    <a:pt x="44" y="22"/>
                  </a:cubicBezTo>
                  <a:cubicBezTo>
                    <a:pt x="46" y="21"/>
                    <a:pt x="47" y="21"/>
                    <a:pt x="49" y="22"/>
                  </a:cubicBezTo>
                  <a:cubicBezTo>
                    <a:pt x="48" y="22"/>
                    <a:pt x="56" y="18"/>
                    <a:pt x="56" y="18"/>
                  </a:cubicBezTo>
                  <a:cubicBezTo>
                    <a:pt x="58" y="17"/>
                    <a:pt x="57" y="16"/>
                    <a:pt x="56" y="16"/>
                  </a:cubicBezTo>
                  <a:cubicBezTo>
                    <a:pt x="54" y="16"/>
                    <a:pt x="52" y="16"/>
                    <a:pt x="50" y="17"/>
                  </a:cubicBezTo>
                  <a:cubicBezTo>
                    <a:pt x="49" y="17"/>
                    <a:pt x="49" y="19"/>
                    <a:pt x="47" y="19"/>
                  </a:cubicBezTo>
                  <a:cubicBezTo>
                    <a:pt x="46" y="19"/>
                    <a:pt x="44" y="20"/>
                    <a:pt x="43" y="20"/>
                  </a:cubicBezTo>
                  <a:cubicBezTo>
                    <a:pt x="41" y="20"/>
                    <a:pt x="36" y="25"/>
                    <a:pt x="35" y="24"/>
                  </a:cubicBezTo>
                  <a:cubicBezTo>
                    <a:pt x="34" y="24"/>
                    <a:pt x="36" y="23"/>
                    <a:pt x="36" y="22"/>
                  </a:cubicBezTo>
                  <a:cubicBezTo>
                    <a:pt x="36" y="22"/>
                    <a:pt x="33" y="21"/>
                    <a:pt x="33" y="21"/>
                  </a:cubicBezTo>
                  <a:cubicBezTo>
                    <a:pt x="33" y="21"/>
                    <a:pt x="30" y="23"/>
                    <a:pt x="29" y="23"/>
                  </a:cubicBezTo>
                  <a:cubicBezTo>
                    <a:pt x="28" y="23"/>
                    <a:pt x="26" y="24"/>
                    <a:pt x="25" y="25"/>
                  </a:cubicBezTo>
                  <a:cubicBezTo>
                    <a:pt x="24" y="25"/>
                    <a:pt x="26" y="26"/>
                    <a:pt x="26" y="26"/>
                  </a:cubicBezTo>
                  <a:cubicBezTo>
                    <a:pt x="27" y="26"/>
                    <a:pt x="26" y="27"/>
                    <a:pt x="26" y="27"/>
                  </a:cubicBezTo>
                  <a:cubicBezTo>
                    <a:pt x="26" y="28"/>
                    <a:pt x="30" y="27"/>
                    <a:pt x="30" y="27"/>
                  </a:cubicBezTo>
                  <a:cubicBezTo>
                    <a:pt x="31" y="26"/>
                    <a:pt x="33" y="25"/>
                    <a:pt x="34" y="24"/>
                  </a:cubicBezTo>
                  <a:cubicBezTo>
                    <a:pt x="29" y="26"/>
                    <a:pt x="34" y="27"/>
                    <a:pt x="33" y="29"/>
                  </a:cubicBezTo>
                  <a:cubicBezTo>
                    <a:pt x="33" y="29"/>
                    <a:pt x="32" y="28"/>
                    <a:pt x="32" y="28"/>
                  </a:cubicBezTo>
                  <a:cubicBezTo>
                    <a:pt x="30" y="27"/>
                    <a:pt x="29" y="28"/>
                    <a:pt x="28" y="29"/>
                  </a:cubicBezTo>
                  <a:cubicBezTo>
                    <a:pt x="27" y="29"/>
                    <a:pt x="23" y="28"/>
                    <a:pt x="21" y="28"/>
                  </a:cubicBezTo>
                  <a:cubicBezTo>
                    <a:pt x="19" y="28"/>
                    <a:pt x="16" y="26"/>
                    <a:pt x="14" y="25"/>
                  </a:cubicBezTo>
                  <a:cubicBezTo>
                    <a:pt x="13" y="25"/>
                    <a:pt x="12" y="24"/>
                    <a:pt x="11" y="24"/>
                  </a:cubicBezTo>
                  <a:cubicBezTo>
                    <a:pt x="10" y="23"/>
                    <a:pt x="9" y="21"/>
                    <a:pt x="10" y="21"/>
                  </a:cubicBezTo>
                  <a:cubicBezTo>
                    <a:pt x="9" y="21"/>
                    <a:pt x="7" y="21"/>
                    <a:pt x="6" y="22"/>
                  </a:cubicBezTo>
                  <a:cubicBezTo>
                    <a:pt x="4" y="22"/>
                    <a:pt x="2" y="22"/>
                    <a:pt x="0" y="21"/>
                  </a:cubicBezTo>
                  <a:cubicBezTo>
                    <a:pt x="0" y="41"/>
                    <a:pt x="0" y="61"/>
                    <a:pt x="0" y="80"/>
                  </a:cubicBezTo>
                  <a:cubicBezTo>
                    <a:pt x="0" y="85"/>
                    <a:pt x="0" y="89"/>
                    <a:pt x="0" y="94"/>
                  </a:cubicBezTo>
                  <a:cubicBezTo>
                    <a:pt x="0" y="95"/>
                    <a:pt x="0" y="96"/>
                    <a:pt x="0" y="97"/>
                  </a:cubicBezTo>
                  <a:cubicBezTo>
                    <a:pt x="0" y="99"/>
                    <a:pt x="2" y="97"/>
                    <a:pt x="3" y="97"/>
                  </a:cubicBezTo>
                  <a:cubicBezTo>
                    <a:pt x="5" y="98"/>
                    <a:pt x="5" y="97"/>
                    <a:pt x="7" y="97"/>
                  </a:cubicBezTo>
                  <a:cubicBezTo>
                    <a:pt x="9" y="97"/>
                    <a:pt x="9" y="98"/>
                    <a:pt x="10" y="99"/>
                  </a:cubicBezTo>
                  <a:cubicBezTo>
                    <a:pt x="11" y="101"/>
                    <a:pt x="16" y="107"/>
                    <a:pt x="18" y="107"/>
                  </a:cubicBezTo>
                  <a:cubicBezTo>
                    <a:pt x="19" y="107"/>
                    <a:pt x="21" y="106"/>
                    <a:pt x="22" y="105"/>
                  </a:cubicBezTo>
                  <a:cubicBezTo>
                    <a:pt x="23" y="104"/>
                    <a:pt x="22" y="103"/>
                    <a:pt x="23" y="102"/>
                  </a:cubicBezTo>
                  <a:cubicBezTo>
                    <a:pt x="24" y="102"/>
                    <a:pt x="28" y="101"/>
                    <a:pt x="28" y="102"/>
                  </a:cubicBezTo>
                  <a:cubicBezTo>
                    <a:pt x="30" y="104"/>
                    <a:pt x="32" y="105"/>
                    <a:pt x="33" y="107"/>
                  </a:cubicBezTo>
                  <a:cubicBezTo>
                    <a:pt x="35" y="109"/>
                    <a:pt x="37" y="110"/>
                    <a:pt x="38" y="112"/>
                  </a:cubicBezTo>
                  <a:cubicBezTo>
                    <a:pt x="39" y="113"/>
                    <a:pt x="39" y="114"/>
                    <a:pt x="40" y="116"/>
                  </a:cubicBezTo>
                  <a:cubicBezTo>
                    <a:pt x="42" y="118"/>
                    <a:pt x="43" y="122"/>
                    <a:pt x="46" y="124"/>
                  </a:cubicBezTo>
                  <a:cubicBezTo>
                    <a:pt x="48" y="126"/>
                    <a:pt x="52" y="127"/>
                    <a:pt x="54" y="128"/>
                  </a:cubicBezTo>
                  <a:cubicBezTo>
                    <a:pt x="56" y="129"/>
                    <a:pt x="53" y="130"/>
                    <a:pt x="54" y="132"/>
                  </a:cubicBezTo>
                  <a:cubicBezTo>
                    <a:pt x="55" y="132"/>
                    <a:pt x="56" y="132"/>
                    <a:pt x="56" y="133"/>
                  </a:cubicBezTo>
                  <a:cubicBezTo>
                    <a:pt x="56" y="133"/>
                    <a:pt x="55" y="136"/>
                    <a:pt x="56" y="135"/>
                  </a:cubicBezTo>
                  <a:cubicBezTo>
                    <a:pt x="55" y="136"/>
                    <a:pt x="53" y="136"/>
                    <a:pt x="53" y="138"/>
                  </a:cubicBezTo>
                  <a:cubicBezTo>
                    <a:pt x="52" y="139"/>
                    <a:pt x="55" y="141"/>
                    <a:pt x="56" y="141"/>
                  </a:cubicBezTo>
                  <a:cubicBezTo>
                    <a:pt x="56" y="141"/>
                    <a:pt x="54" y="143"/>
                    <a:pt x="54" y="143"/>
                  </a:cubicBezTo>
                  <a:cubicBezTo>
                    <a:pt x="54" y="143"/>
                    <a:pt x="53" y="142"/>
                    <a:pt x="53" y="141"/>
                  </a:cubicBezTo>
                  <a:cubicBezTo>
                    <a:pt x="52" y="141"/>
                    <a:pt x="53" y="143"/>
                    <a:pt x="53" y="143"/>
                  </a:cubicBezTo>
                  <a:cubicBezTo>
                    <a:pt x="54" y="144"/>
                    <a:pt x="53" y="145"/>
                    <a:pt x="54" y="146"/>
                  </a:cubicBezTo>
                  <a:cubicBezTo>
                    <a:pt x="55" y="148"/>
                    <a:pt x="55" y="148"/>
                    <a:pt x="57" y="147"/>
                  </a:cubicBezTo>
                  <a:cubicBezTo>
                    <a:pt x="57" y="147"/>
                    <a:pt x="58" y="147"/>
                    <a:pt x="58" y="147"/>
                  </a:cubicBezTo>
                  <a:cubicBezTo>
                    <a:pt x="59" y="147"/>
                    <a:pt x="59" y="145"/>
                    <a:pt x="59" y="145"/>
                  </a:cubicBezTo>
                  <a:cubicBezTo>
                    <a:pt x="59" y="145"/>
                    <a:pt x="60" y="147"/>
                    <a:pt x="61" y="147"/>
                  </a:cubicBezTo>
                  <a:cubicBezTo>
                    <a:pt x="61" y="147"/>
                    <a:pt x="60" y="149"/>
                    <a:pt x="60" y="150"/>
                  </a:cubicBezTo>
                  <a:cubicBezTo>
                    <a:pt x="59" y="151"/>
                    <a:pt x="59" y="152"/>
                    <a:pt x="61" y="151"/>
                  </a:cubicBezTo>
                  <a:cubicBezTo>
                    <a:pt x="61" y="150"/>
                    <a:pt x="62" y="150"/>
                    <a:pt x="62" y="150"/>
                  </a:cubicBezTo>
                  <a:cubicBezTo>
                    <a:pt x="63" y="150"/>
                    <a:pt x="63" y="149"/>
                    <a:pt x="63" y="149"/>
                  </a:cubicBezTo>
                  <a:cubicBezTo>
                    <a:pt x="65" y="148"/>
                    <a:pt x="64" y="151"/>
                    <a:pt x="64" y="152"/>
                  </a:cubicBezTo>
                  <a:cubicBezTo>
                    <a:pt x="64" y="153"/>
                    <a:pt x="65" y="154"/>
                    <a:pt x="66" y="154"/>
                  </a:cubicBezTo>
                  <a:cubicBezTo>
                    <a:pt x="67" y="154"/>
                    <a:pt x="68" y="152"/>
                    <a:pt x="69" y="152"/>
                  </a:cubicBezTo>
                  <a:cubicBezTo>
                    <a:pt x="69" y="152"/>
                    <a:pt x="68" y="153"/>
                    <a:pt x="68" y="153"/>
                  </a:cubicBezTo>
                  <a:cubicBezTo>
                    <a:pt x="68" y="153"/>
                    <a:pt x="70" y="154"/>
                    <a:pt x="70" y="154"/>
                  </a:cubicBezTo>
                  <a:cubicBezTo>
                    <a:pt x="70" y="154"/>
                    <a:pt x="63" y="156"/>
                    <a:pt x="66" y="158"/>
                  </a:cubicBezTo>
                  <a:cubicBezTo>
                    <a:pt x="66" y="158"/>
                    <a:pt x="72" y="157"/>
                    <a:pt x="71" y="158"/>
                  </a:cubicBezTo>
                  <a:cubicBezTo>
                    <a:pt x="71" y="158"/>
                    <a:pt x="66" y="158"/>
                    <a:pt x="67" y="160"/>
                  </a:cubicBezTo>
                  <a:cubicBezTo>
                    <a:pt x="67" y="160"/>
                    <a:pt x="69" y="160"/>
                    <a:pt x="69" y="160"/>
                  </a:cubicBezTo>
                  <a:cubicBezTo>
                    <a:pt x="68" y="161"/>
                    <a:pt x="66" y="161"/>
                    <a:pt x="67" y="162"/>
                  </a:cubicBezTo>
                  <a:cubicBezTo>
                    <a:pt x="69" y="163"/>
                    <a:pt x="71" y="163"/>
                    <a:pt x="72" y="163"/>
                  </a:cubicBezTo>
                  <a:cubicBezTo>
                    <a:pt x="74" y="163"/>
                    <a:pt x="73" y="164"/>
                    <a:pt x="74" y="164"/>
                  </a:cubicBezTo>
                  <a:cubicBezTo>
                    <a:pt x="76" y="165"/>
                    <a:pt x="76" y="162"/>
                    <a:pt x="77" y="162"/>
                  </a:cubicBezTo>
                  <a:cubicBezTo>
                    <a:pt x="78" y="162"/>
                    <a:pt x="77" y="164"/>
                    <a:pt x="77" y="164"/>
                  </a:cubicBezTo>
                  <a:cubicBezTo>
                    <a:pt x="76" y="165"/>
                    <a:pt x="76" y="165"/>
                    <a:pt x="77" y="166"/>
                  </a:cubicBezTo>
                  <a:cubicBezTo>
                    <a:pt x="80" y="168"/>
                    <a:pt x="81" y="163"/>
                    <a:pt x="81" y="163"/>
                  </a:cubicBezTo>
                  <a:cubicBezTo>
                    <a:pt x="81" y="163"/>
                    <a:pt x="81" y="166"/>
                    <a:pt x="80" y="166"/>
                  </a:cubicBezTo>
                  <a:cubicBezTo>
                    <a:pt x="80" y="167"/>
                    <a:pt x="82" y="166"/>
                    <a:pt x="83" y="166"/>
                  </a:cubicBezTo>
                  <a:cubicBezTo>
                    <a:pt x="82" y="168"/>
                    <a:pt x="81" y="169"/>
                    <a:pt x="83" y="170"/>
                  </a:cubicBezTo>
                  <a:cubicBezTo>
                    <a:pt x="85" y="171"/>
                    <a:pt x="86" y="168"/>
                    <a:pt x="86" y="168"/>
                  </a:cubicBezTo>
                  <a:cubicBezTo>
                    <a:pt x="86" y="168"/>
                    <a:pt x="86" y="169"/>
                    <a:pt x="86" y="170"/>
                  </a:cubicBezTo>
                  <a:cubicBezTo>
                    <a:pt x="87" y="172"/>
                    <a:pt x="86" y="171"/>
                    <a:pt x="85" y="171"/>
                  </a:cubicBezTo>
                  <a:cubicBezTo>
                    <a:pt x="84" y="172"/>
                    <a:pt x="90" y="173"/>
                    <a:pt x="89" y="171"/>
                  </a:cubicBezTo>
                  <a:cubicBezTo>
                    <a:pt x="91" y="174"/>
                    <a:pt x="90" y="176"/>
                    <a:pt x="94" y="176"/>
                  </a:cubicBezTo>
                  <a:cubicBezTo>
                    <a:pt x="97" y="176"/>
                    <a:pt x="99" y="176"/>
                    <a:pt x="102" y="176"/>
                  </a:cubicBezTo>
                  <a:cubicBezTo>
                    <a:pt x="113" y="176"/>
                    <a:pt x="123" y="176"/>
                    <a:pt x="133" y="176"/>
                  </a:cubicBezTo>
                  <a:cubicBezTo>
                    <a:pt x="158" y="176"/>
                    <a:pt x="183" y="176"/>
                    <a:pt x="208" y="176"/>
                  </a:cubicBezTo>
                  <a:cubicBezTo>
                    <a:pt x="213" y="176"/>
                    <a:pt x="218" y="176"/>
                    <a:pt x="223" y="176"/>
                  </a:cubicBezTo>
                  <a:cubicBezTo>
                    <a:pt x="224" y="176"/>
                    <a:pt x="229" y="177"/>
                    <a:pt x="229" y="174"/>
                  </a:cubicBezTo>
                  <a:close/>
                  <a:moveTo>
                    <a:pt x="112" y="54"/>
                  </a:moveTo>
                  <a:cubicBezTo>
                    <a:pt x="110" y="54"/>
                    <a:pt x="108" y="53"/>
                    <a:pt x="106" y="54"/>
                  </a:cubicBezTo>
                  <a:cubicBezTo>
                    <a:pt x="104" y="57"/>
                    <a:pt x="108" y="56"/>
                    <a:pt x="108" y="57"/>
                  </a:cubicBezTo>
                  <a:cubicBezTo>
                    <a:pt x="108" y="56"/>
                    <a:pt x="100" y="60"/>
                    <a:pt x="100" y="60"/>
                  </a:cubicBezTo>
                  <a:cubicBezTo>
                    <a:pt x="98" y="59"/>
                    <a:pt x="107" y="53"/>
                    <a:pt x="99" y="56"/>
                  </a:cubicBezTo>
                  <a:cubicBezTo>
                    <a:pt x="98" y="56"/>
                    <a:pt x="97" y="57"/>
                    <a:pt x="97" y="57"/>
                  </a:cubicBezTo>
                  <a:cubicBezTo>
                    <a:pt x="96" y="58"/>
                    <a:pt x="97" y="59"/>
                    <a:pt x="96" y="60"/>
                  </a:cubicBezTo>
                  <a:cubicBezTo>
                    <a:pt x="95" y="60"/>
                    <a:pt x="88" y="59"/>
                    <a:pt x="88" y="59"/>
                  </a:cubicBezTo>
                  <a:cubicBezTo>
                    <a:pt x="88" y="58"/>
                    <a:pt x="91" y="59"/>
                    <a:pt x="91" y="58"/>
                  </a:cubicBezTo>
                  <a:cubicBezTo>
                    <a:pt x="92" y="57"/>
                    <a:pt x="91" y="57"/>
                    <a:pt x="92" y="56"/>
                  </a:cubicBezTo>
                  <a:cubicBezTo>
                    <a:pt x="92" y="55"/>
                    <a:pt x="94" y="54"/>
                    <a:pt x="94" y="54"/>
                  </a:cubicBezTo>
                  <a:cubicBezTo>
                    <a:pt x="94" y="53"/>
                    <a:pt x="91" y="52"/>
                    <a:pt x="94" y="52"/>
                  </a:cubicBezTo>
                  <a:cubicBezTo>
                    <a:pt x="94" y="52"/>
                    <a:pt x="98" y="53"/>
                    <a:pt x="98" y="52"/>
                  </a:cubicBezTo>
                  <a:cubicBezTo>
                    <a:pt x="98" y="51"/>
                    <a:pt x="93" y="50"/>
                    <a:pt x="92" y="50"/>
                  </a:cubicBezTo>
                  <a:cubicBezTo>
                    <a:pt x="91" y="50"/>
                    <a:pt x="89" y="51"/>
                    <a:pt x="87" y="51"/>
                  </a:cubicBezTo>
                  <a:cubicBezTo>
                    <a:pt x="86" y="51"/>
                    <a:pt x="84" y="50"/>
                    <a:pt x="82" y="51"/>
                  </a:cubicBezTo>
                  <a:cubicBezTo>
                    <a:pt x="81" y="51"/>
                    <a:pt x="79" y="53"/>
                    <a:pt x="80" y="51"/>
                  </a:cubicBezTo>
                  <a:cubicBezTo>
                    <a:pt x="81" y="49"/>
                    <a:pt x="83" y="50"/>
                    <a:pt x="84" y="49"/>
                  </a:cubicBezTo>
                  <a:cubicBezTo>
                    <a:pt x="86" y="49"/>
                    <a:pt x="89" y="48"/>
                    <a:pt x="91" y="47"/>
                  </a:cubicBezTo>
                  <a:cubicBezTo>
                    <a:pt x="95" y="46"/>
                    <a:pt x="99" y="46"/>
                    <a:pt x="102" y="44"/>
                  </a:cubicBezTo>
                  <a:cubicBezTo>
                    <a:pt x="104" y="44"/>
                    <a:pt x="107" y="43"/>
                    <a:pt x="108" y="45"/>
                  </a:cubicBezTo>
                  <a:cubicBezTo>
                    <a:pt x="109" y="46"/>
                    <a:pt x="105" y="47"/>
                    <a:pt x="104" y="48"/>
                  </a:cubicBezTo>
                  <a:cubicBezTo>
                    <a:pt x="102" y="49"/>
                    <a:pt x="110" y="49"/>
                    <a:pt x="111" y="49"/>
                  </a:cubicBezTo>
                  <a:cubicBezTo>
                    <a:pt x="111" y="49"/>
                    <a:pt x="113" y="49"/>
                    <a:pt x="113" y="49"/>
                  </a:cubicBezTo>
                  <a:cubicBezTo>
                    <a:pt x="114" y="48"/>
                    <a:pt x="116" y="46"/>
                    <a:pt x="117" y="47"/>
                  </a:cubicBezTo>
                  <a:cubicBezTo>
                    <a:pt x="118" y="48"/>
                    <a:pt x="113" y="54"/>
                    <a:pt x="112" y="54"/>
                  </a:cubicBezTo>
                  <a:cubicBezTo>
                    <a:pt x="110" y="54"/>
                    <a:pt x="114" y="54"/>
                    <a:pt x="112" y="54"/>
                  </a:cubicBezTo>
                  <a:close/>
                  <a:moveTo>
                    <a:pt x="157" y="78"/>
                  </a:moveTo>
                  <a:cubicBezTo>
                    <a:pt x="157" y="78"/>
                    <a:pt x="152" y="78"/>
                    <a:pt x="153" y="78"/>
                  </a:cubicBezTo>
                  <a:cubicBezTo>
                    <a:pt x="153" y="79"/>
                    <a:pt x="155" y="78"/>
                    <a:pt x="155" y="79"/>
                  </a:cubicBezTo>
                  <a:cubicBezTo>
                    <a:pt x="155" y="80"/>
                    <a:pt x="151" y="81"/>
                    <a:pt x="150" y="81"/>
                  </a:cubicBezTo>
                  <a:cubicBezTo>
                    <a:pt x="148" y="81"/>
                    <a:pt x="147" y="83"/>
                    <a:pt x="145" y="84"/>
                  </a:cubicBezTo>
                  <a:cubicBezTo>
                    <a:pt x="145" y="84"/>
                    <a:pt x="141" y="84"/>
                    <a:pt x="142" y="85"/>
                  </a:cubicBezTo>
                  <a:cubicBezTo>
                    <a:pt x="142" y="86"/>
                    <a:pt x="145" y="86"/>
                    <a:pt x="142" y="88"/>
                  </a:cubicBezTo>
                  <a:cubicBezTo>
                    <a:pt x="141" y="88"/>
                    <a:pt x="137" y="88"/>
                    <a:pt x="137" y="89"/>
                  </a:cubicBezTo>
                  <a:cubicBezTo>
                    <a:pt x="136" y="89"/>
                    <a:pt x="137" y="90"/>
                    <a:pt x="137" y="90"/>
                  </a:cubicBezTo>
                  <a:cubicBezTo>
                    <a:pt x="137" y="92"/>
                    <a:pt x="135" y="92"/>
                    <a:pt x="134" y="92"/>
                  </a:cubicBezTo>
                  <a:cubicBezTo>
                    <a:pt x="131" y="93"/>
                    <a:pt x="128" y="93"/>
                    <a:pt x="125" y="93"/>
                  </a:cubicBezTo>
                  <a:cubicBezTo>
                    <a:pt x="125" y="93"/>
                    <a:pt x="120" y="90"/>
                    <a:pt x="120" y="90"/>
                  </a:cubicBezTo>
                  <a:cubicBezTo>
                    <a:pt x="122" y="89"/>
                    <a:pt x="125" y="90"/>
                    <a:pt x="126" y="89"/>
                  </a:cubicBezTo>
                  <a:cubicBezTo>
                    <a:pt x="127" y="89"/>
                    <a:pt x="126" y="87"/>
                    <a:pt x="127" y="87"/>
                  </a:cubicBezTo>
                  <a:cubicBezTo>
                    <a:pt x="128" y="85"/>
                    <a:pt x="130" y="86"/>
                    <a:pt x="131" y="85"/>
                  </a:cubicBezTo>
                  <a:cubicBezTo>
                    <a:pt x="132" y="85"/>
                    <a:pt x="130" y="83"/>
                    <a:pt x="130" y="83"/>
                  </a:cubicBezTo>
                  <a:cubicBezTo>
                    <a:pt x="128" y="82"/>
                    <a:pt x="128" y="82"/>
                    <a:pt x="128" y="81"/>
                  </a:cubicBezTo>
                  <a:cubicBezTo>
                    <a:pt x="128" y="79"/>
                    <a:pt x="126" y="80"/>
                    <a:pt x="126" y="79"/>
                  </a:cubicBezTo>
                  <a:cubicBezTo>
                    <a:pt x="125" y="78"/>
                    <a:pt x="128" y="79"/>
                    <a:pt x="128" y="79"/>
                  </a:cubicBezTo>
                  <a:cubicBezTo>
                    <a:pt x="131" y="80"/>
                    <a:pt x="134" y="81"/>
                    <a:pt x="136" y="82"/>
                  </a:cubicBezTo>
                  <a:cubicBezTo>
                    <a:pt x="138" y="84"/>
                    <a:pt x="142" y="83"/>
                    <a:pt x="144" y="82"/>
                  </a:cubicBezTo>
                  <a:cubicBezTo>
                    <a:pt x="147" y="81"/>
                    <a:pt x="148" y="78"/>
                    <a:pt x="152" y="77"/>
                  </a:cubicBezTo>
                  <a:cubicBezTo>
                    <a:pt x="153" y="76"/>
                    <a:pt x="155" y="76"/>
                    <a:pt x="157" y="77"/>
                  </a:cubicBezTo>
                  <a:cubicBezTo>
                    <a:pt x="157" y="77"/>
                    <a:pt x="160" y="78"/>
                    <a:pt x="160" y="78"/>
                  </a:cubicBezTo>
                  <a:cubicBezTo>
                    <a:pt x="160" y="78"/>
                    <a:pt x="158" y="78"/>
                    <a:pt x="157" y="78"/>
                  </a:cubicBezTo>
                  <a:close/>
                  <a:moveTo>
                    <a:pt x="222" y="165"/>
                  </a:moveTo>
                  <a:cubicBezTo>
                    <a:pt x="221" y="167"/>
                    <a:pt x="219" y="163"/>
                    <a:pt x="219" y="162"/>
                  </a:cubicBezTo>
                  <a:cubicBezTo>
                    <a:pt x="219" y="160"/>
                    <a:pt x="221" y="159"/>
                    <a:pt x="221" y="157"/>
                  </a:cubicBezTo>
                  <a:cubicBezTo>
                    <a:pt x="220" y="156"/>
                    <a:pt x="219" y="159"/>
                    <a:pt x="218" y="158"/>
                  </a:cubicBezTo>
                  <a:cubicBezTo>
                    <a:pt x="218" y="157"/>
                    <a:pt x="218" y="154"/>
                    <a:pt x="216" y="154"/>
                  </a:cubicBezTo>
                  <a:cubicBezTo>
                    <a:pt x="216" y="154"/>
                    <a:pt x="216" y="156"/>
                    <a:pt x="215" y="156"/>
                  </a:cubicBezTo>
                  <a:cubicBezTo>
                    <a:pt x="214" y="155"/>
                    <a:pt x="214" y="154"/>
                    <a:pt x="213" y="153"/>
                  </a:cubicBezTo>
                  <a:cubicBezTo>
                    <a:pt x="212" y="152"/>
                    <a:pt x="211" y="151"/>
                    <a:pt x="210" y="150"/>
                  </a:cubicBezTo>
                  <a:cubicBezTo>
                    <a:pt x="209" y="149"/>
                    <a:pt x="212" y="149"/>
                    <a:pt x="212" y="148"/>
                  </a:cubicBezTo>
                  <a:cubicBezTo>
                    <a:pt x="211" y="147"/>
                    <a:pt x="209" y="148"/>
                    <a:pt x="209" y="147"/>
                  </a:cubicBezTo>
                  <a:cubicBezTo>
                    <a:pt x="209" y="146"/>
                    <a:pt x="210" y="143"/>
                    <a:pt x="210" y="142"/>
                  </a:cubicBezTo>
                  <a:cubicBezTo>
                    <a:pt x="212" y="140"/>
                    <a:pt x="217" y="147"/>
                    <a:pt x="217" y="148"/>
                  </a:cubicBezTo>
                  <a:cubicBezTo>
                    <a:pt x="218" y="150"/>
                    <a:pt x="219" y="151"/>
                    <a:pt x="219" y="153"/>
                  </a:cubicBezTo>
                  <a:cubicBezTo>
                    <a:pt x="220" y="155"/>
                    <a:pt x="220" y="154"/>
                    <a:pt x="221" y="156"/>
                  </a:cubicBezTo>
                  <a:cubicBezTo>
                    <a:pt x="221" y="157"/>
                    <a:pt x="222" y="158"/>
                    <a:pt x="222" y="159"/>
                  </a:cubicBezTo>
                  <a:cubicBezTo>
                    <a:pt x="223" y="161"/>
                    <a:pt x="222" y="163"/>
                    <a:pt x="222" y="165"/>
                  </a:cubicBezTo>
                  <a:cubicBezTo>
                    <a:pt x="221" y="166"/>
                    <a:pt x="222" y="164"/>
                    <a:pt x="222" y="165"/>
                  </a:cubicBezTo>
                  <a:close/>
                </a:path>
              </a:pathLst>
            </a:custGeom>
            <a:solidFill>
              <a:schemeClr val="accent4"/>
            </a:solid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42" name="Freeform 643">
              <a:extLst>
                <a:ext uri="{FF2B5EF4-FFF2-40B4-BE49-F238E27FC236}">
                  <a16:creationId xmlns:a16="http://schemas.microsoft.com/office/drawing/2014/main" id="{35F4D094-788A-D629-2C84-19498E1E59A9}"/>
                </a:ext>
              </a:extLst>
            </p:cNvPr>
            <p:cNvSpPr>
              <a:spLocks/>
            </p:cNvSpPr>
            <p:nvPr/>
          </p:nvSpPr>
          <p:spPr bwMode="auto">
            <a:xfrm>
              <a:off x="17343512" y="9466307"/>
              <a:ext cx="95541" cy="82827"/>
            </a:xfrm>
            <a:custGeom>
              <a:avLst/>
              <a:gdLst>
                <a:gd name="T0" fmla="*/ 9 w 10"/>
                <a:gd name="T1" fmla="*/ 0 h 9"/>
                <a:gd name="T2" fmla="*/ 2 w 10"/>
                <a:gd name="T3" fmla="*/ 7 h 9"/>
                <a:gd name="T4" fmla="*/ 10 w 10"/>
                <a:gd name="T5" fmla="*/ 3 h 9"/>
                <a:gd name="T6" fmla="*/ 9 w 10"/>
                <a:gd name="T7" fmla="*/ 0 h 9"/>
              </a:gdLst>
              <a:ahLst/>
              <a:cxnLst>
                <a:cxn ang="0">
                  <a:pos x="T0" y="T1"/>
                </a:cxn>
                <a:cxn ang="0">
                  <a:pos x="T2" y="T3"/>
                </a:cxn>
                <a:cxn ang="0">
                  <a:pos x="T4" y="T5"/>
                </a:cxn>
                <a:cxn ang="0">
                  <a:pos x="T6" y="T7"/>
                </a:cxn>
              </a:cxnLst>
              <a:rect l="0" t="0" r="r" b="b"/>
              <a:pathLst>
                <a:path w="10" h="9">
                  <a:moveTo>
                    <a:pt x="9" y="0"/>
                  </a:moveTo>
                  <a:cubicBezTo>
                    <a:pt x="7" y="1"/>
                    <a:pt x="0" y="4"/>
                    <a:pt x="2" y="7"/>
                  </a:cubicBezTo>
                  <a:cubicBezTo>
                    <a:pt x="4" y="9"/>
                    <a:pt x="9" y="3"/>
                    <a:pt x="10" y="3"/>
                  </a:cubicBezTo>
                  <a:cubicBezTo>
                    <a:pt x="10" y="2"/>
                    <a:pt x="9" y="1"/>
                    <a:pt x="9"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43" name="Freeform 644">
              <a:extLst>
                <a:ext uri="{FF2B5EF4-FFF2-40B4-BE49-F238E27FC236}">
                  <a16:creationId xmlns:a16="http://schemas.microsoft.com/office/drawing/2014/main" id="{C3CF5BB5-F505-4578-C882-649DF4B90FFB}"/>
                </a:ext>
              </a:extLst>
            </p:cNvPr>
            <p:cNvSpPr>
              <a:spLocks/>
            </p:cNvSpPr>
            <p:nvPr/>
          </p:nvSpPr>
          <p:spPr bwMode="auto">
            <a:xfrm>
              <a:off x="17419944" y="9447193"/>
              <a:ext cx="121018" cy="44598"/>
            </a:xfrm>
            <a:custGeom>
              <a:avLst/>
              <a:gdLst>
                <a:gd name="T0" fmla="*/ 12 w 13"/>
                <a:gd name="T1" fmla="*/ 0 h 5"/>
                <a:gd name="T2" fmla="*/ 7 w 13"/>
                <a:gd name="T3" fmla="*/ 0 h 5"/>
                <a:gd name="T4" fmla="*/ 1 w 13"/>
                <a:gd name="T5" fmla="*/ 2 h 5"/>
                <a:gd name="T6" fmla="*/ 5 w 13"/>
                <a:gd name="T7" fmla="*/ 3 h 5"/>
                <a:gd name="T8" fmla="*/ 12 w 13"/>
                <a:gd name="T9" fmla="*/ 0 h 5"/>
              </a:gdLst>
              <a:ahLst/>
              <a:cxnLst>
                <a:cxn ang="0">
                  <a:pos x="T0" y="T1"/>
                </a:cxn>
                <a:cxn ang="0">
                  <a:pos x="T2" y="T3"/>
                </a:cxn>
                <a:cxn ang="0">
                  <a:pos x="T4" y="T5"/>
                </a:cxn>
                <a:cxn ang="0">
                  <a:pos x="T6" y="T7"/>
                </a:cxn>
                <a:cxn ang="0">
                  <a:pos x="T8" y="T9"/>
                </a:cxn>
              </a:cxnLst>
              <a:rect l="0" t="0" r="r" b="b"/>
              <a:pathLst>
                <a:path w="13" h="5">
                  <a:moveTo>
                    <a:pt x="12" y="0"/>
                  </a:moveTo>
                  <a:cubicBezTo>
                    <a:pt x="13" y="0"/>
                    <a:pt x="7" y="0"/>
                    <a:pt x="7" y="0"/>
                  </a:cubicBezTo>
                  <a:cubicBezTo>
                    <a:pt x="6" y="0"/>
                    <a:pt x="0" y="1"/>
                    <a:pt x="1" y="2"/>
                  </a:cubicBezTo>
                  <a:cubicBezTo>
                    <a:pt x="3" y="5"/>
                    <a:pt x="2" y="5"/>
                    <a:pt x="5" y="3"/>
                  </a:cubicBezTo>
                  <a:cubicBezTo>
                    <a:pt x="8" y="2"/>
                    <a:pt x="10" y="2"/>
                    <a:pt x="12"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44" name="Freeform 645">
              <a:extLst>
                <a:ext uri="{FF2B5EF4-FFF2-40B4-BE49-F238E27FC236}">
                  <a16:creationId xmlns:a16="http://schemas.microsoft.com/office/drawing/2014/main" id="{F9F75D9B-8BEF-A840-5DA4-444893D60235}"/>
                </a:ext>
              </a:extLst>
            </p:cNvPr>
            <p:cNvSpPr>
              <a:spLocks/>
            </p:cNvSpPr>
            <p:nvPr/>
          </p:nvSpPr>
          <p:spPr bwMode="auto">
            <a:xfrm>
              <a:off x="12273444" y="6414553"/>
              <a:ext cx="289811" cy="159279"/>
            </a:xfrm>
            <a:custGeom>
              <a:avLst/>
              <a:gdLst>
                <a:gd name="T0" fmla="*/ 10 w 31"/>
                <a:gd name="T1" fmla="*/ 17 h 17"/>
                <a:gd name="T2" fmla="*/ 13 w 31"/>
                <a:gd name="T3" fmla="*/ 14 h 17"/>
                <a:gd name="T4" fmla="*/ 18 w 31"/>
                <a:gd name="T5" fmla="*/ 16 h 17"/>
                <a:gd name="T6" fmla="*/ 21 w 31"/>
                <a:gd name="T7" fmla="*/ 16 h 17"/>
                <a:gd name="T8" fmla="*/ 23 w 31"/>
                <a:gd name="T9" fmla="*/ 15 h 17"/>
                <a:gd name="T10" fmla="*/ 29 w 31"/>
                <a:gd name="T11" fmla="*/ 11 h 17"/>
                <a:gd name="T12" fmla="*/ 27 w 31"/>
                <a:gd name="T13" fmla="*/ 7 h 17"/>
                <a:gd name="T14" fmla="*/ 21 w 31"/>
                <a:gd name="T15" fmla="*/ 5 h 17"/>
                <a:gd name="T16" fmla="*/ 17 w 31"/>
                <a:gd name="T17" fmla="*/ 3 h 17"/>
                <a:gd name="T18" fmla="*/ 13 w 31"/>
                <a:gd name="T19" fmla="*/ 0 h 17"/>
                <a:gd name="T20" fmla="*/ 11 w 31"/>
                <a:gd name="T21" fmla="*/ 2 h 17"/>
                <a:gd name="T22" fmla="*/ 8 w 31"/>
                <a:gd name="T23" fmla="*/ 2 h 17"/>
                <a:gd name="T24" fmla="*/ 0 w 31"/>
                <a:gd name="T25" fmla="*/ 6 h 17"/>
                <a:gd name="T26" fmla="*/ 2 w 31"/>
                <a:gd name="T27" fmla="*/ 10 h 17"/>
                <a:gd name="T28" fmla="*/ 4 w 31"/>
                <a:gd name="T29" fmla="*/ 13 h 17"/>
                <a:gd name="T30" fmla="*/ 10 w 31"/>
                <a:gd name="T31" fmla="*/ 17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1" h="17">
                  <a:moveTo>
                    <a:pt x="10" y="17"/>
                  </a:moveTo>
                  <a:cubicBezTo>
                    <a:pt x="12" y="17"/>
                    <a:pt x="11" y="14"/>
                    <a:pt x="13" y="14"/>
                  </a:cubicBezTo>
                  <a:cubicBezTo>
                    <a:pt x="15" y="14"/>
                    <a:pt x="16" y="16"/>
                    <a:pt x="18" y="16"/>
                  </a:cubicBezTo>
                  <a:cubicBezTo>
                    <a:pt x="19" y="16"/>
                    <a:pt x="20" y="16"/>
                    <a:pt x="21" y="16"/>
                  </a:cubicBezTo>
                  <a:cubicBezTo>
                    <a:pt x="22" y="16"/>
                    <a:pt x="23" y="15"/>
                    <a:pt x="23" y="15"/>
                  </a:cubicBezTo>
                  <a:cubicBezTo>
                    <a:pt x="26" y="14"/>
                    <a:pt x="27" y="13"/>
                    <a:pt x="29" y="11"/>
                  </a:cubicBezTo>
                  <a:cubicBezTo>
                    <a:pt x="31" y="9"/>
                    <a:pt x="29" y="8"/>
                    <a:pt x="27" y="7"/>
                  </a:cubicBezTo>
                  <a:cubicBezTo>
                    <a:pt x="25" y="6"/>
                    <a:pt x="22" y="3"/>
                    <a:pt x="21" y="5"/>
                  </a:cubicBezTo>
                  <a:cubicBezTo>
                    <a:pt x="19" y="8"/>
                    <a:pt x="18" y="4"/>
                    <a:pt x="17" y="3"/>
                  </a:cubicBezTo>
                  <a:cubicBezTo>
                    <a:pt x="16" y="2"/>
                    <a:pt x="13" y="3"/>
                    <a:pt x="13" y="0"/>
                  </a:cubicBezTo>
                  <a:cubicBezTo>
                    <a:pt x="13" y="1"/>
                    <a:pt x="12" y="3"/>
                    <a:pt x="11" y="2"/>
                  </a:cubicBezTo>
                  <a:cubicBezTo>
                    <a:pt x="9" y="0"/>
                    <a:pt x="9" y="0"/>
                    <a:pt x="8" y="2"/>
                  </a:cubicBezTo>
                  <a:cubicBezTo>
                    <a:pt x="7" y="3"/>
                    <a:pt x="0" y="5"/>
                    <a:pt x="0" y="6"/>
                  </a:cubicBezTo>
                  <a:cubicBezTo>
                    <a:pt x="0" y="6"/>
                    <a:pt x="1" y="9"/>
                    <a:pt x="2" y="10"/>
                  </a:cubicBezTo>
                  <a:cubicBezTo>
                    <a:pt x="2" y="11"/>
                    <a:pt x="3" y="12"/>
                    <a:pt x="4" y="13"/>
                  </a:cubicBezTo>
                  <a:cubicBezTo>
                    <a:pt x="6" y="14"/>
                    <a:pt x="8" y="17"/>
                    <a:pt x="10" y="17"/>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45" name="Freeform 646">
              <a:extLst>
                <a:ext uri="{FF2B5EF4-FFF2-40B4-BE49-F238E27FC236}">
                  <a16:creationId xmlns:a16="http://schemas.microsoft.com/office/drawing/2014/main" id="{8512ED12-07FD-193E-CDBC-3FC0F8444362}"/>
                </a:ext>
              </a:extLst>
            </p:cNvPr>
            <p:cNvSpPr>
              <a:spLocks/>
            </p:cNvSpPr>
            <p:nvPr/>
          </p:nvSpPr>
          <p:spPr bwMode="auto">
            <a:xfrm>
              <a:off x="12142870" y="6545160"/>
              <a:ext cx="347132" cy="149721"/>
            </a:xfrm>
            <a:custGeom>
              <a:avLst/>
              <a:gdLst>
                <a:gd name="T0" fmla="*/ 32 w 37"/>
                <a:gd name="T1" fmla="*/ 2 h 16"/>
                <a:gd name="T2" fmla="*/ 27 w 37"/>
                <a:gd name="T3" fmla="*/ 0 h 16"/>
                <a:gd name="T4" fmla="*/ 24 w 37"/>
                <a:gd name="T5" fmla="*/ 3 h 16"/>
                <a:gd name="T6" fmla="*/ 20 w 37"/>
                <a:gd name="T7" fmla="*/ 3 h 16"/>
                <a:gd name="T8" fmla="*/ 17 w 37"/>
                <a:gd name="T9" fmla="*/ 7 h 16"/>
                <a:gd name="T10" fmla="*/ 16 w 37"/>
                <a:gd name="T11" fmla="*/ 9 h 16"/>
                <a:gd name="T12" fmla="*/ 13 w 37"/>
                <a:gd name="T13" fmla="*/ 9 h 16"/>
                <a:gd name="T14" fmla="*/ 9 w 37"/>
                <a:gd name="T15" fmla="*/ 10 h 16"/>
                <a:gd name="T16" fmla="*/ 5 w 37"/>
                <a:gd name="T17" fmla="*/ 11 h 16"/>
                <a:gd name="T18" fmla="*/ 0 w 37"/>
                <a:gd name="T19" fmla="*/ 9 h 16"/>
                <a:gd name="T20" fmla="*/ 4 w 37"/>
                <a:gd name="T21" fmla="*/ 13 h 16"/>
                <a:gd name="T22" fmla="*/ 6 w 37"/>
                <a:gd name="T23" fmla="*/ 13 h 16"/>
                <a:gd name="T24" fmla="*/ 8 w 37"/>
                <a:gd name="T25" fmla="*/ 14 h 16"/>
                <a:gd name="T26" fmla="*/ 12 w 37"/>
                <a:gd name="T27" fmla="*/ 13 h 16"/>
                <a:gd name="T28" fmla="*/ 15 w 37"/>
                <a:gd name="T29" fmla="*/ 15 h 16"/>
                <a:gd name="T30" fmla="*/ 22 w 37"/>
                <a:gd name="T31" fmla="*/ 16 h 16"/>
                <a:gd name="T32" fmla="*/ 29 w 37"/>
                <a:gd name="T33" fmla="*/ 14 h 16"/>
                <a:gd name="T34" fmla="*/ 33 w 37"/>
                <a:gd name="T35" fmla="*/ 12 h 16"/>
                <a:gd name="T36" fmla="*/ 34 w 37"/>
                <a:gd name="T37" fmla="*/ 9 h 16"/>
                <a:gd name="T38" fmla="*/ 36 w 37"/>
                <a:gd name="T39" fmla="*/ 8 h 16"/>
                <a:gd name="T40" fmla="*/ 36 w 37"/>
                <a:gd name="T41" fmla="*/ 2 h 16"/>
                <a:gd name="T42" fmla="*/ 32 w 37"/>
                <a:gd name="T43" fmla="*/ 2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7" h="16">
                  <a:moveTo>
                    <a:pt x="32" y="2"/>
                  </a:moveTo>
                  <a:cubicBezTo>
                    <a:pt x="30" y="2"/>
                    <a:pt x="28" y="0"/>
                    <a:pt x="27" y="0"/>
                  </a:cubicBezTo>
                  <a:cubicBezTo>
                    <a:pt x="25" y="0"/>
                    <a:pt x="26" y="3"/>
                    <a:pt x="24" y="3"/>
                  </a:cubicBezTo>
                  <a:cubicBezTo>
                    <a:pt x="22" y="3"/>
                    <a:pt x="22" y="2"/>
                    <a:pt x="20" y="3"/>
                  </a:cubicBezTo>
                  <a:cubicBezTo>
                    <a:pt x="20" y="3"/>
                    <a:pt x="16" y="6"/>
                    <a:pt x="17" y="7"/>
                  </a:cubicBezTo>
                  <a:cubicBezTo>
                    <a:pt x="17" y="8"/>
                    <a:pt x="19" y="10"/>
                    <a:pt x="16" y="9"/>
                  </a:cubicBezTo>
                  <a:cubicBezTo>
                    <a:pt x="15" y="9"/>
                    <a:pt x="14" y="8"/>
                    <a:pt x="13" y="9"/>
                  </a:cubicBezTo>
                  <a:cubicBezTo>
                    <a:pt x="12" y="9"/>
                    <a:pt x="10" y="10"/>
                    <a:pt x="9" y="10"/>
                  </a:cubicBezTo>
                  <a:cubicBezTo>
                    <a:pt x="7" y="10"/>
                    <a:pt x="6" y="8"/>
                    <a:pt x="5" y="11"/>
                  </a:cubicBezTo>
                  <a:cubicBezTo>
                    <a:pt x="5" y="11"/>
                    <a:pt x="1" y="9"/>
                    <a:pt x="0" y="9"/>
                  </a:cubicBezTo>
                  <a:cubicBezTo>
                    <a:pt x="0" y="11"/>
                    <a:pt x="1" y="12"/>
                    <a:pt x="4" y="13"/>
                  </a:cubicBezTo>
                  <a:cubicBezTo>
                    <a:pt x="5" y="13"/>
                    <a:pt x="5" y="13"/>
                    <a:pt x="6" y="13"/>
                  </a:cubicBezTo>
                  <a:cubicBezTo>
                    <a:pt x="7" y="13"/>
                    <a:pt x="7" y="15"/>
                    <a:pt x="8" y="14"/>
                  </a:cubicBezTo>
                  <a:cubicBezTo>
                    <a:pt x="10" y="13"/>
                    <a:pt x="10" y="13"/>
                    <a:pt x="12" y="13"/>
                  </a:cubicBezTo>
                  <a:cubicBezTo>
                    <a:pt x="14" y="13"/>
                    <a:pt x="13" y="14"/>
                    <a:pt x="15" y="15"/>
                  </a:cubicBezTo>
                  <a:cubicBezTo>
                    <a:pt x="17" y="16"/>
                    <a:pt x="20" y="16"/>
                    <a:pt x="22" y="16"/>
                  </a:cubicBezTo>
                  <a:cubicBezTo>
                    <a:pt x="25" y="16"/>
                    <a:pt x="26" y="14"/>
                    <a:pt x="29" y="14"/>
                  </a:cubicBezTo>
                  <a:cubicBezTo>
                    <a:pt x="31" y="14"/>
                    <a:pt x="33" y="13"/>
                    <a:pt x="33" y="12"/>
                  </a:cubicBezTo>
                  <a:cubicBezTo>
                    <a:pt x="34" y="11"/>
                    <a:pt x="34" y="10"/>
                    <a:pt x="34" y="9"/>
                  </a:cubicBezTo>
                  <a:cubicBezTo>
                    <a:pt x="34" y="7"/>
                    <a:pt x="35" y="9"/>
                    <a:pt x="36" y="8"/>
                  </a:cubicBezTo>
                  <a:cubicBezTo>
                    <a:pt x="37" y="6"/>
                    <a:pt x="36" y="3"/>
                    <a:pt x="36" y="2"/>
                  </a:cubicBezTo>
                  <a:cubicBezTo>
                    <a:pt x="34" y="2"/>
                    <a:pt x="33" y="2"/>
                    <a:pt x="32" y="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46" name="Freeform 647">
              <a:extLst>
                <a:ext uri="{FF2B5EF4-FFF2-40B4-BE49-F238E27FC236}">
                  <a16:creationId xmlns:a16="http://schemas.microsoft.com/office/drawing/2014/main" id="{938EC53F-CF6A-72A4-CF42-E760EEE1D88C}"/>
                </a:ext>
              </a:extLst>
            </p:cNvPr>
            <p:cNvSpPr>
              <a:spLocks/>
            </p:cNvSpPr>
            <p:nvPr/>
          </p:nvSpPr>
          <p:spPr bwMode="auto">
            <a:xfrm>
              <a:off x="12021850" y="6656654"/>
              <a:ext cx="531848" cy="516057"/>
            </a:xfrm>
            <a:custGeom>
              <a:avLst/>
              <a:gdLst>
                <a:gd name="T0" fmla="*/ 37 w 57"/>
                <a:gd name="T1" fmla="*/ 10 h 55"/>
                <a:gd name="T2" fmla="*/ 41 w 57"/>
                <a:gd name="T3" fmla="*/ 9 h 55"/>
                <a:gd name="T4" fmla="*/ 43 w 57"/>
                <a:gd name="T5" fmla="*/ 6 h 55"/>
                <a:gd name="T6" fmla="*/ 45 w 57"/>
                <a:gd name="T7" fmla="*/ 4 h 55"/>
                <a:gd name="T8" fmla="*/ 45 w 57"/>
                <a:gd name="T9" fmla="*/ 1 h 55"/>
                <a:gd name="T10" fmla="*/ 41 w 57"/>
                <a:gd name="T11" fmla="*/ 2 h 55"/>
                <a:gd name="T12" fmla="*/ 36 w 57"/>
                <a:gd name="T13" fmla="*/ 4 h 55"/>
                <a:gd name="T14" fmla="*/ 27 w 57"/>
                <a:gd name="T15" fmla="*/ 1 h 55"/>
                <a:gd name="T16" fmla="*/ 22 w 57"/>
                <a:gd name="T17" fmla="*/ 1 h 55"/>
                <a:gd name="T18" fmla="*/ 19 w 57"/>
                <a:gd name="T19" fmla="*/ 1 h 55"/>
                <a:gd name="T20" fmla="*/ 18 w 57"/>
                <a:gd name="T21" fmla="*/ 3 h 55"/>
                <a:gd name="T22" fmla="*/ 17 w 57"/>
                <a:gd name="T23" fmla="*/ 4 h 55"/>
                <a:gd name="T24" fmla="*/ 15 w 57"/>
                <a:gd name="T25" fmla="*/ 5 h 55"/>
                <a:gd name="T26" fmla="*/ 13 w 57"/>
                <a:gd name="T27" fmla="*/ 5 h 55"/>
                <a:gd name="T28" fmla="*/ 12 w 57"/>
                <a:gd name="T29" fmla="*/ 4 h 55"/>
                <a:gd name="T30" fmla="*/ 11 w 57"/>
                <a:gd name="T31" fmla="*/ 8 h 55"/>
                <a:gd name="T32" fmla="*/ 9 w 57"/>
                <a:gd name="T33" fmla="*/ 5 h 55"/>
                <a:gd name="T34" fmla="*/ 5 w 57"/>
                <a:gd name="T35" fmla="*/ 7 h 55"/>
                <a:gd name="T36" fmla="*/ 0 w 57"/>
                <a:gd name="T37" fmla="*/ 7 h 55"/>
                <a:gd name="T38" fmla="*/ 1 w 57"/>
                <a:gd name="T39" fmla="*/ 10 h 55"/>
                <a:gd name="T40" fmla="*/ 0 w 57"/>
                <a:gd name="T41" fmla="*/ 14 h 55"/>
                <a:gd name="T42" fmla="*/ 2 w 57"/>
                <a:gd name="T43" fmla="*/ 18 h 55"/>
                <a:gd name="T44" fmla="*/ 4 w 57"/>
                <a:gd name="T45" fmla="*/ 21 h 55"/>
                <a:gd name="T46" fmla="*/ 12 w 57"/>
                <a:gd name="T47" fmla="*/ 17 h 55"/>
                <a:gd name="T48" fmla="*/ 15 w 57"/>
                <a:gd name="T49" fmla="*/ 19 h 55"/>
                <a:gd name="T50" fmla="*/ 17 w 57"/>
                <a:gd name="T51" fmla="*/ 22 h 55"/>
                <a:gd name="T52" fmla="*/ 18 w 57"/>
                <a:gd name="T53" fmla="*/ 25 h 55"/>
                <a:gd name="T54" fmla="*/ 21 w 57"/>
                <a:gd name="T55" fmla="*/ 28 h 55"/>
                <a:gd name="T56" fmla="*/ 28 w 57"/>
                <a:gd name="T57" fmla="*/ 33 h 55"/>
                <a:gd name="T58" fmla="*/ 33 w 57"/>
                <a:gd name="T59" fmla="*/ 36 h 55"/>
                <a:gd name="T60" fmla="*/ 42 w 57"/>
                <a:gd name="T61" fmla="*/ 42 h 55"/>
                <a:gd name="T62" fmla="*/ 45 w 57"/>
                <a:gd name="T63" fmla="*/ 48 h 55"/>
                <a:gd name="T64" fmla="*/ 43 w 57"/>
                <a:gd name="T65" fmla="*/ 55 h 55"/>
                <a:gd name="T66" fmla="*/ 49 w 57"/>
                <a:gd name="T67" fmla="*/ 48 h 55"/>
                <a:gd name="T68" fmla="*/ 47 w 57"/>
                <a:gd name="T69" fmla="*/ 45 h 55"/>
                <a:gd name="T70" fmla="*/ 50 w 57"/>
                <a:gd name="T71" fmla="*/ 40 h 55"/>
                <a:gd name="T72" fmla="*/ 53 w 57"/>
                <a:gd name="T73" fmla="*/ 41 h 55"/>
                <a:gd name="T74" fmla="*/ 55 w 57"/>
                <a:gd name="T75" fmla="*/ 44 h 55"/>
                <a:gd name="T76" fmla="*/ 53 w 57"/>
                <a:gd name="T77" fmla="*/ 39 h 55"/>
                <a:gd name="T78" fmla="*/ 44 w 57"/>
                <a:gd name="T79" fmla="*/ 35 h 55"/>
                <a:gd name="T80" fmla="*/ 44 w 57"/>
                <a:gd name="T81" fmla="*/ 32 h 55"/>
                <a:gd name="T82" fmla="*/ 39 w 57"/>
                <a:gd name="T83" fmla="*/ 31 h 55"/>
                <a:gd name="T84" fmla="*/ 35 w 57"/>
                <a:gd name="T85" fmla="*/ 26 h 55"/>
                <a:gd name="T86" fmla="*/ 32 w 57"/>
                <a:gd name="T87" fmla="*/ 21 h 55"/>
                <a:gd name="T88" fmla="*/ 27 w 57"/>
                <a:gd name="T89" fmla="*/ 17 h 55"/>
                <a:gd name="T90" fmla="*/ 27 w 57"/>
                <a:gd name="T91" fmla="*/ 15 h 55"/>
                <a:gd name="T92" fmla="*/ 28 w 57"/>
                <a:gd name="T93" fmla="*/ 12 h 55"/>
                <a:gd name="T94" fmla="*/ 30 w 57"/>
                <a:gd name="T95" fmla="*/ 9 h 55"/>
                <a:gd name="T96" fmla="*/ 32 w 57"/>
                <a:gd name="T97" fmla="*/ 8 h 55"/>
                <a:gd name="T98" fmla="*/ 34 w 57"/>
                <a:gd name="T99" fmla="*/ 10 h 55"/>
                <a:gd name="T100" fmla="*/ 37 w 57"/>
                <a:gd name="T101" fmla="*/ 10 h 55"/>
                <a:gd name="T102" fmla="*/ 37 w 57"/>
                <a:gd name="T103" fmla="*/ 10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57" h="55">
                  <a:moveTo>
                    <a:pt x="37" y="10"/>
                  </a:moveTo>
                  <a:cubicBezTo>
                    <a:pt x="38" y="9"/>
                    <a:pt x="40" y="10"/>
                    <a:pt x="41" y="9"/>
                  </a:cubicBezTo>
                  <a:cubicBezTo>
                    <a:pt x="43" y="8"/>
                    <a:pt x="42" y="7"/>
                    <a:pt x="43" y="6"/>
                  </a:cubicBezTo>
                  <a:cubicBezTo>
                    <a:pt x="43" y="5"/>
                    <a:pt x="44" y="4"/>
                    <a:pt x="45" y="4"/>
                  </a:cubicBezTo>
                  <a:cubicBezTo>
                    <a:pt x="46" y="3"/>
                    <a:pt x="45" y="3"/>
                    <a:pt x="45" y="1"/>
                  </a:cubicBezTo>
                  <a:cubicBezTo>
                    <a:pt x="44" y="2"/>
                    <a:pt x="43" y="2"/>
                    <a:pt x="41" y="2"/>
                  </a:cubicBezTo>
                  <a:cubicBezTo>
                    <a:pt x="39" y="2"/>
                    <a:pt x="37" y="5"/>
                    <a:pt x="36" y="4"/>
                  </a:cubicBezTo>
                  <a:cubicBezTo>
                    <a:pt x="33" y="3"/>
                    <a:pt x="28" y="4"/>
                    <a:pt x="27" y="1"/>
                  </a:cubicBezTo>
                  <a:cubicBezTo>
                    <a:pt x="26" y="0"/>
                    <a:pt x="23" y="1"/>
                    <a:pt x="22" y="1"/>
                  </a:cubicBezTo>
                  <a:cubicBezTo>
                    <a:pt x="20" y="3"/>
                    <a:pt x="20" y="1"/>
                    <a:pt x="19" y="1"/>
                  </a:cubicBezTo>
                  <a:cubicBezTo>
                    <a:pt x="18" y="1"/>
                    <a:pt x="18" y="3"/>
                    <a:pt x="18" y="3"/>
                  </a:cubicBezTo>
                  <a:cubicBezTo>
                    <a:pt x="18" y="3"/>
                    <a:pt x="17" y="4"/>
                    <a:pt x="17" y="4"/>
                  </a:cubicBezTo>
                  <a:cubicBezTo>
                    <a:pt x="17" y="5"/>
                    <a:pt x="16" y="5"/>
                    <a:pt x="15" y="5"/>
                  </a:cubicBezTo>
                  <a:cubicBezTo>
                    <a:pt x="15" y="5"/>
                    <a:pt x="14" y="5"/>
                    <a:pt x="13" y="5"/>
                  </a:cubicBezTo>
                  <a:cubicBezTo>
                    <a:pt x="13" y="5"/>
                    <a:pt x="13" y="5"/>
                    <a:pt x="12" y="4"/>
                  </a:cubicBezTo>
                  <a:cubicBezTo>
                    <a:pt x="12" y="4"/>
                    <a:pt x="11" y="7"/>
                    <a:pt x="11" y="8"/>
                  </a:cubicBezTo>
                  <a:cubicBezTo>
                    <a:pt x="11" y="9"/>
                    <a:pt x="9" y="6"/>
                    <a:pt x="9" y="5"/>
                  </a:cubicBezTo>
                  <a:cubicBezTo>
                    <a:pt x="7" y="4"/>
                    <a:pt x="6" y="7"/>
                    <a:pt x="5" y="7"/>
                  </a:cubicBezTo>
                  <a:cubicBezTo>
                    <a:pt x="3" y="7"/>
                    <a:pt x="1" y="7"/>
                    <a:pt x="0" y="7"/>
                  </a:cubicBezTo>
                  <a:cubicBezTo>
                    <a:pt x="0" y="8"/>
                    <a:pt x="1" y="9"/>
                    <a:pt x="1" y="10"/>
                  </a:cubicBezTo>
                  <a:cubicBezTo>
                    <a:pt x="1" y="12"/>
                    <a:pt x="0" y="12"/>
                    <a:pt x="0" y="14"/>
                  </a:cubicBezTo>
                  <a:cubicBezTo>
                    <a:pt x="0" y="15"/>
                    <a:pt x="0" y="18"/>
                    <a:pt x="2" y="18"/>
                  </a:cubicBezTo>
                  <a:cubicBezTo>
                    <a:pt x="3" y="19"/>
                    <a:pt x="4" y="18"/>
                    <a:pt x="4" y="21"/>
                  </a:cubicBezTo>
                  <a:cubicBezTo>
                    <a:pt x="6" y="20"/>
                    <a:pt x="10" y="16"/>
                    <a:pt x="12" y="17"/>
                  </a:cubicBezTo>
                  <a:cubicBezTo>
                    <a:pt x="13" y="18"/>
                    <a:pt x="14" y="19"/>
                    <a:pt x="15" y="19"/>
                  </a:cubicBezTo>
                  <a:cubicBezTo>
                    <a:pt x="16" y="19"/>
                    <a:pt x="17" y="21"/>
                    <a:pt x="17" y="22"/>
                  </a:cubicBezTo>
                  <a:cubicBezTo>
                    <a:pt x="18" y="23"/>
                    <a:pt x="18" y="24"/>
                    <a:pt x="18" y="25"/>
                  </a:cubicBezTo>
                  <a:cubicBezTo>
                    <a:pt x="19" y="26"/>
                    <a:pt x="20" y="27"/>
                    <a:pt x="21" y="28"/>
                  </a:cubicBezTo>
                  <a:cubicBezTo>
                    <a:pt x="23" y="29"/>
                    <a:pt x="25" y="31"/>
                    <a:pt x="28" y="33"/>
                  </a:cubicBezTo>
                  <a:cubicBezTo>
                    <a:pt x="30" y="35"/>
                    <a:pt x="31" y="35"/>
                    <a:pt x="33" y="36"/>
                  </a:cubicBezTo>
                  <a:cubicBezTo>
                    <a:pt x="36" y="38"/>
                    <a:pt x="38" y="41"/>
                    <a:pt x="42" y="42"/>
                  </a:cubicBezTo>
                  <a:cubicBezTo>
                    <a:pt x="44" y="43"/>
                    <a:pt x="44" y="46"/>
                    <a:pt x="45" y="48"/>
                  </a:cubicBezTo>
                  <a:cubicBezTo>
                    <a:pt x="45" y="50"/>
                    <a:pt x="42" y="52"/>
                    <a:pt x="43" y="55"/>
                  </a:cubicBezTo>
                  <a:cubicBezTo>
                    <a:pt x="43" y="54"/>
                    <a:pt x="49" y="49"/>
                    <a:pt x="49" y="48"/>
                  </a:cubicBezTo>
                  <a:cubicBezTo>
                    <a:pt x="50" y="47"/>
                    <a:pt x="47" y="45"/>
                    <a:pt x="47" y="45"/>
                  </a:cubicBezTo>
                  <a:cubicBezTo>
                    <a:pt x="45" y="43"/>
                    <a:pt x="49" y="39"/>
                    <a:pt x="50" y="40"/>
                  </a:cubicBezTo>
                  <a:cubicBezTo>
                    <a:pt x="51" y="41"/>
                    <a:pt x="52" y="41"/>
                    <a:pt x="53" y="41"/>
                  </a:cubicBezTo>
                  <a:cubicBezTo>
                    <a:pt x="54" y="42"/>
                    <a:pt x="54" y="43"/>
                    <a:pt x="55" y="44"/>
                  </a:cubicBezTo>
                  <a:cubicBezTo>
                    <a:pt x="57" y="44"/>
                    <a:pt x="54" y="40"/>
                    <a:pt x="53" y="39"/>
                  </a:cubicBezTo>
                  <a:cubicBezTo>
                    <a:pt x="51" y="37"/>
                    <a:pt x="47" y="37"/>
                    <a:pt x="44" y="35"/>
                  </a:cubicBezTo>
                  <a:cubicBezTo>
                    <a:pt x="43" y="34"/>
                    <a:pt x="46" y="32"/>
                    <a:pt x="44" y="32"/>
                  </a:cubicBezTo>
                  <a:cubicBezTo>
                    <a:pt x="43" y="31"/>
                    <a:pt x="41" y="32"/>
                    <a:pt x="39" y="31"/>
                  </a:cubicBezTo>
                  <a:cubicBezTo>
                    <a:pt x="37" y="30"/>
                    <a:pt x="36" y="28"/>
                    <a:pt x="35" y="26"/>
                  </a:cubicBezTo>
                  <a:cubicBezTo>
                    <a:pt x="34" y="24"/>
                    <a:pt x="34" y="22"/>
                    <a:pt x="32" y="21"/>
                  </a:cubicBezTo>
                  <a:cubicBezTo>
                    <a:pt x="31" y="20"/>
                    <a:pt x="27" y="19"/>
                    <a:pt x="27" y="17"/>
                  </a:cubicBezTo>
                  <a:cubicBezTo>
                    <a:pt x="27" y="16"/>
                    <a:pt x="27" y="15"/>
                    <a:pt x="27" y="15"/>
                  </a:cubicBezTo>
                  <a:cubicBezTo>
                    <a:pt x="28" y="13"/>
                    <a:pt x="28" y="13"/>
                    <a:pt x="28" y="12"/>
                  </a:cubicBezTo>
                  <a:cubicBezTo>
                    <a:pt x="27" y="9"/>
                    <a:pt x="30" y="10"/>
                    <a:pt x="30" y="9"/>
                  </a:cubicBezTo>
                  <a:cubicBezTo>
                    <a:pt x="31" y="8"/>
                    <a:pt x="32" y="8"/>
                    <a:pt x="32" y="8"/>
                  </a:cubicBezTo>
                  <a:cubicBezTo>
                    <a:pt x="34" y="8"/>
                    <a:pt x="34" y="9"/>
                    <a:pt x="34" y="10"/>
                  </a:cubicBezTo>
                  <a:cubicBezTo>
                    <a:pt x="35" y="10"/>
                    <a:pt x="36" y="10"/>
                    <a:pt x="37" y="10"/>
                  </a:cubicBezTo>
                  <a:cubicBezTo>
                    <a:pt x="37" y="9"/>
                    <a:pt x="36" y="10"/>
                    <a:pt x="37" y="1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47" name="Freeform 648">
              <a:extLst>
                <a:ext uri="{FF2B5EF4-FFF2-40B4-BE49-F238E27FC236}">
                  <a16:creationId xmlns:a16="http://schemas.microsoft.com/office/drawing/2014/main" id="{778FB92D-A424-7E1F-61A3-CC6F698FBECA}"/>
                </a:ext>
              </a:extLst>
            </p:cNvPr>
            <p:cNvSpPr>
              <a:spLocks/>
            </p:cNvSpPr>
            <p:nvPr/>
          </p:nvSpPr>
          <p:spPr bwMode="auto">
            <a:xfrm>
              <a:off x="12330767" y="6685324"/>
              <a:ext cx="251592" cy="235731"/>
            </a:xfrm>
            <a:custGeom>
              <a:avLst/>
              <a:gdLst>
                <a:gd name="T0" fmla="*/ 12 w 27"/>
                <a:gd name="T1" fmla="*/ 10 h 25"/>
                <a:gd name="T2" fmla="*/ 21 w 27"/>
                <a:gd name="T3" fmla="*/ 9 h 25"/>
                <a:gd name="T4" fmla="*/ 27 w 27"/>
                <a:gd name="T5" fmla="*/ 11 h 25"/>
                <a:gd name="T6" fmla="*/ 25 w 27"/>
                <a:gd name="T7" fmla="*/ 4 h 25"/>
                <a:gd name="T8" fmla="*/ 17 w 27"/>
                <a:gd name="T9" fmla="*/ 3 h 25"/>
                <a:gd name="T10" fmla="*/ 13 w 27"/>
                <a:gd name="T11" fmla="*/ 0 h 25"/>
                <a:gd name="T12" fmla="*/ 11 w 27"/>
                <a:gd name="T13" fmla="*/ 2 h 25"/>
                <a:gd name="T14" fmla="*/ 6 w 27"/>
                <a:gd name="T15" fmla="*/ 7 h 25"/>
                <a:gd name="T16" fmla="*/ 1 w 27"/>
                <a:gd name="T17" fmla="*/ 7 h 25"/>
                <a:gd name="T18" fmla="*/ 1 w 27"/>
                <a:gd name="T19" fmla="*/ 11 h 25"/>
                <a:gd name="T20" fmla="*/ 3 w 27"/>
                <a:gd name="T21" fmla="*/ 10 h 25"/>
                <a:gd name="T22" fmla="*/ 4 w 27"/>
                <a:gd name="T23" fmla="*/ 13 h 25"/>
                <a:gd name="T24" fmla="*/ 6 w 27"/>
                <a:gd name="T25" fmla="*/ 10 h 25"/>
                <a:gd name="T26" fmla="*/ 11 w 27"/>
                <a:gd name="T27" fmla="*/ 17 h 25"/>
                <a:gd name="T28" fmla="*/ 23 w 27"/>
                <a:gd name="T29" fmla="*/ 25 h 25"/>
                <a:gd name="T30" fmla="*/ 21 w 27"/>
                <a:gd name="T31" fmla="*/ 22 h 25"/>
                <a:gd name="T32" fmla="*/ 16 w 27"/>
                <a:gd name="T33" fmla="*/ 19 h 25"/>
                <a:gd name="T34" fmla="*/ 12 w 27"/>
                <a:gd name="T35" fmla="*/ 10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7" h="25">
                  <a:moveTo>
                    <a:pt x="12" y="10"/>
                  </a:moveTo>
                  <a:cubicBezTo>
                    <a:pt x="15" y="10"/>
                    <a:pt x="18" y="8"/>
                    <a:pt x="21" y="9"/>
                  </a:cubicBezTo>
                  <a:cubicBezTo>
                    <a:pt x="23" y="9"/>
                    <a:pt x="25" y="10"/>
                    <a:pt x="27" y="11"/>
                  </a:cubicBezTo>
                  <a:cubicBezTo>
                    <a:pt x="26" y="9"/>
                    <a:pt x="26" y="7"/>
                    <a:pt x="25" y="4"/>
                  </a:cubicBezTo>
                  <a:cubicBezTo>
                    <a:pt x="22" y="6"/>
                    <a:pt x="19" y="4"/>
                    <a:pt x="17" y="3"/>
                  </a:cubicBezTo>
                  <a:cubicBezTo>
                    <a:pt x="15" y="2"/>
                    <a:pt x="14" y="2"/>
                    <a:pt x="13" y="0"/>
                  </a:cubicBezTo>
                  <a:cubicBezTo>
                    <a:pt x="13" y="0"/>
                    <a:pt x="11" y="1"/>
                    <a:pt x="11" y="2"/>
                  </a:cubicBezTo>
                  <a:cubicBezTo>
                    <a:pt x="9" y="3"/>
                    <a:pt x="10" y="8"/>
                    <a:pt x="6" y="7"/>
                  </a:cubicBezTo>
                  <a:cubicBezTo>
                    <a:pt x="4" y="6"/>
                    <a:pt x="2" y="7"/>
                    <a:pt x="1" y="7"/>
                  </a:cubicBezTo>
                  <a:cubicBezTo>
                    <a:pt x="0" y="8"/>
                    <a:pt x="1" y="11"/>
                    <a:pt x="1" y="11"/>
                  </a:cubicBezTo>
                  <a:cubicBezTo>
                    <a:pt x="1" y="11"/>
                    <a:pt x="3" y="10"/>
                    <a:pt x="3" y="10"/>
                  </a:cubicBezTo>
                  <a:cubicBezTo>
                    <a:pt x="4" y="10"/>
                    <a:pt x="4" y="12"/>
                    <a:pt x="4" y="13"/>
                  </a:cubicBezTo>
                  <a:cubicBezTo>
                    <a:pt x="4" y="11"/>
                    <a:pt x="5" y="8"/>
                    <a:pt x="6" y="10"/>
                  </a:cubicBezTo>
                  <a:cubicBezTo>
                    <a:pt x="7" y="13"/>
                    <a:pt x="9" y="15"/>
                    <a:pt x="11" y="17"/>
                  </a:cubicBezTo>
                  <a:cubicBezTo>
                    <a:pt x="14" y="20"/>
                    <a:pt x="19" y="22"/>
                    <a:pt x="23" y="25"/>
                  </a:cubicBezTo>
                  <a:cubicBezTo>
                    <a:pt x="23" y="23"/>
                    <a:pt x="23" y="23"/>
                    <a:pt x="21" y="22"/>
                  </a:cubicBezTo>
                  <a:cubicBezTo>
                    <a:pt x="19" y="21"/>
                    <a:pt x="17" y="20"/>
                    <a:pt x="16" y="19"/>
                  </a:cubicBezTo>
                  <a:cubicBezTo>
                    <a:pt x="14" y="17"/>
                    <a:pt x="9" y="10"/>
                    <a:pt x="12" y="1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48" name="Freeform 649">
              <a:extLst>
                <a:ext uri="{FF2B5EF4-FFF2-40B4-BE49-F238E27FC236}">
                  <a16:creationId xmlns:a16="http://schemas.microsoft.com/office/drawing/2014/main" id="{4E239DBF-225F-D4E7-C9D9-28E86107751C}"/>
                </a:ext>
              </a:extLst>
            </p:cNvPr>
            <p:cNvSpPr>
              <a:spLocks/>
            </p:cNvSpPr>
            <p:nvPr/>
          </p:nvSpPr>
          <p:spPr bwMode="auto">
            <a:xfrm>
              <a:off x="11470893" y="6414553"/>
              <a:ext cx="617835" cy="531986"/>
            </a:xfrm>
            <a:custGeom>
              <a:avLst/>
              <a:gdLst>
                <a:gd name="T0" fmla="*/ 59 w 66"/>
                <a:gd name="T1" fmla="*/ 31 h 57"/>
                <a:gd name="T2" fmla="*/ 56 w 66"/>
                <a:gd name="T3" fmla="*/ 30 h 57"/>
                <a:gd name="T4" fmla="*/ 60 w 66"/>
                <a:gd name="T5" fmla="*/ 24 h 57"/>
                <a:gd name="T6" fmla="*/ 63 w 66"/>
                <a:gd name="T7" fmla="*/ 23 h 57"/>
                <a:gd name="T8" fmla="*/ 65 w 66"/>
                <a:gd name="T9" fmla="*/ 15 h 57"/>
                <a:gd name="T10" fmla="*/ 60 w 66"/>
                <a:gd name="T11" fmla="*/ 13 h 57"/>
                <a:gd name="T12" fmla="*/ 57 w 66"/>
                <a:gd name="T13" fmla="*/ 11 h 57"/>
                <a:gd name="T14" fmla="*/ 55 w 66"/>
                <a:gd name="T15" fmla="*/ 11 h 57"/>
                <a:gd name="T16" fmla="*/ 48 w 66"/>
                <a:gd name="T17" fmla="*/ 7 h 57"/>
                <a:gd name="T18" fmla="*/ 43 w 66"/>
                <a:gd name="T19" fmla="*/ 5 h 57"/>
                <a:gd name="T20" fmla="*/ 38 w 66"/>
                <a:gd name="T21" fmla="*/ 1 h 57"/>
                <a:gd name="T22" fmla="*/ 34 w 66"/>
                <a:gd name="T23" fmla="*/ 1 h 57"/>
                <a:gd name="T24" fmla="*/ 33 w 66"/>
                <a:gd name="T25" fmla="*/ 5 h 57"/>
                <a:gd name="T26" fmla="*/ 30 w 66"/>
                <a:gd name="T27" fmla="*/ 8 h 57"/>
                <a:gd name="T28" fmla="*/ 26 w 66"/>
                <a:gd name="T29" fmla="*/ 10 h 57"/>
                <a:gd name="T30" fmla="*/ 24 w 66"/>
                <a:gd name="T31" fmla="*/ 12 h 57"/>
                <a:gd name="T32" fmla="*/ 20 w 66"/>
                <a:gd name="T33" fmla="*/ 11 h 57"/>
                <a:gd name="T34" fmla="*/ 16 w 66"/>
                <a:gd name="T35" fmla="*/ 10 h 57"/>
                <a:gd name="T36" fmla="*/ 16 w 66"/>
                <a:gd name="T37" fmla="*/ 16 h 57"/>
                <a:gd name="T38" fmla="*/ 9 w 66"/>
                <a:gd name="T39" fmla="*/ 15 h 57"/>
                <a:gd name="T40" fmla="*/ 1 w 66"/>
                <a:gd name="T41" fmla="*/ 17 h 57"/>
                <a:gd name="T42" fmla="*/ 2 w 66"/>
                <a:gd name="T43" fmla="*/ 19 h 57"/>
                <a:gd name="T44" fmla="*/ 4 w 66"/>
                <a:gd name="T45" fmla="*/ 21 h 57"/>
                <a:gd name="T46" fmla="*/ 15 w 66"/>
                <a:gd name="T47" fmla="*/ 25 h 57"/>
                <a:gd name="T48" fmla="*/ 14 w 66"/>
                <a:gd name="T49" fmla="*/ 28 h 57"/>
                <a:gd name="T50" fmla="*/ 19 w 66"/>
                <a:gd name="T51" fmla="*/ 31 h 57"/>
                <a:gd name="T52" fmla="*/ 20 w 66"/>
                <a:gd name="T53" fmla="*/ 35 h 57"/>
                <a:gd name="T54" fmla="*/ 22 w 66"/>
                <a:gd name="T55" fmla="*/ 38 h 57"/>
                <a:gd name="T56" fmla="*/ 19 w 66"/>
                <a:gd name="T57" fmla="*/ 36 h 57"/>
                <a:gd name="T58" fmla="*/ 16 w 66"/>
                <a:gd name="T59" fmla="*/ 49 h 57"/>
                <a:gd name="T60" fmla="*/ 27 w 66"/>
                <a:gd name="T61" fmla="*/ 53 h 57"/>
                <a:gd name="T62" fmla="*/ 30 w 66"/>
                <a:gd name="T63" fmla="*/ 53 h 57"/>
                <a:gd name="T64" fmla="*/ 33 w 66"/>
                <a:gd name="T65" fmla="*/ 55 h 57"/>
                <a:gd name="T66" fmla="*/ 40 w 66"/>
                <a:gd name="T67" fmla="*/ 54 h 57"/>
                <a:gd name="T68" fmla="*/ 47 w 66"/>
                <a:gd name="T69" fmla="*/ 48 h 57"/>
                <a:gd name="T70" fmla="*/ 57 w 66"/>
                <a:gd name="T71" fmla="*/ 50 h 57"/>
                <a:gd name="T72" fmla="*/ 62 w 66"/>
                <a:gd name="T73" fmla="*/ 47 h 57"/>
                <a:gd name="T74" fmla="*/ 62 w 66"/>
                <a:gd name="T75" fmla="*/ 45 h 57"/>
                <a:gd name="T76" fmla="*/ 59 w 66"/>
                <a:gd name="T77" fmla="*/ 38 h 57"/>
                <a:gd name="T78" fmla="*/ 59 w 66"/>
                <a:gd name="T79" fmla="*/ 34 h 57"/>
                <a:gd name="T80" fmla="*/ 59 w 66"/>
                <a:gd name="T81" fmla="*/ 31 h 57"/>
                <a:gd name="T82" fmla="*/ 59 w 66"/>
                <a:gd name="T83" fmla="*/ 31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66" h="57">
                  <a:moveTo>
                    <a:pt x="59" y="31"/>
                  </a:moveTo>
                  <a:cubicBezTo>
                    <a:pt x="58" y="29"/>
                    <a:pt x="55" y="33"/>
                    <a:pt x="56" y="30"/>
                  </a:cubicBezTo>
                  <a:cubicBezTo>
                    <a:pt x="56" y="29"/>
                    <a:pt x="59" y="24"/>
                    <a:pt x="60" y="24"/>
                  </a:cubicBezTo>
                  <a:cubicBezTo>
                    <a:pt x="61" y="23"/>
                    <a:pt x="62" y="25"/>
                    <a:pt x="63" y="23"/>
                  </a:cubicBezTo>
                  <a:cubicBezTo>
                    <a:pt x="64" y="20"/>
                    <a:pt x="63" y="18"/>
                    <a:pt x="65" y="15"/>
                  </a:cubicBezTo>
                  <a:cubicBezTo>
                    <a:pt x="66" y="13"/>
                    <a:pt x="61" y="13"/>
                    <a:pt x="60" y="13"/>
                  </a:cubicBezTo>
                  <a:cubicBezTo>
                    <a:pt x="58" y="13"/>
                    <a:pt x="57" y="12"/>
                    <a:pt x="57" y="11"/>
                  </a:cubicBezTo>
                  <a:cubicBezTo>
                    <a:pt x="56" y="11"/>
                    <a:pt x="55" y="11"/>
                    <a:pt x="55" y="11"/>
                  </a:cubicBezTo>
                  <a:cubicBezTo>
                    <a:pt x="53" y="11"/>
                    <a:pt x="48" y="9"/>
                    <a:pt x="48" y="7"/>
                  </a:cubicBezTo>
                  <a:cubicBezTo>
                    <a:pt x="47" y="10"/>
                    <a:pt x="44" y="5"/>
                    <a:pt x="43" y="5"/>
                  </a:cubicBezTo>
                  <a:cubicBezTo>
                    <a:pt x="41" y="4"/>
                    <a:pt x="39" y="3"/>
                    <a:pt x="38" y="1"/>
                  </a:cubicBezTo>
                  <a:cubicBezTo>
                    <a:pt x="37" y="0"/>
                    <a:pt x="35" y="0"/>
                    <a:pt x="34" y="1"/>
                  </a:cubicBezTo>
                  <a:cubicBezTo>
                    <a:pt x="33" y="2"/>
                    <a:pt x="32" y="4"/>
                    <a:pt x="33" y="5"/>
                  </a:cubicBezTo>
                  <a:cubicBezTo>
                    <a:pt x="33" y="6"/>
                    <a:pt x="31" y="7"/>
                    <a:pt x="30" y="8"/>
                  </a:cubicBezTo>
                  <a:cubicBezTo>
                    <a:pt x="29" y="8"/>
                    <a:pt x="27" y="8"/>
                    <a:pt x="26" y="10"/>
                  </a:cubicBezTo>
                  <a:cubicBezTo>
                    <a:pt x="26" y="11"/>
                    <a:pt x="25" y="12"/>
                    <a:pt x="24" y="12"/>
                  </a:cubicBezTo>
                  <a:cubicBezTo>
                    <a:pt x="22" y="12"/>
                    <a:pt x="21" y="12"/>
                    <a:pt x="20" y="11"/>
                  </a:cubicBezTo>
                  <a:cubicBezTo>
                    <a:pt x="18" y="11"/>
                    <a:pt x="18" y="10"/>
                    <a:pt x="16" y="10"/>
                  </a:cubicBezTo>
                  <a:cubicBezTo>
                    <a:pt x="14" y="9"/>
                    <a:pt x="20" y="16"/>
                    <a:pt x="16" y="16"/>
                  </a:cubicBezTo>
                  <a:cubicBezTo>
                    <a:pt x="13" y="16"/>
                    <a:pt x="11" y="17"/>
                    <a:pt x="9" y="15"/>
                  </a:cubicBezTo>
                  <a:cubicBezTo>
                    <a:pt x="8" y="14"/>
                    <a:pt x="1" y="16"/>
                    <a:pt x="1" y="17"/>
                  </a:cubicBezTo>
                  <a:cubicBezTo>
                    <a:pt x="1" y="18"/>
                    <a:pt x="4" y="18"/>
                    <a:pt x="2" y="19"/>
                  </a:cubicBezTo>
                  <a:cubicBezTo>
                    <a:pt x="0" y="20"/>
                    <a:pt x="3" y="21"/>
                    <a:pt x="4" y="21"/>
                  </a:cubicBezTo>
                  <a:cubicBezTo>
                    <a:pt x="6" y="22"/>
                    <a:pt x="15" y="23"/>
                    <a:pt x="15" y="25"/>
                  </a:cubicBezTo>
                  <a:cubicBezTo>
                    <a:pt x="15" y="26"/>
                    <a:pt x="13" y="26"/>
                    <a:pt x="14" y="28"/>
                  </a:cubicBezTo>
                  <a:cubicBezTo>
                    <a:pt x="16" y="30"/>
                    <a:pt x="17" y="30"/>
                    <a:pt x="19" y="31"/>
                  </a:cubicBezTo>
                  <a:cubicBezTo>
                    <a:pt x="21" y="32"/>
                    <a:pt x="18" y="34"/>
                    <a:pt x="20" y="35"/>
                  </a:cubicBezTo>
                  <a:cubicBezTo>
                    <a:pt x="20" y="35"/>
                    <a:pt x="22" y="38"/>
                    <a:pt x="22" y="38"/>
                  </a:cubicBezTo>
                  <a:cubicBezTo>
                    <a:pt x="21" y="39"/>
                    <a:pt x="20" y="36"/>
                    <a:pt x="19" y="36"/>
                  </a:cubicBezTo>
                  <a:cubicBezTo>
                    <a:pt x="18" y="36"/>
                    <a:pt x="19" y="48"/>
                    <a:pt x="16" y="49"/>
                  </a:cubicBezTo>
                  <a:cubicBezTo>
                    <a:pt x="19" y="51"/>
                    <a:pt x="23" y="54"/>
                    <a:pt x="27" y="53"/>
                  </a:cubicBezTo>
                  <a:cubicBezTo>
                    <a:pt x="28" y="53"/>
                    <a:pt x="29" y="52"/>
                    <a:pt x="30" y="53"/>
                  </a:cubicBezTo>
                  <a:cubicBezTo>
                    <a:pt x="31" y="53"/>
                    <a:pt x="32" y="54"/>
                    <a:pt x="33" y="55"/>
                  </a:cubicBezTo>
                  <a:cubicBezTo>
                    <a:pt x="35" y="56"/>
                    <a:pt x="41" y="57"/>
                    <a:pt x="40" y="54"/>
                  </a:cubicBezTo>
                  <a:cubicBezTo>
                    <a:pt x="39" y="49"/>
                    <a:pt x="44" y="47"/>
                    <a:pt x="47" y="48"/>
                  </a:cubicBezTo>
                  <a:cubicBezTo>
                    <a:pt x="51" y="49"/>
                    <a:pt x="53" y="52"/>
                    <a:pt x="57" y="50"/>
                  </a:cubicBezTo>
                  <a:cubicBezTo>
                    <a:pt x="59" y="49"/>
                    <a:pt x="60" y="48"/>
                    <a:pt x="62" y="47"/>
                  </a:cubicBezTo>
                  <a:cubicBezTo>
                    <a:pt x="62" y="47"/>
                    <a:pt x="64" y="45"/>
                    <a:pt x="62" y="45"/>
                  </a:cubicBezTo>
                  <a:cubicBezTo>
                    <a:pt x="60" y="44"/>
                    <a:pt x="58" y="40"/>
                    <a:pt x="59" y="38"/>
                  </a:cubicBezTo>
                  <a:cubicBezTo>
                    <a:pt x="61" y="36"/>
                    <a:pt x="60" y="36"/>
                    <a:pt x="59" y="34"/>
                  </a:cubicBezTo>
                  <a:cubicBezTo>
                    <a:pt x="59" y="33"/>
                    <a:pt x="59" y="32"/>
                    <a:pt x="59" y="31"/>
                  </a:cubicBezTo>
                  <a:cubicBezTo>
                    <a:pt x="58" y="30"/>
                    <a:pt x="59" y="32"/>
                    <a:pt x="59" y="31"/>
                  </a:cubicBezTo>
                  <a:close/>
                </a:path>
              </a:pathLst>
            </a:custGeom>
            <a:grpFill/>
            <a:ln w="9525"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49" name="Freeform 650">
              <a:extLst>
                <a:ext uri="{FF2B5EF4-FFF2-40B4-BE49-F238E27FC236}">
                  <a16:creationId xmlns:a16="http://schemas.microsoft.com/office/drawing/2014/main" id="{AE29EE2E-604B-7CF9-9A4A-7DA1B661137B}"/>
                </a:ext>
              </a:extLst>
            </p:cNvPr>
            <p:cNvSpPr>
              <a:spLocks/>
            </p:cNvSpPr>
            <p:nvPr/>
          </p:nvSpPr>
          <p:spPr bwMode="auto">
            <a:xfrm>
              <a:off x="11983632" y="6621615"/>
              <a:ext cx="207006" cy="140163"/>
            </a:xfrm>
            <a:custGeom>
              <a:avLst/>
              <a:gdLst>
                <a:gd name="T0" fmla="*/ 17 w 22"/>
                <a:gd name="T1" fmla="*/ 1 h 15"/>
                <a:gd name="T2" fmla="*/ 9 w 22"/>
                <a:gd name="T3" fmla="*/ 1 h 15"/>
                <a:gd name="T4" fmla="*/ 8 w 22"/>
                <a:gd name="T5" fmla="*/ 2 h 15"/>
                <a:gd name="T6" fmla="*/ 5 w 22"/>
                <a:gd name="T7" fmla="*/ 2 h 15"/>
                <a:gd name="T8" fmla="*/ 3 w 22"/>
                <a:gd name="T9" fmla="*/ 5 h 15"/>
                <a:gd name="T10" fmla="*/ 1 w 22"/>
                <a:gd name="T11" fmla="*/ 9 h 15"/>
                <a:gd name="T12" fmla="*/ 4 w 22"/>
                <a:gd name="T13" fmla="*/ 10 h 15"/>
                <a:gd name="T14" fmla="*/ 7 w 22"/>
                <a:gd name="T15" fmla="*/ 11 h 15"/>
                <a:gd name="T16" fmla="*/ 11 w 22"/>
                <a:gd name="T17" fmla="*/ 10 h 15"/>
                <a:gd name="T18" fmla="*/ 13 w 22"/>
                <a:gd name="T19" fmla="*/ 10 h 15"/>
                <a:gd name="T20" fmla="*/ 16 w 22"/>
                <a:gd name="T21" fmla="*/ 8 h 15"/>
                <a:gd name="T22" fmla="*/ 18 w 22"/>
                <a:gd name="T23" fmla="*/ 9 h 15"/>
                <a:gd name="T24" fmla="*/ 21 w 22"/>
                <a:gd name="T25" fmla="*/ 8 h 15"/>
                <a:gd name="T26" fmla="*/ 22 w 22"/>
                <a:gd name="T27" fmla="*/ 5 h 15"/>
                <a:gd name="T28" fmla="*/ 18 w 22"/>
                <a:gd name="T29" fmla="*/ 4 h 15"/>
                <a:gd name="T30" fmla="*/ 17 w 22"/>
                <a:gd name="T31" fmla="*/ 1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2" h="15">
                  <a:moveTo>
                    <a:pt x="17" y="1"/>
                  </a:moveTo>
                  <a:cubicBezTo>
                    <a:pt x="14" y="0"/>
                    <a:pt x="12" y="1"/>
                    <a:pt x="9" y="1"/>
                  </a:cubicBezTo>
                  <a:cubicBezTo>
                    <a:pt x="7" y="1"/>
                    <a:pt x="9" y="1"/>
                    <a:pt x="8" y="2"/>
                  </a:cubicBezTo>
                  <a:cubicBezTo>
                    <a:pt x="7" y="2"/>
                    <a:pt x="5" y="2"/>
                    <a:pt x="5" y="2"/>
                  </a:cubicBezTo>
                  <a:cubicBezTo>
                    <a:pt x="4" y="2"/>
                    <a:pt x="3" y="5"/>
                    <a:pt x="3" y="5"/>
                  </a:cubicBezTo>
                  <a:cubicBezTo>
                    <a:pt x="2" y="6"/>
                    <a:pt x="0" y="10"/>
                    <a:pt x="1" y="9"/>
                  </a:cubicBezTo>
                  <a:cubicBezTo>
                    <a:pt x="3" y="9"/>
                    <a:pt x="3" y="8"/>
                    <a:pt x="4" y="10"/>
                  </a:cubicBezTo>
                  <a:cubicBezTo>
                    <a:pt x="4" y="12"/>
                    <a:pt x="5" y="11"/>
                    <a:pt x="7" y="11"/>
                  </a:cubicBezTo>
                  <a:cubicBezTo>
                    <a:pt x="8" y="11"/>
                    <a:pt x="10" y="11"/>
                    <a:pt x="11" y="10"/>
                  </a:cubicBezTo>
                  <a:cubicBezTo>
                    <a:pt x="12" y="8"/>
                    <a:pt x="13" y="9"/>
                    <a:pt x="13" y="10"/>
                  </a:cubicBezTo>
                  <a:cubicBezTo>
                    <a:pt x="16" y="15"/>
                    <a:pt x="15" y="8"/>
                    <a:pt x="16" y="8"/>
                  </a:cubicBezTo>
                  <a:cubicBezTo>
                    <a:pt x="17" y="8"/>
                    <a:pt x="17" y="9"/>
                    <a:pt x="18" y="9"/>
                  </a:cubicBezTo>
                  <a:cubicBezTo>
                    <a:pt x="19" y="9"/>
                    <a:pt x="20" y="9"/>
                    <a:pt x="21" y="8"/>
                  </a:cubicBezTo>
                  <a:cubicBezTo>
                    <a:pt x="22" y="7"/>
                    <a:pt x="22" y="7"/>
                    <a:pt x="22" y="5"/>
                  </a:cubicBezTo>
                  <a:cubicBezTo>
                    <a:pt x="22" y="5"/>
                    <a:pt x="19" y="4"/>
                    <a:pt x="18" y="4"/>
                  </a:cubicBezTo>
                  <a:cubicBezTo>
                    <a:pt x="17" y="3"/>
                    <a:pt x="17" y="2"/>
                    <a:pt x="17"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50" name="Freeform 651">
              <a:extLst>
                <a:ext uri="{FF2B5EF4-FFF2-40B4-BE49-F238E27FC236}">
                  <a16:creationId xmlns:a16="http://schemas.microsoft.com/office/drawing/2014/main" id="{5FDD11C4-8D3A-A083-2CB6-E6EEDA49A2BE}"/>
                </a:ext>
              </a:extLst>
            </p:cNvPr>
            <p:cNvSpPr>
              <a:spLocks/>
            </p:cNvSpPr>
            <p:nvPr/>
          </p:nvSpPr>
          <p:spPr bwMode="auto">
            <a:xfrm>
              <a:off x="11808475" y="6395439"/>
              <a:ext cx="194268" cy="121050"/>
            </a:xfrm>
            <a:custGeom>
              <a:avLst/>
              <a:gdLst>
                <a:gd name="T0" fmla="*/ 19 w 21"/>
                <a:gd name="T1" fmla="*/ 9 h 13"/>
                <a:gd name="T2" fmla="*/ 20 w 21"/>
                <a:gd name="T3" fmla="*/ 6 h 13"/>
                <a:gd name="T4" fmla="*/ 18 w 21"/>
                <a:gd name="T5" fmla="*/ 3 h 13"/>
                <a:gd name="T6" fmla="*/ 13 w 21"/>
                <a:gd name="T7" fmla="*/ 0 h 13"/>
                <a:gd name="T8" fmla="*/ 8 w 21"/>
                <a:gd name="T9" fmla="*/ 1 h 13"/>
                <a:gd name="T10" fmla="*/ 3 w 21"/>
                <a:gd name="T11" fmla="*/ 1 h 13"/>
                <a:gd name="T12" fmla="*/ 5 w 21"/>
                <a:gd name="T13" fmla="*/ 6 h 13"/>
                <a:gd name="T14" fmla="*/ 10 w 21"/>
                <a:gd name="T15" fmla="*/ 9 h 13"/>
                <a:gd name="T16" fmla="*/ 12 w 21"/>
                <a:gd name="T17" fmla="*/ 9 h 13"/>
                <a:gd name="T18" fmla="*/ 18 w 21"/>
                <a:gd name="T19" fmla="*/ 13 h 13"/>
                <a:gd name="T20" fmla="*/ 19 w 21"/>
                <a:gd name="T21" fmla="*/ 9 h 13"/>
                <a:gd name="T22" fmla="*/ 19 w 21"/>
                <a:gd name="T23" fmla="*/ 9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1" h="13">
                  <a:moveTo>
                    <a:pt x="19" y="9"/>
                  </a:moveTo>
                  <a:cubicBezTo>
                    <a:pt x="18" y="9"/>
                    <a:pt x="21" y="7"/>
                    <a:pt x="20" y="6"/>
                  </a:cubicBezTo>
                  <a:cubicBezTo>
                    <a:pt x="20" y="5"/>
                    <a:pt x="19" y="3"/>
                    <a:pt x="18" y="3"/>
                  </a:cubicBezTo>
                  <a:cubicBezTo>
                    <a:pt x="17" y="2"/>
                    <a:pt x="15" y="0"/>
                    <a:pt x="13" y="0"/>
                  </a:cubicBezTo>
                  <a:cubicBezTo>
                    <a:pt x="11" y="0"/>
                    <a:pt x="10" y="1"/>
                    <a:pt x="8" y="1"/>
                  </a:cubicBezTo>
                  <a:cubicBezTo>
                    <a:pt x="6" y="1"/>
                    <a:pt x="5" y="0"/>
                    <a:pt x="3" y="1"/>
                  </a:cubicBezTo>
                  <a:cubicBezTo>
                    <a:pt x="0" y="3"/>
                    <a:pt x="3" y="5"/>
                    <a:pt x="5" y="6"/>
                  </a:cubicBezTo>
                  <a:cubicBezTo>
                    <a:pt x="7" y="7"/>
                    <a:pt x="8" y="7"/>
                    <a:pt x="10" y="9"/>
                  </a:cubicBezTo>
                  <a:cubicBezTo>
                    <a:pt x="10" y="10"/>
                    <a:pt x="12" y="10"/>
                    <a:pt x="12" y="9"/>
                  </a:cubicBezTo>
                  <a:cubicBezTo>
                    <a:pt x="12" y="10"/>
                    <a:pt x="17" y="13"/>
                    <a:pt x="18" y="13"/>
                  </a:cubicBezTo>
                  <a:cubicBezTo>
                    <a:pt x="18" y="11"/>
                    <a:pt x="18" y="10"/>
                    <a:pt x="19" y="9"/>
                  </a:cubicBezTo>
                  <a:cubicBezTo>
                    <a:pt x="19" y="9"/>
                    <a:pt x="17" y="10"/>
                    <a:pt x="19" y="9"/>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51" name="Freeform 652">
              <a:extLst>
                <a:ext uri="{FF2B5EF4-FFF2-40B4-BE49-F238E27FC236}">
                  <a16:creationId xmlns:a16="http://schemas.microsoft.com/office/drawing/2014/main" id="{51A75FD7-C687-B72B-CE7A-28757F2D46DA}"/>
                </a:ext>
              </a:extLst>
            </p:cNvPr>
            <p:cNvSpPr>
              <a:spLocks/>
            </p:cNvSpPr>
            <p:nvPr/>
          </p:nvSpPr>
          <p:spPr bwMode="auto">
            <a:xfrm>
              <a:off x="11967711" y="6481449"/>
              <a:ext cx="35033" cy="35042"/>
            </a:xfrm>
            <a:custGeom>
              <a:avLst/>
              <a:gdLst>
                <a:gd name="T0" fmla="*/ 2 w 4"/>
                <a:gd name="T1" fmla="*/ 0 h 4"/>
                <a:gd name="T2" fmla="*/ 1 w 4"/>
                <a:gd name="T3" fmla="*/ 3 h 4"/>
                <a:gd name="T4" fmla="*/ 4 w 4"/>
                <a:gd name="T5" fmla="*/ 4 h 4"/>
                <a:gd name="T6" fmla="*/ 2 w 4"/>
                <a:gd name="T7" fmla="*/ 0 h 4"/>
                <a:gd name="T8" fmla="*/ 2 w 4"/>
                <a:gd name="T9" fmla="*/ 0 h 4"/>
              </a:gdLst>
              <a:ahLst/>
              <a:cxnLst>
                <a:cxn ang="0">
                  <a:pos x="T0" y="T1"/>
                </a:cxn>
                <a:cxn ang="0">
                  <a:pos x="T2" y="T3"/>
                </a:cxn>
                <a:cxn ang="0">
                  <a:pos x="T4" y="T5"/>
                </a:cxn>
                <a:cxn ang="0">
                  <a:pos x="T6" y="T7"/>
                </a:cxn>
                <a:cxn ang="0">
                  <a:pos x="T8" y="T9"/>
                </a:cxn>
              </a:cxnLst>
              <a:rect l="0" t="0" r="r" b="b"/>
              <a:pathLst>
                <a:path w="4" h="4">
                  <a:moveTo>
                    <a:pt x="2" y="0"/>
                  </a:moveTo>
                  <a:cubicBezTo>
                    <a:pt x="1" y="0"/>
                    <a:pt x="1" y="2"/>
                    <a:pt x="1" y="3"/>
                  </a:cubicBezTo>
                  <a:cubicBezTo>
                    <a:pt x="1" y="4"/>
                    <a:pt x="3" y="4"/>
                    <a:pt x="4" y="4"/>
                  </a:cubicBezTo>
                  <a:cubicBezTo>
                    <a:pt x="4" y="2"/>
                    <a:pt x="4" y="1"/>
                    <a:pt x="2" y="0"/>
                  </a:cubicBezTo>
                  <a:cubicBezTo>
                    <a:pt x="0" y="1"/>
                    <a:pt x="3" y="1"/>
                    <a:pt x="2"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52" name="Freeform 653">
              <a:extLst>
                <a:ext uri="{FF2B5EF4-FFF2-40B4-BE49-F238E27FC236}">
                  <a16:creationId xmlns:a16="http://schemas.microsoft.com/office/drawing/2014/main" id="{EFD03F3F-48FD-FD18-A6DA-FEA8509ACA9C}"/>
                </a:ext>
              </a:extLst>
            </p:cNvPr>
            <p:cNvSpPr>
              <a:spLocks/>
            </p:cNvSpPr>
            <p:nvPr/>
          </p:nvSpPr>
          <p:spPr bwMode="auto">
            <a:xfrm>
              <a:off x="11853061" y="6264832"/>
              <a:ext cx="187902" cy="168837"/>
            </a:xfrm>
            <a:custGeom>
              <a:avLst/>
              <a:gdLst>
                <a:gd name="T0" fmla="*/ 5 w 20"/>
                <a:gd name="T1" fmla="*/ 14 h 18"/>
                <a:gd name="T2" fmla="*/ 14 w 20"/>
                <a:gd name="T3" fmla="*/ 18 h 18"/>
                <a:gd name="T4" fmla="*/ 14 w 20"/>
                <a:gd name="T5" fmla="*/ 13 h 18"/>
                <a:gd name="T6" fmla="*/ 17 w 20"/>
                <a:gd name="T7" fmla="*/ 11 h 18"/>
                <a:gd name="T8" fmla="*/ 18 w 20"/>
                <a:gd name="T9" fmla="*/ 6 h 18"/>
                <a:gd name="T10" fmla="*/ 20 w 20"/>
                <a:gd name="T11" fmla="*/ 5 h 18"/>
                <a:gd name="T12" fmla="*/ 19 w 20"/>
                <a:gd name="T13" fmla="*/ 0 h 18"/>
                <a:gd name="T14" fmla="*/ 15 w 20"/>
                <a:gd name="T15" fmla="*/ 1 h 18"/>
                <a:gd name="T16" fmla="*/ 10 w 20"/>
                <a:gd name="T17" fmla="*/ 3 h 18"/>
                <a:gd name="T18" fmla="*/ 12 w 20"/>
                <a:gd name="T19" fmla="*/ 6 h 18"/>
                <a:gd name="T20" fmla="*/ 10 w 20"/>
                <a:gd name="T21" fmla="*/ 4 h 18"/>
                <a:gd name="T22" fmla="*/ 7 w 20"/>
                <a:gd name="T23" fmla="*/ 6 h 18"/>
                <a:gd name="T24" fmla="*/ 5 w 20"/>
                <a:gd name="T25" fmla="*/ 8 h 18"/>
                <a:gd name="T26" fmla="*/ 5 w 20"/>
                <a:gd name="T27" fmla="*/ 12 h 18"/>
                <a:gd name="T28" fmla="*/ 3 w 20"/>
                <a:gd name="T29" fmla="*/ 12 h 18"/>
                <a:gd name="T30" fmla="*/ 4 w 20"/>
                <a:gd name="T31" fmla="*/ 12 h 18"/>
                <a:gd name="T32" fmla="*/ 3 w 20"/>
                <a:gd name="T33" fmla="*/ 12 h 18"/>
                <a:gd name="T34" fmla="*/ 4 w 20"/>
                <a:gd name="T35" fmla="*/ 14 h 18"/>
                <a:gd name="T36" fmla="*/ 2 w 20"/>
                <a:gd name="T37" fmla="*/ 13 h 18"/>
                <a:gd name="T38" fmla="*/ 3 w 20"/>
                <a:gd name="T39" fmla="*/ 14 h 18"/>
                <a:gd name="T40" fmla="*/ 1 w 20"/>
                <a:gd name="T41" fmla="*/ 14 h 18"/>
                <a:gd name="T42" fmla="*/ 2 w 20"/>
                <a:gd name="T43" fmla="*/ 15 h 18"/>
                <a:gd name="T44" fmla="*/ 0 w 20"/>
                <a:gd name="T45" fmla="*/ 15 h 18"/>
                <a:gd name="T46" fmla="*/ 5 w 20"/>
                <a:gd name="T47" fmla="*/ 14 h 18"/>
                <a:gd name="T48" fmla="*/ 5 w 20"/>
                <a:gd name="T49" fmla="*/ 14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0" h="18">
                  <a:moveTo>
                    <a:pt x="5" y="14"/>
                  </a:moveTo>
                  <a:cubicBezTo>
                    <a:pt x="7" y="12"/>
                    <a:pt x="13" y="16"/>
                    <a:pt x="14" y="18"/>
                  </a:cubicBezTo>
                  <a:cubicBezTo>
                    <a:pt x="15" y="16"/>
                    <a:pt x="15" y="14"/>
                    <a:pt x="14" y="13"/>
                  </a:cubicBezTo>
                  <a:cubicBezTo>
                    <a:pt x="13" y="9"/>
                    <a:pt x="15" y="11"/>
                    <a:pt x="17" y="11"/>
                  </a:cubicBezTo>
                  <a:cubicBezTo>
                    <a:pt x="19" y="10"/>
                    <a:pt x="19" y="8"/>
                    <a:pt x="18" y="6"/>
                  </a:cubicBezTo>
                  <a:cubicBezTo>
                    <a:pt x="18" y="6"/>
                    <a:pt x="20" y="5"/>
                    <a:pt x="20" y="5"/>
                  </a:cubicBezTo>
                  <a:cubicBezTo>
                    <a:pt x="20" y="3"/>
                    <a:pt x="20" y="2"/>
                    <a:pt x="19" y="0"/>
                  </a:cubicBezTo>
                  <a:cubicBezTo>
                    <a:pt x="19" y="0"/>
                    <a:pt x="15" y="1"/>
                    <a:pt x="15" y="1"/>
                  </a:cubicBezTo>
                  <a:cubicBezTo>
                    <a:pt x="13" y="1"/>
                    <a:pt x="12" y="1"/>
                    <a:pt x="10" y="3"/>
                  </a:cubicBezTo>
                  <a:cubicBezTo>
                    <a:pt x="10" y="3"/>
                    <a:pt x="13" y="5"/>
                    <a:pt x="12" y="6"/>
                  </a:cubicBezTo>
                  <a:cubicBezTo>
                    <a:pt x="10" y="8"/>
                    <a:pt x="9" y="4"/>
                    <a:pt x="10" y="4"/>
                  </a:cubicBezTo>
                  <a:cubicBezTo>
                    <a:pt x="10" y="4"/>
                    <a:pt x="7" y="5"/>
                    <a:pt x="7" y="6"/>
                  </a:cubicBezTo>
                  <a:cubicBezTo>
                    <a:pt x="7" y="7"/>
                    <a:pt x="6" y="7"/>
                    <a:pt x="5" y="8"/>
                  </a:cubicBezTo>
                  <a:cubicBezTo>
                    <a:pt x="5" y="9"/>
                    <a:pt x="3" y="12"/>
                    <a:pt x="5" y="12"/>
                  </a:cubicBezTo>
                  <a:cubicBezTo>
                    <a:pt x="5" y="12"/>
                    <a:pt x="4" y="12"/>
                    <a:pt x="3" y="12"/>
                  </a:cubicBezTo>
                  <a:cubicBezTo>
                    <a:pt x="3" y="12"/>
                    <a:pt x="4" y="12"/>
                    <a:pt x="4" y="12"/>
                  </a:cubicBezTo>
                  <a:cubicBezTo>
                    <a:pt x="4" y="12"/>
                    <a:pt x="3" y="12"/>
                    <a:pt x="3" y="12"/>
                  </a:cubicBezTo>
                  <a:cubicBezTo>
                    <a:pt x="2" y="13"/>
                    <a:pt x="4" y="14"/>
                    <a:pt x="4" y="14"/>
                  </a:cubicBezTo>
                  <a:cubicBezTo>
                    <a:pt x="4" y="13"/>
                    <a:pt x="2" y="13"/>
                    <a:pt x="2" y="13"/>
                  </a:cubicBezTo>
                  <a:cubicBezTo>
                    <a:pt x="2" y="13"/>
                    <a:pt x="3" y="14"/>
                    <a:pt x="3" y="14"/>
                  </a:cubicBezTo>
                  <a:cubicBezTo>
                    <a:pt x="3" y="14"/>
                    <a:pt x="2" y="13"/>
                    <a:pt x="1" y="14"/>
                  </a:cubicBezTo>
                  <a:cubicBezTo>
                    <a:pt x="1" y="14"/>
                    <a:pt x="2" y="15"/>
                    <a:pt x="2" y="15"/>
                  </a:cubicBezTo>
                  <a:cubicBezTo>
                    <a:pt x="2" y="14"/>
                    <a:pt x="1" y="14"/>
                    <a:pt x="0" y="15"/>
                  </a:cubicBezTo>
                  <a:cubicBezTo>
                    <a:pt x="1" y="15"/>
                    <a:pt x="4" y="16"/>
                    <a:pt x="5" y="14"/>
                  </a:cubicBezTo>
                  <a:cubicBezTo>
                    <a:pt x="5" y="14"/>
                    <a:pt x="5" y="15"/>
                    <a:pt x="5" y="1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53" name="Freeform 654">
              <a:extLst>
                <a:ext uri="{FF2B5EF4-FFF2-40B4-BE49-F238E27FC236}">
                  <a16:creationId xmlns:a16="http://schemas.microsoft.com/office/drawing/2014/main" id="{CE936A2E-66C2-AB7C-9D34-66560AE421C4}"/>
                </a:ext>
              </a:extLst>
            </p:cNvPr>
            <p:cNvSpPr>
              <a:spLocks/>
            </p:cNvSpPr>
            <p:nvPr/>
          </p:nvSpPr>
          <p:spPr bwMode="auto">
            <a:xfrm>
              <a:off x="12079173" y="5984503"/>
              <a:ext cx="140127" cy="207060"/>
            </a:xfrm>
            <a:custGeom>
              <a:avLst/>
              <a:gdLst>
                <a:gd name="T0" fmla="*/ 10 w 15"/>
                <a:gd name="T1" fmla="*/ 21 h 22"/>
                <a:gd name="T2" fmla="*/ 8 w 15"/>
                <a:gd name="T3" fmla="*/ 17 h 22"/>
                <a:gd name="T4" fmla="*/ 11 w 15"/>
                <a:gd name="T5" fmla="*/ 12 h 22"/>
                <a:gd name="T6" fmla="*/ 11 w 15"/>
                <a:gd name="T7" fmla="*/ 13 h 22"/>
                <a:gd name="T8" fmla="*/ 15 w 15"/>
                <a:gd name="T9" fmla="*/ 10 h 22"/>
                <a:gd name="T10" fmla="*/ 11 w 15"/>
                <a:gd name="T11" fmla="*/ 7 h 22"/>
                <a:gd name="T12" fmla="*/ 10 w 15"/>
                <a:gd name="T13" fmla="*/ 5 h 22"/>
                <a:gd name="T14" fmla="*/ 12 w 15"/>
                <a:gd name="T15" fmla="*/ 4 h 22"/>
                <a:gd name="T16" fmla="*/ 12 w 15"/>
                <a:gd name="T17" fmla="*/ 1 h 22"/>
                <a:gd name="T18" fmla="*/ 11 w 15"/>
                <a:gd name="T19" fmla="*/ 1 h 22"/>
                <a:gd name="T20" fmla="*/ 7 w 15"/>
                <a:gd name="T21" fmla="*/ 4 h 22"/>
                <a:gd name="T22" fmla="*/ 2 w 15"/>
                <a:gd name="T23" fmla="*/ 5 h 22"/>
                <a:gd name="T24" fmla="*/ 4 w 15"/>
                <a:gd name="T25" fmla="*/ 6 h 22"/>
                <a:gd name="T26" fmla="*/ 6 w 15"/>
                <a:gd name="T27" fmla="*/ 8 h 22"/>
                <a:gd name="T28" fmla="*/ 4 w 15"/>
                <a:gd name="T29" fmla="*/ 8 h 22"/>
                <a:gd name="T30" fmla="*/ 2 w 15"/>
                <a:gd name="T31" fmla="*/ 8 h 22"/>
                <a:gd name="T32" fmla="*/ 0 w 15"/>
                <a:gd name="T33" fmla="*/ 9 h 22"/>
                <a:gd name="T34" fmla="*/ 0 w 15"/>
                <a:gd name="T35" fmla="*/ 14 h 22"/>
                <a:gd name="T36" fmla="*/ 2 w 15"/>
                <a:gd name="T37" fmla="*/ 16 h 22"/>
                <a:gd name="T38" fmla="*/ 2 w 15"/>
                <a:gd name="T39" fmla="*/ 20 h 22"/>
                <a:gd name="T40" fmla="*/ 10 w 15"/>
                <a:gd name="T41" fmla="*/ 21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5" h="22">
                  <a:moveTo>
                    <a:pt x="10" y="21"/>
                  </a:moveTo>
                  <a:cubicBezTo>
                    <a:pt x="10" y="20"/>
                    <a:pt x="6" y="18"/>
                    <a:pt x="8" y="17"/>
                  </a:cubicBezTo>
                  <a:cubicBezTo>
                    <a:pt x="9" y="16"/>
                    <a:pt x="9" y="13"/>
                    <a:pt x="11" y="12"/>
                  </a:cubicBezTo>
                  <a:cubicBezTo>
                    <a:pt x="11" y="12"/>
                    <a:pt x="11" y="13"/>
                    <a:pt x="11" y="13"/>
                  </a:cubicBezTo>
                  <a:cubicBezTo>
                    <a:pt x="12" y="13"/>
                    <a:pt x="15" y="11"/>
                    <a:pt x="15" y="10"/>
                  </a:cubicBezTo>
                  <a:cubicBezTo>
                    <a:pt x="15" y="9"/>
                    <a:pt x="11" y="9"/>
                    <a:pt x="11" y="7"/>
                  </a:cubicBezTo>
                  <a:cubicBezTo>
                    <a:pt x="11" y="6"/>
                    <a:pt x="10" y="6"/>
                    <a:pt x="10" y="5"/>
                  </a:cubicBezTo>
                  <a:cubicBezTo>
                    <a:pt x="10" y="4"/>
                    <a:pt x="12" y="5"/>
                    <a:pt x="12" y="4"/>
                  </a:cubicBezTo>
                  <a:cubicBezTo>
                    <a:pt x="12" y="3"/>
                    <a:pt x="12" y="2"/>
                    <a:pt x="12" y="1"/>
                  </a:cubicBezTo>
                  <a:cubicBezTo>
                    <a:pt x="12" y="0"/>
                    <a:pt x="12" y="1"/>
                    <a:pt x="11" y="1"/>
                  </a:cubicBezTo>
                  <a:cubicBezTo>
                    <a:pt x="8" y="1"/>
                    <a:pt x="9" y="2"/>
                    <a:pt x="7" y="4"/>
                  </a:cubicBezTo>
                  <a:cubicBezTo>
                    <a:pt x="6" y="5"/>
                    <a:pt x="3" y="3"/>
                    <a:pt x="2" y="5"/>
                  </a:cubicBezTo>
                  <a:cubicBezTo>
                    <a:pt x="0" y="7"/>
                    <a:pt x="3" y="7"/>
                    <a:pt x="4" y="6"/>
                  </a:cubicBezTo>
                  <a:cubicBezTo>
                    <a:pt x="5" y="5"/>
                    <a:pt x="7" y="6"/>
                    <a:pt x="6" y="8"/>
                  </a:cubicBezTo>
                  <a:cubicBezTo>
                    <a:pt x="6" y="7"/>
                    <a:pt x="4" y="6"/>
                    <a:pt x="4" y="8"/>
                  </a:cubicBezTo>
                  <a:cubicBezTo>
                    <a:pt x="3" y="8"/>
                    <a:pt x="2" y="9"/>
                    <a:pt x="2" y="8"/>
                  </a:cubicBezTo>
                  <a:cubicBezTo>
                    <a:pt x="2" y="9"/>
                    <a:pt x="0" y="7"/>
                    <a:pt x="0" y="9"/>
                  </a:cubicBezTo>
                  <a:cubicBezTo>
                    <a:pt x="0" y="11"/>
                    <a:pt x="0" y="12"/>
                    <a:pt x="0" y="14"/>
                  </a:cubicBezTo>
                  <a:cubicBezTo>
                    <a:pt x="1" y="15"/>
                    <a:pt x="2" y="15"/>
                    <a:pt x="2" y="16"/>
                  </a:cubicBezTo>
                  <a:cubicBezTo>
                    <a:pt x="3" y="18"/>
                    <a:pt x="1" y="19"/>
                    <a:pt x="2" y="20"/>
                  </a:cubicBezTo>
                  <a:cubicBezTo>
                    <a:pt x="4" y="22"/>
                    <a:pt x="8" y="21"/>
                    <a:pt x="10" y="2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54" name="Freeform 655">
              <a:extLst>
                <a:ext uri="{FF2B5EF4-FFF2-40B4-BE49-F238E27FC236}">
                  <a16:creationId xmlns:a16="http://schemas.microsoft.com/office/drawing/2014/main" id="{3DE5B18A-6318-362D-AE39-197BED1ED728}"/>
                </a:ext>
              </a:extLst>
            </p:cNvPr>
            <p:cNvSpPr>
              <a:spLocks/>
            </p:cNvSpPr>
            <p:nvPr/>
          </p:nvSpPr>
          <p:spPr bwMode="auto">
            <a:xfrm>
              <a:off x="11977264" y="6172454"/>
              <a:ext cx="417198" cy="484203"/>
            </a:xfrm>
            <a:custGeom>
              <a:avLst/>
              <a:gdLst>
                <a:gd name="T0" fmla="*/ 44 w 45"/>
                <a:gd name="T1" fmla="*/ 24 h 52"/>
                <a:gd name="T2" fmla="*/ 43 w 45"/>
                <a:gd name="T3" fmla="*/ 18 h 52"/>
                <a:gd name="T4" fmla="*/ 42 w 45"/>
                <a:gd name="T5" fmla="*/ 12 h 52"/>
                <a:gd name="T6" fmla="*/ 41 w 45"/>
                <a:gd name="T7" fmla="*/ 7 h 52"/>
                <a:gd name="T8" fmla="*/ 38 w 45"/>
                <a:gd name="T9" fmla="*/ 4 h 52"/>
                <a:gd name="T10" fmla="*/ 38 w 45"/>
                <a:gd name="T11" fmla="*/ 2 h 52"/>
                <a:gd name="T12" fmla="*/ 37 w 45"/>
                <a:gd name="T13" fmla="*/ 5 h 52"/>
                <a:gd name="T14" fmla="*/ 33 w 45"/>
                <a:gd name="T15" fmla="*/ 4 h 52"/>
                <a:gd name="T16" fmla="*/ 25 w 45"/>
                <a:gd name="T17" fmla="*/ 7 h 52"/>
                <a:gd name="T18" fmla="*/ 26 w 45"/>
                <a:gd name="T19" fmla="*/ 4 h 52"/>
                <a:gd name="T20" fmla="*/ 21 w 45"/>
                <a:gd name="T21" fmla="*/ 4 h 52"/>
                <a:gd name="T22" fmla="*/ 20 w 45"/>
                <a:gd name="T23" fmla="*/ 1 h 52"/>
                <a:gd name="T24" fmla="*/ 13 w 45"/>
                <a:gd name="T25" fmla="*/ 0 h 52"/>
                <a:gd name="T26" fmla="*/ 15 w 45"/>
                <a:gd name="T27" fmla="*/ 3 h 52"/>
                <a:gd name="T28" fmla="*/ 15 w 45"/>
                <a:gd name="T29" fmla="*/ 6 h 52"/>
                <a:gd name="T30" fmla="*/ 17 w 45"/>
                <a:gd name="T31" fmla="*/ 7 h 52"/>
                <a:gd name="T32" fmla="*/ 20 w 45"/>
                <a:gd name="T33" fmla="*/ 9 h 52"/>
                <a:gd name="T34" fmla="*/ 15 w 45"/>
                <a:gd name="T35" fmla="*/ 8 h 52"/>
                <a:gd name="T36" fmla="*/ 14 w 45"/>
                <a:gd name="T37" fmla="*/ 8 h 52"/>
                <a:gd name="T38" fmla="*/ 13 w 45"/>
                <a:gd name="T39" fmla="*/ 10 h 52"/>
                <a:gd name="T40" fmla="*/ 6 w 45"/>
                <a:gd name="T41" fmla="*/ 10 h 52"/>
                <a:gd name="T42" fmla="*/ 6 w 45"/>
                <a:gd name="T43" fmla="*/ 15 h 52"/>
                <a:gd name="T44" fmla="*/ 6 w 45"/>
                <a:gd name="T45" fmla="*/ 17 h 52"/>
                <a:gd name="T46" fmla="*/ 1 w 45"/>
                <a:gd name="T47" fmla="*/ 22 h 52"/>
                <a:gd name="T48" fmla="*/ 2 w 45"/>
                <a:gd name="T49" fmla="*/ 26 h 52"/>
                <a:gd name="T50" fmla="*/ 2 w 45"/>
                <a:gd name="T51" fmla="*/ 30 h 52"/>
                <a:gd name="T52" fmla="*/ 1 w 45"/>
                <a:gd name="T53" fmla="*/ 33 h 52"/>
                <a:gd name="T54" fmla="*/ 3 w 45"/>
                <a:gd name="T55" fmla="*/ 37 h 52"/>
                <a:gd name="T56" fmla="*/ 11 w 45"/>
                <a:gd name="T57" fmla="*/ 40 h 52"/>
                <a:gd name="T58" fmla="*/ 9 w 45"/>
                <a:gd name="T59" fmla="*/ 49 h 52"/>
                <a:gd name="T60" fmla="*/ 19 w 45"/>
                <a:gd name="T61" fmla="*/ 49 h 52"/>
                <a:gd name="T62" fmla="*/ 23 w 45"/>
                <a:gd name="T63" fmla="*/ 51 h 52"/>
                <a:gd name="T64" fmla="*/ 26 w 45"/>
                <a:gd name="T65" fmla="*/ 50 h 52"/>
                <a:gd name="T66" fmla="*/ 33 w 45"/>
                <a:gd name="T67" fmla="*/ 49 h 52"/>
                <a:gd name="T68" fmla="*/ 36 w 45"/>
                <a:gd name="T69" fmla="*/ 49 h 52"/>
                <a:gd name="T70" fmla="*/ 36 w 45"/>
                <a:gd name="T71" fmla="*/ 45 h 52"/>
                <a:gd name="T72" fmla="*/ 40 w 45"/>
                <a:gd name="T73" fmla="*/ 43 h 52"/>
                <a:gd name="T74" fmla="*/ 35 w 45"/>
                <a:gd name="T75" fmla="*/ 37 h 52"/>
                <a:gd name="T76" fmla="*/ 32 w 45"/>
                <a:gd name="T77" fmla="*/ 31 h 52"/>
                <a:gd name="T78" fmla="*/ 41 w 45"/>
                <a:gd name="T79" fmla="*/ 26 h 52"/>
                <a:gd name="T80" fmla="*/ 44 w 45"/>
                <a:gd name="T81" fmla="*/ 28 h 52"/>
                <a:gd name="T82" fmla="*/ 44 w 45"/>
                <a:gd name="T83" fmla="*/ 24 h 52"/>
                <a:gd name="T84" fmla="*/ 44 w 45"/>
                <a:gd name="T85" fmla="*/ 24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5" h="52">
                  <a:moveTo>
                    <a:pt x="44" y="24"/>
                  </a:moveTo>
                  <a:cubicBezTo>
                    <a:pt x="43" y="22"/>
                    <a:pt x="43" y="20"/>
                    <a:pt x="43" y="18"/>
                  </a:cubicBezTo>
                  <a:cubicBezTo>
                    <a:pt x="42" y="16"/>
                    <a:pt x="41" y="15"/>
                    <a:pt x="42" y="12"/>
                  </a:cubicBezTo>
                  <a:cubicBezTo>
                    <a:pt x="43" y="10"/>
                    <a:pt x="42" y="8"/>
                    <a:pt x="41" y="7"/>
                  </a:cubicBezTo>
                  <a:cubicBezTo>
                    <a:pt x="40" y="6"/>
                    <a:pt x="38" y="5"/>
                    <a:pt x="38" y="4"/>
                  </a:cubicBezTo>
                  <a:cubicBezTo>
                    <a:pt x="38" y="4"/>
                    <a:pt x="39" y="3"/>
                    <a:pt x="38" y="2"/>
                  </a:cubicBezTo>
                  <a:cubicBezTo>
                    <a:pt x="37" y="2"/>
                    <a:pt x="37" y="5"/>
                    <a:pt x="37" y="5"/>
                  </a:cubicBezTo>
                  <a:cubicBezTo>
                    <a:pt x="35" y="5"/>
                    <a:pt x="35" y="4"/>
                    <a:pt x="33" y="4"/>
                  </a:cubicBezTo>
                  <a:cubicBezTo>
                    <a:pt x="31" y="5"/>
                    <a:pt x="28" y="7"/>
                    <a:pt x="25" y="7"/>
                  </a:cubicBezTo>
                  <a:cubicBezTo>
                    <a:pt x="24" y="6"/>
                    <a:pt x="26" y="5"/>
                    <a:pt x="26" y="4"/>
                  </a:cubicBezTo>
                  <a:cubicBezTo>
                    <a:pt x="24" y="4"/>
                    <a:pt x="23" y="5"/>
                    <a:pt x="21" y="4"/>
                  </a:cubicBezTo>
                  <a:cubicBezTo>
                    <a:pt x="20" y="3"/>
                    <a:pt x="23" y="1"/>
                    <a:pt x="20" y="1"/>
                  </a:cubicBezTo>
                  <a:cubicBezTo>
                    <a:pt x="18" y="1"/>
                    <a:pt x="16" y="1"/>
                    <a:pt x="13" y="0"/>
                  </a:cubicBezTo>
                  <a:cubicBezTo>
                    <a:pt x="14" y="1"/>
                    <a:pt x="15" y="1"/>
                    <a:pt x="15" y="3"/>
                  </a:cubicBezTo>
                  <a:cubicBezTo>
                    <a:pt x="14" y="4"/>
                    <a:pt x="14" y="4"/>
                    <a:pt x="15" y="6"/>
                  </a:cubicBezTo>
                  <a:cubicBezTo>
                    <a:pt x="15" y="8"/>
                    <a:pt x="15" y="7"/>
                    <a:pt x="17" y="7"/>
                  </a:cubicBezTo>
                  <a:cubicBezTo>
                    <a:pt x="18" y="7"/>
                    <a:pt x="19" y="8"/>
                    <a:pt x="20" y="9"/>
                  </a:cubicBezTo>
                  <a:cubicBezTo>
                    <a:pt x="19" y="8"/>
                    <a:pt x="16" y="8"/>
                    <a:pt x="15" y="8"/>
                  </a:cubicBezTo>
                  <a:cubicBezTo>
                    <a:pt x="15" y="8"/>
                    <a:pt x="14" y="8"/>
                    <a:pt x="14" y="8"/>
                  </a:cubicBezTo>
                  <a:cubicBezTo>
                    <a:pt x="13" y="9"/>
                    <a:pt x="14" y="10"/>
                    <a:pt x="13" y="10"/>
                  </a:cubicBezTo>
                  <a:cubicBezTo>
                    <a:pt x="11" y="11"/>
                    <a:pt x="7" y="6"/>
                    <a:pt x="6" y="10"/>
                  </a:cubicBezTo>
                  <a:cubicBezTo>
                    <a:pt x="7" y="12"/>
                    <a:pt x="8" y="14"/>
                    <a:pt x="6" y="15"/>
                  </a:cubicBezTo>
                  <a:cubicBezTo>
                    <a:pt x="5" y="17"/>
                    <a:pt x="5" y="15"/>
                    <a:pt x="6" y="17"/>
                  </a:cubicBezTo>
                  <a:cubicBezTo>
                    <a:pt x="6" y="22"/>
                    <a:pt x="0" y="20"/>
                    <a:pt x="1" y="22"/>
                  </a:cubicBezTo>
                  <a:cubicBezTo>
                    <a:pt x="1" y="23"/>
                    <a:pt x="2" y="24"/>
                    <a:pt x="2" y="26"/>
                  </a:cubicBezTo>
                  <a:cubicBezTo>
                    <a:pt x="2" y="28"/>
                    <a:pt x="1" y="28"/>
                    <a:pt x="2" y="30"/>
                  </a:cubicBezTo>
                  <a:cubicBezTo>
                    <a:pt x="3" y="31"/>
                    <a:pt x="0" y="33"/>
                    <a:pt x="1" y="33"/>
                  </a:cubicBezTo>
                  <a:cubicBezTo>
                    <a:pt x="3" y="34"/>
                    <a:pt x="2" y="36"/>
                    <a:pt x="3" y="37"/>
                  </a:cubicBezTo>
                  <a:cubicBezTo>
                    <a:pt x="4" y="40"/>
                    <a:pt x="8" y="39"/>
                    <a:pt x="11" y="40"/>
                  </a:cubicBezTo>
                  <a:cubicBezTo>
                    <a:pt x="11" y="40"/>
                    <a:pt x="9" y="48"/>
                    <a:pt x="9" y="49"/>
                  </a:cubicBezTo>
                  <a:cubicBezTo>
                    <a:pt x="13" y="49"/>
                    <a:pt x="15" y="48"/>
                    <a:pt x="19" y="49"/>
                  </a:cubicBezTo>
                  <a:cubicBezTo>
                    <a:pt x="19" y="49"/>
                    <a:pt x="23" y="52"/>
                    <a:pt x="23" y="51"/>
                  </a:cubicBezTo>
                  <a:cubicBezTo>
                    <a:pt x="24" y="49"/>
                    <a:pt x="25" y="49"/>
                    <a:pt x="26" y="50"/>
                  </a:cubicBezTo>
                  <a:cubicBezTo>
                    <a:pt x="27" y="51"/>
                    <a:pt x="32" y="48"/>
                    <a:pt x="33" y="49"/>
                  </a:cubicBezTo>
                  <a:cubicBezTo>
                    <a:pt x="33" y="49"/>
                    <a:pt x="37" y="50"/>
                    <a:pt x="36" y="49"/>
                  </a:cubicBezTo>
                  <a:cubicBezTo>
                    <a:pt x="35" y="46"/>
                    <a:pt x="34" y="46"/>
                    <a:pt x="36" y="45"/>
                  </a:cubicBezTo>
                  <a:cubicBezTo>
                    <a:pt x="38" y="43"/>
                    <a:pt x="38" y="43"/>
                    <a:pt x="40" y="43"/>
                  </a:cubicBezTo>
                  <a:cubicBezTo>
                    <a:pt x="41" y="42"/>
                    <a:pt x="36" y="38"/>
                    <a:pt x="35" y="37"/>
                  </a:cubicBezTo>
                  <a:cubicBezTo>
                    <a:pt x="34" y="37"/>
                    <a:pt x="31" y="32"/>
                    <a:pt x="32" y="31"/>
                  </a:cubicBezTo>
                  <a:cubicBezTo>
                    <a:pt x="36" y="30"/>
                    <a:pt x="38" y="29"/>
                    <a:pt x="41" y="26"/>
                  </a:cubicBezTo>
                  <a:cubicBezTo>
                    <a:pt x="42" y="25"/>
                    <a:pt x="43" y="29"/>
                    <a:pt x="44" y="28"/>
                  </a:cubicBezTo>
                  <a:cubicBezTo>
                    <a:pt x="45" y="27"/>
                    <a:pt x="45" y="25"/>
                    <a:pt x="44" y="24"/>
                  </a:cubicBezTo>
                  <a:cubicBezTo>
                    <a:pt x="44" y="23"/>
                    <a:pt x="44" y="24"/>
                    <a:pt x="44" y="2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55" name="Freeform 656">
              <a:extLst>
                <a:ext uri="{FF2B5EF4-FFF2-40B4-BE49-F238E27FC236}">
                  <a16:creationId xmlns:a16="http://schemas.microsoft.com/office/drawing/2014/main" id="{B449A63A-7746-424C-1D3F-1AFB67399AEF}"/>
                </a:ext>
              </a:extLst>
            </p:cNvPr>
            <p:cNvSpPr>
              <a:spLocks/>
            </p:cNvSpPr>
            <p:nvPr/>
          </p:nvSpPr>
          <p:spPr bwMode="auto">
            <a:xfrm>
              <a:off x="12712935" y="6322173"/>
              <a:ext cx="831212" cy="493761"/>
            </a:xfrm>
            <a:custGeom>
              <a:avLst/>
              <a:gdLst>
                <a:gd name="T0" fmla="*/ 0 w 89"/>
                <a:gd name="T1" fmla="*/ 27 h 53"/>
                <a:gd name="T2" fmla="*/ 9 w 89"/>
                <a:gd name="T3" fmla="*/ 30 h 53"/>
                <a:gd name="T4" fmla="*/ 16 w 89"/>
                <a:gd name="T5" fmla="*/ 31 h 53"/>
                <a:gd name="T6" fmla="*/ 22 w 89"/>
                <a:gd name="T7" fmla="*/ 28 h 53"/>
                <a:gd name="T8" fmla="*/ 33 w 89"/>
                <a:gd name="T9" fmla="*/ 30 h 53"/>
                <a:gd name="T10" fmla="*/ 40 w 89"/>
                <a:gd name="T11" fmla="*/ 41 h 53"/>
                <a:gd name="T12" fmla="*/ 44 w 89"/>
                <a:gd name="T13" fmla="*/ 38 h 53"/>
                <a:gd name="T14" fmla="*/ 47 w 89"/>
                <a:gd name="T15" fmla="*/ 41 h 53"/>
                <a:gd name="T16" fmla="*/ 57 w 89"/>
                <a:gd name="T17" fmla="*/ 42 h 53"/>
                <a:gd name="T18" fmla="*/ 51 w 89"/>
                <a:gd name="T19" fmla="*/ 46 h 53"/>
                <a:gd name="T20" fmla="*/ 55 w 89"/>
                <a:gd name="T21" fmla="*/ 49 h 53"/>
                <a:gd name="T22" fmla="*/ 59 w 89"/>
                <a:gd name="T23" fmla="*/ 51 h 53"/>
                <a:gd name="T24" fmla="*/ 67 w 89"/>
                <a:gd name="T25" fmla="*/ 48 h 53"/>
                <a:gd name="T26" fmla="*/ 72 w 89"/>
                <a:gd name="T27" fmla="*/ 46 h 53"/>
                <a:gd name="T28" fmla="*/ 68 w 89"/>
                <a:gd name="T29" fmla="*/ 46 h 53"/>
                <a:gd name="T30" fmla="*/ 63 w 89"/>
                <a:gd name="T31" fmla="*/ 44 h 53"/>
                <a:gd name="T32" fmla="*/ 72 w 89"/>
                <a:gd name="T33" fmla="*/ 38 h 53"/>
                <a:gd name="T34" fmla="*/ 78 w 89"/>
                <a:gd name="T35" fmla="*/ 35 h 53"/>
                <a:gd name="T36" fmla="*/ 84 w 89"/>
                <a:gd name="T37" fmla="*/ 31 h 53"/>
                <a:gd name="T38" fmla="*/ 87 w 89"/>
                <a:gd name="T39" fmla="*/ 28 h 53"/>
                <a:gd name="T40" fmla="*/ 86 w 89"/>
                <a:gd name="T41" fmla="*/ 26 h 53"/>
                <a:gd name="T42" fmla="*/ 88 w 89"/>
                <a:gd name="T43" fmla="*/ 25 h 53"/>
                <a:gd name="T44" fmla="*/ 86 w 89"/>
                <a:gd name="T45" fmla="*/ 24 h 53"/>
                <a:gd name="T46" fmla="*/ 88 w 89"/>
                <a:gd name="T47" fmla="*/ 21 h 53"/>
                <a:gd name="T48" fmla="*/ 85 w 89"/>
                <a:gd name="T49" fmla="*/ 19 h 53"/>
                <a:gd name="T50" fmla="*/ 82 w 89"/>
                <a:gd name="T51" fmla="*/ 18 h 53"/>
                <a:gd name="T52" fmla="*/ 78 w 89"/>
                <a:gd name="T53" fmla="*/ 18 h 53"/>
                <a:gd name="T54" fmla="*/ 75 w 89"/>
                <a:gd name="T55" fmla="*/ 15 h 53"/>
                <a:gd name="T56" fmla="*/ 72 w 89"/>
                <a:gd name="T57" fmla="*/ 17 h 53"/>
                <a:gd name="T58" fmla="*/ 69 w 89"/>
                <a:gd name="T59" fmla="*/ 14 h 53"/>
                <a:gd name="T60" fmla="*/ 65 w 89"/>
                <a:gd name="T61" fmla="*/ 14 h 53"/>
                <a:gd name="T62" fmla="*/ 64 w 89"/>
                <a:gd name="T63" fmla="*/ 10 h 53"/>
                <a:gd name="T64" fmla="*/ 60 w 89"/>
                <a:gd name="T65" fmla="*/ 9 h 53"/>
                <a:gd name="T66" fmla="*/ 60 w 89"/>
                <a:gd name="T67" fmla="*/ 5 h 53"/>
                <a:gd name="T68" fmla="*/ 58 w 89"/>
                <a:gd name="T69" fmla="*/ 2 h 53"/>
                <a:gd name="T70" fmla="*/ 53 w 89"/>
                <a:gd name="T71" fmla="*/ 1 h 53"/>
                <a:gd name="T72" fmla="*/ 47 w 89"/>
                <a:gd name="T73" fmla="*/ 2 h 53"/>
                <a:gd name="T74" fmla="*/ 43 w 89"/>
                <a:gd name="T75" fmla="*/ 3 h 53"/>
                <a:gd name="T76" fmla="*/ 41 w 89"/>
                <a:gd name="T77" fmla="*/ 9 h 53"/>
                <a:gd name="T78" fmla="*/ 38 w 89"/>
                <a:gd name="T79" fmla="*/ 7 h 53"/>
                <a:gd name="T80" fmla="*/ 36 w 89"/>
                <a:gd name="T81" fmla="*/ 8 h 53"/>
                <a:gd name="T82" fmla="*/ 34 w 89"/>
                <a:gd name="T83" fmla="*/ 6 h 53"/>
                <a:gd name="T84" fmla="*/ 31 w 89"/>
                <a:gd name="T85" fmla="*/ 7 h 53"/>
                <a:gd name="T86" fmla="*/ 29 w 89"/>
                <a:gd name="T87" fmla="*/ 6 h 53"/>
                <a:gd name="T88" fmla="*/ 28 w 89"/>
                <a:gd name="T89" fmla="*/ 8 h 53"/>
                <a:gd name="T90" fmla="*/ 21 w 89"/>
                <a:gd name="T91" fmla="*/ 5 h 53"/>
                <a:gd name="T92" fmla="*/ 12 w 89"/>
                <a:gd name="T93" fmla="*/ 4 h 53"/>
                <a:gd name="T94" fmla="*/ 6 w 89"/>
                <a:gd name="T95" fmla="*/ 6 h 53"/>
                <a:gd name="T96" fmla="*/ 9 w 89"/>
                <a:gd name="T97" fmla="*/ 11 h 53"/>
                <a:gd name="T98" fmla="*/ 10 w 89"/>
                <a:gd name="T99" fmla="*/ 14 h 53"/>
                <a:gd name="T100" fmla="*/ 5 w 89"/>
                <a:gd name="T101" fmla="*/ 16 h 53"/>
                <a:gd name="T102" fmla="*/ 2 w 89"/>
                <a:gd name="T103" fmla="*/ 23 h 53"/>
                <a:gd name="T104" fmla="*/ 0 w 89"/>
                <a:gd name="T105" fmla="*/ 27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89" h="53">
                  <a:moveTo>
                    <a:pt x="0" y="27"/>
                  </a:moveTo>
                  <a:cubicBezTo>
                    <a:pt x="0" y="30"/>
                    <a:pt x="7" y="30"/>
                    <a:pt x="9" y="30"/>
                  </a:cubicBezTo>
                  <a:cubicBezTo>
                    <a:pt x="11" y="30"/>
                    <a:pt x="13" y="32"/>
                    <a:pt x="16" y="31"/>
                  </a:cubicBezTo>
                  <a:cubicBezTo>
                    <a:pt x="17" y="29"/>
                    <a:pt x="20" y="28"/>
                    <a:pt x="22" y="28"/>
                  </a:cubicBezTo>
                  <a:cubicBezTo>
                    <a:pt x="25" y="26"/>
                    <a:pt x="31" y="28"/>
                    <a:pt x="33" y="30"/>
                  </a:cubicBezTo>
                  <a:cubicBezTo>
                    <a:pt x="36" y="34"/>
                    <a:pt x="37" y="38"/>
                    <a:pt x="40" y="41"/>
                  </a:cubicBezTo>
                  <a:cubicBezTo>
                    <a:pt x="42" y="40"/>
                    <a:pt x="42" y="39"/>
                    <a:pt x="44" y="38"/>
                  </a:cubicBezTo>
                  <a:cubicBezTo>
                    <a:pt x="46" y="38"/>
                    <a:pt x="46" y="40"/>
                    <a:pt x="47" y="41"/>
                  </a:cubicBezTo>
                  <a:cubicBezTo>
                    <a:pt x="48" y="42"/>
                    <a:pt x="57" y="43"/>
                    <a:pt x="57" y="42"/>
                  </a:cubicBezTo>
                  <a:cubicBezTo>
                    <a:pt x="57" y="43"/>
                    <a:pt x="51" y="45"/>
                    <a:pt x="51" y="46"/>
                  </a:cubicBezTo>
                  <a:cubicBezTo>
                    <a:pt x="52" y="47"/>
                    <a:pt x="56" y="46"/>
                    <a:pt x="55" y="49"/>
                  </a:cubicBezTo>
                  <a:cubicBezTo>
                    <a:pt x="54" y="51"/>
                    <a:pt x="57" y="53"/>
                    <a:pt x="59" y="51"/>
                  </a:cubicBezTo>
                  <a:cubicBezTo>
                    <a:pt x="61" y="50"/>
                    <a:pt x="64" y="48"/>
                    <a:pt x="67" y="48"/>
                  </a:cubicBezTo>
                  <a:cubicBezTo>
                    <a:pt x="70" y="48"/>
                    <a:pt x="71" y="48"/>
                    <a:pt x="72" y="46"/>
                  </a:cubicBezTo>
                  <a:cubicBezTo>
                    <a:pt x="72" y="46"/>
                    <a:pt x="69" y="46"/>
                    <a:pt x="68" y="46"/>
                  </a:cubicBezTo>
                  <a:cubicBezTo>
                    <a:pt x="66" y="46"/>
                    <a:pt x="64" y="47"/>
                    <a:pt x="63" y="44"/>
                  </a:cubicBezTo>
                  <a:cubicBezTo>
                    <a:pt x="60" y="40"/>
                    <a:pt x="70" y="38"/>
                    <a:pt x="72" y="38"/>
                  </a:cubicBezTo>
                  <a:cubicBezTo>
                    <a:pt x="74" y="37"/>
                    <a:pt x="76" y="36"/>
                    <a:pt x="78" y="35"/>
                  </a:cubicBezTo>
                  <a:cubicBezTo>
                    <a:pt x="79" y="33"/>
                    <a:pt x="81" y="31"/>
                    <a:pt x="84" y="31"/>
                  </a:cubicBezTo>
                  <a:cubicBezTo>
                    <a:pt x="85" y="31"/>
                    <a:pt x="87" y="31"/>
                    <a:pt x="87" y="28"/>
                  </a:cubicBezTo>
                  <a:cubicBezTo>
                    <a:pt x="87" y="27"/>
                    <a:pt x="86" y="27"/>
                    <a:pt x="86" y="26"/>
                  </a:cubicBezTo>
                  <a:cubicBezTo>
                    <a:pt x="86" y="25"/>
                    <a:pt x="88" y="25"/>
                    <a:pt x="88" y="25"/>
                  </a:cubicBezTo>
                  <a:cubicBezTo>
                    <a:pt x="88" y="25"/>
                    <a:pt x="86" y="24"/>
                    <a:pt x="86" y="24"/>
                  </a:cubicBezTo>
                  <a:cubicBezTo>
                    <a:pt x="86" y="23"/>
                    <a:pt x="89" y="23"/>
                    <a:pt x="88" y="21"/>
                  </a:cubicBezTo>
                  <a:cubicBezTo>
                    <a:pt x="88" y="21"/>
                    <a:pt x="86" y="20"/>
                    <a:pt x="85" y="19"/>
                  </a:cubicBezTo>
                  <a:cubicBezTo>
                    <a:pt x="84" y="18"/>
                    <a:pt x="83" y="20"/>
                    <a:pt x="82" y="18"/>
                  </a:cubicBezTo>
                  <a:cubicBezTo>
                    <a:pt x="81" y="17"/>
                    <a:pt x="80" y="17"/>
                    <a:pt x="78" y="18"/>
                  </a:cubicBezTo>
                  <a:cubicBezTo>
                    <a:pt x="77" y="18"/>
                    <a:pt x="76" y="15"/>
                    <a:pt x="75" y="15"/>
                  </a:cubicBezTo>
                  <a:cubicBezTo>
                    <a:pt x="74" y="14"/>
                    <a:pt x="73" y="16"/>
                    <a:pt x="72" y="17"/>
                  </a:cubicBezTo>
                  <a:cubicBezTo>
                    <a:pt x="71" y="17"/>
                    <a:pt x="70" y="14"/>
                    <a:pt x="69" y="14"/>
                  </a:cubicBezTo>
                  <a:cubicBezTo>
                    <a:pt x="68" y="14"/>
                    <a:pt x="65" y="15"/>
                    <a:pt x="65" y="14"/>
                  </a:cubicBezTo>
                  <a:cubicBezTo>
                    <a:pt x="65" y="13"/>
                    <a:pt x="65" y="11"/>
                    <a:pt x="64" y="10"/>
                  </a:cubicBezTo>
                  <a:cubicBezTo>
                    <a:pt x="63" y="9"/>
                    <a:pt x="61" y="10"/>
                    <a:pt x="60" y="9"/>
                  </a:cubicBezTo>
                  <a:cubicBezTo>
                    <a:pt x="59" y="8"/>
                    <a:pt x="58" y="6"/>
                    <a:pt x="60" y="5"/>
                  </a:cubicBezTo>
                  <a:cubicBezTo>
                    <a:pt x="61" y="5"/>
                    <a:pt x="59" y="2"/>
                    <a:pt x="58" y="2"/>
                  </a:cubicBezTo>
                  <a:cubicBezTo>
                    <a:pt x="57" y="1"/>
                    <a:pt x="54" y="2"/>
                    <a:pt x="53" y="1"/>
                  </a:cubicBezTo>
                  <a:cubicBezTo>
                    <a:pt x="50" y="0"/>
                    <a:pt x="50" y="6"/>
                    <a:pt x="47" y="2"/>
                  </a:cubicBezTo>
                  <a:cubicBezTo>
                    <a:pt x="46" y="2"/>
                    <a:pt x="44" y="3"/>
                    <a:pt x="43" y="3"/>
                  </a:cubicBezTo>
                  <a:cubicBezTo>
                    <a:pt x="41" y="4"/>
                    <a:pt x="42" y="9"/>
                    <a:pt x="41" y="9"/>
                  </a:cubicBezTo>
                  <a:cubicBezTo>
                    <a:pt x="40" y="9"/>
                    <a:pt x="39" y="7"/>
                    <a:pt x="38" y="7"/>
                  </a:cubicBezTo>
                  <a:cubicBezTo>
                    <a:pt x="38" y="7"/>
                    <a:pt x="37" y="8"/>
                    <a:pt x="36" y="8"/>
                  </a:cubicBezTo>
                  <a:cubicBezTo>
                    <a:pt x="35" y="8"/>
                    <a:pt x="34" y="7"/>
                    <a:pt x="34" y="6"/>
                  </a:cubicBezTo>
                  <a:cubicBezTo>
                    <a:pt x="34" y="5"/>
                    <a:pt x="32" y="7"/>
                    <a:pt x="31" y="7"/>
                  </a:cubicBezTo>
                  <a:cubicBezTo>
                    <a:pt x="30" y="7"/>
                    <a:pt x="30" y="6"/>
                    <a:pt x="29" y="6"/>
                  </a:cubicBezTo>
                  <a:cubicBezTo>
                    <a:pt x="28" y="6"/>
                    <a:pt x="28" y="7"/>
                    <a:pt x="28" y="8"/>
                  </a:cubicBezTo>
                  <a:cubicBezTo>
                    <a:pt x="28" y="8"/>
                    <a:pt x="21" y="5"/>
                    <a:pt x="21" y="5"/>
                  </a:cubicBezTo>
                  <a:cubicBezTo>
                    <a:pt x="18" y="4"/>
                    <a:pt x="15" y="4"/>
                    <a:pt x="12" y="4"/>
                  </a:cubicBezTo>
                  <a:cubicBezTo>
                    <a:pt x="10" y="4"/>
                    <a:pt x="9" y="6"/>
                    <a:pt x="6" y="6"/>
                  </a:cubicBezTo>
                  <a:cubicBezTo>
                    <a:pt x="6" y="9"/>
                    <a:pt x="9" y="9"/>
                    <a:pt x="9" y="11"/>
                  </a:cubicBezTo>
                  <a:cubicBezTo>
                    <a:pt x="9" y="12"/>
                    <a:pt x="10" y="13"/>
                    <a:pt x="10" y="14"/>
                  </a:cubicBezTo>
                  <a:cubicBezTo>
                    <a:pt x="9" y="15"/>
                    <a:pt x="6" y="15"/>
                    <a:pt x="5" y="16"/>
                  </a:cubicBezTo>
                  <a:cubicBezTo>
                    <a:pt x="2" y="18"/>
                    <a:pt x="3" y="20"/>
                    <a:pt x="2" y="23"/>
                  </a:cubicBezTo>
                  <a:cubicBezTo>
                    <a:pt x="2" y="25"/>
                    <a:pt x="1" y="26"/>
                    <a:pt x="0" y="27"/>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56" name="Freeform 657">
              <a:extLst>
                <a:ext uri="{FF2B5EF4-FFF2-40B4-BE49-F238E27FC236}">
                  <a16:creationId xmlns:a16="http://schemas.microsoft.com/office/drawing/2014/main" id="{93A15915-7B57-CDE8-37FE-6DE7E5127313}"/>
                </a:ext>
              </a:extLst>
            </p:cNvPr>
            <p:cNvSpPr>
              <a:spLocks/>
            </p:cNvSpPr>
            <p:nvPr/>
          </p:nvSpPr>
          <p:spPr bwMode="auto">
            <a:xfrm>
              <a:off x="12451788" y="6506933"/>
              <a:ext cx="280256" cy="114679"/>
            </a:xfrm>
            <a:custGeom>
              <a:avLst/>
              <a:gdLst>
                <a:gd name="T0" fmla="*/ 30 w 30"/>
                <a:gd name="T1" fmla="*/ 4 h 12"/>
                <a:gd name="T2" fmla="*/ 22 w 30"/>
                <a:gd name="T3" fmla="*/ 0 h 12"/>
                <a:gd name="T4" fmla="*/ 17 w 30"/>
                <a:gd name="T5" fmla="*/ 0 h 12"/>
                <a:gd name="T6" fmla="*/ 14 w 30"/>
                <a:gd name="T7" fmla="*/ 1 h 12"/>
                <a:gd name="T8" fmla="*/ 11 w 30"/>
                <a:gd name="T9" fmla="*/ 0 h 12"/>
                <a:gd name="T10" fmla="*/ 8 w 30"/>
                <a:gd name="T11" fmla="*/ 3 h 12"/>
                <a:gd name="T12" fmla="*/ 3 w 30"/>
                <a:gd name="T13" fmla="*/ 9 h 12"/>
                <a:gd name="T14" fmla="*/ 11 w 30"/>
                <a:gd name="T15" fmla="*/ 11 h 12"/>
                <a:gd name="T16" fmla="*/ 13 w 30"/>
                <a:gd name="T17" fmla="*/ 9 h 12"/>
                <a:gd name="T18" fmla="*/ 18 w 30"/>
                <a:gd name="T19" fmla="*/ 9 h 12"/>
                <a:gd name="T20" fmla="*/ 19 w 30"/>
                <a:gd name="T21" fmla="*/ 6 h 12"/>
                <a:gd name="T22" fmla="*/ 24 w 30"/>
                <a:gd name="T23" fmla="*/ 7 h 12"/>
                <a:gd name="T24" fmla="*/ 28 w 30"/>
                <a:gd name="T25" fmla="*/ 7 h 12"/>
                <a:gd name="T26" fmla="*/ 30 w 30"/>
                <a:gd name="T27"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0" h="12">
                  <a:moveTo>
                    <a:pt x="30" y="4"/>
                  </a:moveTo>
                  <a:cubicBezTo>
                    <a:pt x="27" y="2"/>
                    <a:pt x="26" y="0"/>
                    <a:pt x="22" y="0"/>
                  </a:cubicBezTo>
                  <a:cubicBezTo>
                    <a:pt x="20" y="0"/>
                    <a:pt x="19" y="0"/>
                    <a:pt x="17" y="0"/>
                  </a:cubicBezTo>
                  <a:cubicBezTo>
                    <a:pt x="15" y="0"/>
                    <a:pt x="15" y="1"/>
                    <a:pt x="14" y="1"/>
                  </a:cubicBezTo>
                  <a:cubicBezTo>
                    <a:pt x="13" y="1"/>
                    <a:pt x="12" y="0"/>
                    <a:pt x="11" y="0"/>
                  </a:cubicBezTo>
                  <a:cubicBezTo>
                    <a:pt x="10" y="1"/>
                    <a:pt x="9" y="2"/>
                    <a:pt x="8" y="3"/>
                  </a:cubicBezTo>
                  <a:cubicBezTo>
                    <a:pt x="6" y="5"/>
                    <a:pt x="0" y="4"/>
                    <a:pt x="3" y="9"/>
                  </a:cubicBezTo>
                  <a:cubicBezTo>
                    <a:pt x="4" y="11"/>
                    <a:pt x="8" y="12"/>
                    <a:pt x="11" y="11"/>
                  </a:cubicBezTo>
                  <a:cubicBezTo>
                    <a:pt x="12" y="11"/>
                    <a:pt x="12" y="9"/>
                    <a:pt x="13" y="9"/>
                  </a:cubicBezTo>
                  <a:cubicBezTo>
                    <a:pt x="15" y="9"/>
                    <a:pt x="17" y="9"/>
                    <a:pt x="18" y="9"/>
                  </a:cubicBezTo>
                  <a:cubicBezTo>
                    <a:pt x="19" y="9"/>
                    <a:pt x="19" y="7"/>
                    <a:pt x="19" y="6"/>
                  </a:cubicBezTo>
                  <a:cubicBezTo>
                    <a:pt x="20" y="5"/>
                    <a:pt x="23" y="7"/>
                    <a:pt x="24" y="7"/>
                  </a:cubicBezTo>
                  <a:cubicBezTo>
                    <a:pt x="25" y="7"/>
                    <a:pt x="27" y="7"/>
                    <a:pt x="28" y="7"/>
                  </a:cubicBezTo>
                  <a:cubicBezTo>
                    <a:pt x="29" y="7"/>
                    <a:pt x="29" y="5"/>
                    <a:pt x="30" y="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57" name="Freeform 658">
              <a:extLst>
                <a:ext uri="{FF2B5EF4-FFF2-40B4-BE49-F238E27FC236}">
                  <a16:creationId xmlns:a16="http://schemas.microsoft.com/office/drawing/2014/main" id="{0DD68C25-C1EB-B2A2-3089-5266D52BE079}"/>
                </a:ext>
              </a:extLst>
            </p:cNvPr>
            <p:cNvSpPr>
              <a:spLocks/>
            </p:cNvSpPr>
            <p:nvPr/>
          </p:nvSpPr>
          <p:spPr bwMode="auto">
            <a:xfrm>
              <a:off x="12760703" y="6086441"/>
              <a:ext cx="439491" cy="328114"/>
            </a:xfrm>
            <a:custGeom>
              <a:avLst/>
              <a:gdLst>
                <a:gd name="T0" fmla="*/ 11 w 47"/>
                <a:gd name="T1" fmla="*/ 29 h 35"/>
                <a:gd name="T2" fmla="*/ 18 w 47"/>
                <a:gd name="T3" fmla="*/ 30 h 35"/>
                <a:gd name="T4" fmla="*/ 23 w 47"/>
                <a:gd name="T5" fmla="*/ 33 h 35"/>
                <a:gd name="T6" fmla="*/ 25 w 47"/>
                <a:gd name="T7" fmla="*/ 31 h 35"/>
                <a:gd name="T8" fmla="*/ 29 w 47"/>
                <a:gd name="T9" fmla="*/ 32 h 35"/>
                <a:gd name="T10" fmla="*/ 33 w 47"/>
                <a:gd name="T11" fmla="*/ 32 h 35"/>
                <a:gd name="T12" fmla="*/ 36 w 47"/>
                <a:gd name="T13" fmla="*/ 33 h 35"/>
                <a:gd name="T14" fmla="*/ 38 w 47"/>
                <a:gd name="T15" fmla="*/ 28 h 35"/>
                <a:gd name="T16" fmla="*/ 42 w 47"/>
                <a:gd name="T17" fmla="*/ 27 h 35"/>
                <a:gd name="T18" fmla="*/ 40 w 47"/>
                <a:gd name="T19" fmla="*/ 22 h 35"/>
                <a:gd name="T20" fmla="*/ 44 w 47"/>
                <a:gd name="T21" fmla="*/ 21 h 35"/>
                <a:gd name="T22" fmla="*/ 45 w 47"/>
                <a:gd name="T23" fmla="*/ 17 h 35"/>
                <a:gd name="T24" fmla="*/ 42 w 47"/>
                <a:gd name="T25" fmla="*/ 15 h 35"/>
                <a:gd name="T26" fmla="*/ 39 w 47"/>
                <a:gd name="T27" fmla="*/ 11 h 35"/>
                <a:gd name="T28" fmla="*/ 38 w 47"/>
                <a:gd name="T29" fmla="*/ 6 h 35"/>
                <a:gd name="T30" fmla="*/ 35 w 47"/>
                <a:gd name="T31" fmla="*/ 2 h 35"/>
                <a:gd name="T32" fmla="*/ 33 w 47"/>
                <a:gd name="T33" fmla="*/ 2 h 35"/>
                <a:gd name="T34" fmla="*/ 30 w 47"/>
                <a:gd name="T35" fmla="*/ 1 h 35"/>
                <a:gd name="T36" fmla="*/ 28 w 47"/>
                <a:gd name="T37" fmla="*/ 2 h 35"/>
                <a:gd name="T38" fmla="*/ 25 w 47"/>
                <a:gd name="T39" fmla="*/ 0 h 35"/>
                <a:gd name="T40" fmla="*/ 22 w 47"/>
                <a:gd name="T41" fmla="*/ 2 h 35"/>
                <a:gd name="T42" fmla="*/ 17 w 47"/>
                <a:gd name="T43" fmla="*/ 3 h 35"/>
                <a:gd name="T44" fmla="*/ 17 w 47"/>
                <a:gd name="T45" fmla="*/ 6 h 35"/>
                <a:gd name="T46" fmla="*/ 13 w 47"/>
                <a:gd name="T47" fmla="*/ 9 h 35"/>
                <a:gd name="T48" fmla="*/ 12 w 47"/>
                <a:gd name="T49" fmla="*/ 13 h 35"/>
                <a:gd name="T50" fmla="*/ 8 w 47"/>
                <a:gd name="T51" fmla="*/ 14 h 35"/>
                <a:gd name="T52" fmla="*/ 1 w 47"/>
                <a:gd name="T53" fmla="*/ 16 h 35"/>
                <a:gd name="T54" fmla="*/ 2 w 47"/>
                <a:gd name="T55" fmla="*/ 24 h 35"/>
                <a:gd name="T56" fmla="*/ 1 w 47"/>
                <a:gd name="T57" fmla="*/ 27 h 35"/>
                <a:gd name="T58" fmla="*/ 1 w 47"/>
                <a:gd name="T59" fmla="*/ 31 h 35"/>
                <a:gd name="T60" fmla="*/ 5 w 47"/>
                <a:gd name="T61" fmla="*/ 30 h 35"/>
                <a:gd name="T62" fmla="*/ 11 w 47"/>
                <a:gd name="T63" fmla="*/ 29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7" h="35">
                  <a:moveTo>
                    <a:pt x="11" y="29"/>
                  </a:moveTo>
                  <a:cubicBezTo>
                    <a:pt x="14" y="29"/>
                    <a:pt x="16" y="30"/>
                    <a:pt x="18" y="30"/>
                  </a:cubicBezTo>
                  <a:cubicBezTo>
                    <a:pt x="18" y="30"/>
                    <a:pt x="23" y="33"/>
                    <a:pt x="23" y="33"/>
                  </a:cubicBezTo>
                  <a:cubicBezTo>
                    <a:pt x="23" y="32"/>
                    <a:pt x="24" y="29"/>
                    <a:pt x="25" y="31"/>
                  </a:cubicBezTo>
                  <a:cubicBezTo>
                    <a:pt x="27" y="34"/>
                    <a:pt x="28" y="29"/>
                    <a:pt x="29" y="32"/>
                  </a:cubicBezTo>
                  <a:cubicBezTo>
                    <a:pt x="30" y="34"/>
                    <a:pt x="32" y="32"/>
                    <a:pt x="33" y="32"/>
                  </a:cubicBezTo>
                  <a:cubicBezTo>
                    <a:pt x="34" y="31"/>
                    <a:pt x="36" y="35"/>
                    <a:pt x="36" y="33"/>
                  </a:cubicBezTo>
                  <a:cubicBezTo>
                    <a:pt x="37" y="31"/>
                    <a:pt x="36" y="29"/>
                    <a:pt x="38" y="28"/>
                  </a:cubicBezTo>
                  <a:cubicBezTo>
                    <a:pt x="39" y="28"/>
                    <a:pt x="41" y="27"/>
                    <a:pt x="42" y="27"/>
                  </a:cubicBezTo>
                  <a:cubicBezTo>
                    <a:pt x="41" y="26"/>
                    <a:pt x="40" y="24"/>
                    <a:pt x="40" y="22"/>
                  </a:cubicBezTo>
                  <a:cubicBezTo>
                    <a:pt x="40" y="20"/>
                    <a:pt x="42" y="22"/>
                    <a:pt x="44" y="21"/>
                  </a:cubicBezTo>
                  <a:cubicBezTo>
                    <a:pt x="46" y="21"/>
                    <a:pt x="47" y="19"/>
                    <a:pt x="45" y="17"/>
                  </a:cubicBezTo>
                  <a:cubicBezTo>
                    <a:pt x="44" y="16"/>
                    <a:pt x="43" y="17"/>
                    <a:pt x="42" y="15"/>
                  </a:cubicBezTo>
                  <a:cubicBezTo>
                    <a:pt x="41" y="14"/>
                    <a:pt x="40" y="13"/>
                    <a:pt x="39" y="11"/>
                  </a:cubicBezTo>
                  <a:cubicBezTo>
                    <a:pt x="38" y="10"/>
                    <a:pt x="38" y="8"/>
                    <a:pt x="38" y="6"/>
                  </a:cubicBezTo>
                  <a:cubicBezTo>
                    <a:pt x="39" y="4"/>
                    <a:pt x="36" y="2"/>
                    <a:pt x="35" y="2"/>
                  </a:cubicBezTo>
                  <a:cubicBezTo>
                    <a:pt x="34" y="1"/>
                    <a:pt x="34" y="2"/>
                    <a:pt x="33" y="2"/>
                  </a:cubicBezTo>
                  <a:cubicBezTo>
                    <a:pt x="31" y="3"/>
                    <a:pt x="31" y="2"/>
                    <a:pt x="30" y="1"/>
                  </a:cubicBezTo>
                  <a:cubicBezTo>
                    <a:pt x="29" y="0"/>
                    <a:pt x="29" y="2"/>
                    <a:pt x="28" y="2"/>
                  </a:cubicBezTo>
                  <a:cubicBezTo>
                    <a:pt x="27" y="2"/>
                    <a:pt x="25" y="0"/>
                    <a:pt x="25" y="0"/>
                  </a:cubicBezTo>
                  <a:cubicBezTo>
                    <a:pt x="23" y="0"/>
                    <a:pt x="23" y="2"/>
                    <a:pt x="22" y="2"/>
                  </a:cubicBezTo>
                  <a:cubicBezTo>
                    <a:pt x="20" y="3"/>
                    <a:pt x="19" y="3"/>
                    <a:pt x="17" y="3"/>
                  </a:cubicBezTo>
                  <a:cubicBezTo>
                    <a:pt x="16" y="4"/>
                    <a:pt x="17" y="6"/>
                    <a:pt x="17" y="6"/>
                  </a:cubicBezTo>
                  <a:cubicBezTo>
                    <a:pt x="16" y="8"/>
                    <a:pt x="13" y="7"/>
                    <a:pt x="13" y="9"/>
                  </a:cubicBezTo>
                  <a:cubicBezTo>
                    <a:pt x="12" y="10"/>
                    <a:pt x="12" y="11"/>
                    <a:pt x="12" y="13"/>
                  </a:cubicBezTo>
                  <a:cubicBezTo>
                    <a:pt x="12" y="14"/>
                    <a:pt x="9" y="14"/>
                    <a:pt x="8" y="14"/>
                  </a:cubicBezTo>
                  <a:cubicBezTo>
                    <a:pt x="5" y="15"/>
                    <a:pt x="4" y="16"/>
                    <a:pt x="1" y="16"/>
                  </a:cubicBezTo>
                  <a:cubicBezTo>
                    <a:pt x="2" y="19"/>
                    <a:pt x="5" y="21"/>
                    <a:pt x="2" y="24"/>
                  </a:cubicBezTo>
                  <a:cubicBezTo>
                    <a:pt x="0" y="25"/>
                    <a:pt x="0" y="26"/>
                    <a:pt x="1" y="27"/>
                  </a:cubicBezTo>
                  <a:cubicBezTo>
                    <a:pt x="3" y="28"/>
                    <a:pt x="1" y="30"/>
                    <a:pt x="1" y="31"/>
                  </a:cubicBezTo>
                  <a:cubicBezTo>
                    <a:pt x="3" y="31"/>
                    <a:pt x="4" y="31"/>
                    <a:pt x="5" y="30"/>
                  </a:cubicBezTo>
                  <a:cubicBezTo>
                    <a:pt x="7" y="29"/>
                    <a:pt x="10" y="29"/>
                    <a:pt x="11" y="29"/>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58" name="Freeform 659">
              <a:extLst>
                <a:ext uri="{FF2B5EF4-FFF2-40B4-BE49-F238E27FC236}">
                  <a16:creationId xmlns:a16="http://schemas.microsoft.com/office/drawing/2014/main" id="{CBAC0454-8EAC-72CB-C4B1-C79920B6B8B7}"/>
                </a:ext>
              </a:extLst>
            </p:cNvPr>
            <p:cNvSpPr>
              <a:spLocks/>
            </p:cNvSpPr>
            <p:nvPr/>
          </p:nvSpPr>
          <p:spPr bwMode="auto">
            <a:xfrm>
              <a:off x="12658794" y="6067328"/>
              <a:ext cx="270700" cy="178393"/>
            </a:xfrm>
            <a:custGeom>
              <a:avLst/>
              <a:gdLst>
                <a:gd name="T0" fmla="*/ 16 w 29"/>
                <a:gd name="T1" fmla="*/ 18 h 19"/>
                <a:gd name="T2" fmla="*/ 23 w 29"/>
                <a:gd name="T3" fmla="*/ 15 h 19"/>
                <a:gd name="T4" fmla="*/ 23 w 29"/>
                <a:gd name="T5" fmla="*/ 12 h 19"/>
                <a:gd name="T6" fmla="*/ 27 w 29"/>
                <a:gd name="T7" fmla="*/ 9 h 19"/>
                <a:gd name="T8" fmla="*/ 26 w 29"/>
                <a:gd name="T9" fmla="*/ 4 h 19"/>
                <a:gd name="T10" fmla="*/ 19 w 29"/>
                <a:gd name="T11" fmla="*/ 1 h 19"/>
                <a:gd name="T12" fmla="*/ 10 w 29"/>
                <a:gd name="T13" fmla="*/ 1 h 19"/>
                <a:gd name="T14" fmla="*/ 0 w 29"/>
                <a:gd name="T15" fmla="*/ 4 h 19"/>
                <a:gd name="T16" fmla="*/ 1 w 29"/>
                <a:gd name="T17" fmla="*/ 6 h 19"/>
                <a:gd name="T18" fmla="*/ 2 w 29"/>
                <a:gd name="T19" fmla="*/ 9 h 19"/>
                <a:gd name="T20" fmla="*/ 5 w 29"/>
                <a:gd name="T21" fmla="*/ 10 h 19"/>
                <a:gd name="T22" fmla="*/ 9 w 29"/>
                <a:gd name="T23" fmla="*/ 11 h 19"/>
                <a:gd name="T24" fmla="*/ 8 w 29"/>
                <a:gd name="T25" fmla="*/ 15 h 19"/>
                <a:gd name="T26" fmla="*/ 12 w 29"/>
                <a:gd name="T27" fmla="*/ 18 h 19"/>
                <a:gd name="T28" fmla="*/ 16 w 29"/>
                <a:gd name="T29" fmla="*/ 18 h 19"/>
                <a:gd name="T30" fmla="*/ 16 w 29"/>
                <a:gd name="T31" fmla="*/ 18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9" h="19">
                  <a:moveTo>
                    <a:pt x="16" y="18"/>
                  </a:moveTo>
                  <a:cubicBezTo>
                    <a:pt x="18" y="16"/>
                    <a:pt x="21" y="16"/>
                    <a:pt x="23" y="15"/>
                  </a:cubicBezTo>
                  <a:cubicBezTo>
                    <a:pt x="23" y="14"/>
                    <a:pt x="23" y="13"/>
                    <a:pt x="23" y="12"/>
                  </a:cubicBezTo>
                  <a:cubicBezTo>
                    <a:pt x="24" y="10"/>
                    <a:pt x="25" y="10"/>
                    <a:pt x="27" y="9"/>
                  </a:cubicBezTo>
                  <a:cubicBezTo>
                    <a:pt x="29" y="8"/>
                    <a:pt x="28" y="5"/>
                    <a:pt x="26" y="4"/>
                  </a:cubicBezTo>
                  <a:cubicBezTo>
                    <a:pt x="24" y="3"/>
                    <a:pt x="22" y="2"/>
                    <a:pt x="19" y="1"/>
                  </a:cubicBezTo>
                  <a:cubicBezTo>
                    <a:pt x="17" y="0"/>
                    <a:pt x="13" y="1"/>
                    <a:pt x="10" y="1"/>
                  </a:cubicBezTo>
                  <a:cubicBezTo>
                    <a:pt x="8" y="1"/>
                    <a:pt x="0" y="0"/>
                    <a:pt x="0" y="4"/>
                  </a:cubicBezTo>
                  <a:cubicBezTo>
                    <a:pt x="0" y="4"/>
                    <a:pt x="1" y="5"/>
                    <a:pt x="1" y="6"/>
                  </a:cubicBezTo>
                  <a:cubicBezTo>
                    <a:pt x="2" y="7"/>
                    <a:pt x="1" y="8"/>
                    <a:pt x="2" y="9"/>
                  </a:cubicBezTo>
                  <a:cubicBezTo>
                    <a:pt x="3" y="9"/>
                    <a:pt x="4" y="11"/>
                    <a:pt x="5" y="10"/>
                  </a:cubicBezTo>
                  <a:cubicBezTo>
                    <a:pt x="7" y="10"/>
                    <a:pt x="9" y="9"/>
                    <a:pt x="9" y="11"/>
                  </a:cubicBezTo>
                  <a:cubicBezTo>
                    <a:pt x="9" y="12"/>
                    <a:pt x="9" y="14"/>
                    <a:pt x="8" y="15"/>
                  </a:cubicBezTo>
                  <a:cubicBezTo>
                    <a:pt x="11" y="15"/>
                    <a:pt x="11" y="15"/>
                    <a:pt x="12" y="18"/>
                  </a:cubicBezTo>
                  <a:cubicBezTo>
                    <a:pt x="13" y="18"/>
                    <a:pt x="16" y="18"/>
                    <a:pt x="16" y="18"/>
                  </a:cubicBezTo>
                  <a:cubicBezTo>
                    <a:pt x="17" y="17"/>
                    <a:pt x="15" y="19"/>
                    <a:pt x="16" y="18"/>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59" name="Freeform 660">
              <a:extLst>
                <a:ext uri="{FF2B5EF4-FFF2-40B4-BE49-F238E27FC236}">
                  <a16:creationId xmlns:a16="http://schemas.microsoft.com/office/drawing/2014/main" id="{1C79D084-A979-484E-F69F-58C02B30C8CF}"/>
                </a:ext>
              </a:extLst>
            </p:cNvPr>
            <p:cNvSpPr>
              <a:spLocks/>
            </p:cNvSpPr>
            <p:nvPr/>
          </p:nvSpPr>
          <p:spPr bwMode="auto">
            <a:xfrm>
              <a:off x="12658794" y="5955834"/>
              <a:ext cx="334397" cy="168837"/>
            </a:xfrm>
            <a:custGeom>
              <a:avLst/>
              <a:gdLst>
                <a:gd name="T0" fmla="*/ 11 w 36"/>
                <a:gd name="T1" fmla="*/ 13 h 18"/>
                <a:gd name="T2" fmla="*/ 19 w 36"/>
                <a:gd name="T3" fmla="*/ 12 h 18"/>
                <a:gd name="T4" fmla="*/ 25 w 36"/>
                <a:gd name="T5" fmla="*/ 15 h 18"/>
                <a:gd name="T6" fmla="*/ 29 w 36"/>
                <a:gd name="T7" fmla="*/ 17 h 18"/>
                <a:gd name="T8" fmla="*/ 33 w 36"/>
                <a:gd name="T9" fmla="*/ 16 h 18"/>
                <a:gd name="T10" fmla="*/ 36 w 36"/>
                <a:gd name="T11" fmla="*/ 14 h 18"/>
                <a:gd name="T12" fmla="*/ 34 w 36"/>
                <a:gd name="T13" fmla="*/ 8 h 18"/>
                <a:gd name="T14" fmla="*/ 31 w 36"/>
                <a:gd name="T15" fmla="*/ 4 h 18"/>
                <a:gd name="T16" fmla="*/ 25 w 36"/>
                <a:gd name="T17" fmla="*/ 3 h 18"/>
                <a:gd name="T18" fmla="*/ 18 w 36"/>
                <a:gd name="T19" fmla="*/ 1 h 18"/>
                <a:gd name="T20" fmla="*/ 17 w 36"/>
                <a:gd name="T21" fmla="*/ 5 h 18"/>
                <a:gd name="T22" fmla="*/ 15 w 36"/>
                <a:gd name="T23" fmla="*/ 7 h 18"/>
                <a:gd name="T24" fmla="*/ 8 w 36"/>
                <a:gd name="T25" fmla="*/ 4 h 18"/>
                <a:gd name="T26" fmla="*/ 0 w 36"/>
                <a:gd name="T27" fmla="*/ 15 h 18"/>
                <a:gd name="T28" fmla="*/ 11 w 36"/>
                <a:gd name="T29" fmla="*/ 13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 h="18">
                  <a:moveTo>
                    <a:pt x="11" y="13"/>
                  </a:moveTo>
                  <a:cubicBezTo>
                    <a:pt x="14" y="13"/>
                    <a:pt x="16" y="12"/>
                    <a:pt x="19" y="12"/>
                  </a:cubicBezTo>
                  <a:cubicBezTo>
                    <a:pt x="20" y="12"/>
                    <a:pt x="24" y="14"/>
                    <a:pt x="25" y="15"/>
                  </a:cubicBezTo>
                  <a:cubicBezTo>
                    <a:pt x="26" y="16"/>
                    <a:pt x="27" y="18"/>
                    <a:pt x="29" y="17"/>
                  </a:cubicBezTo>
                  <a:cubicBezTo>
                    <a:pt x="30" y="17"/>
                    <a:pt x="31" y="16"/>
                    <a:pt x="33" y="16"/>
                  </a:cubicBezTo>
                  <a:cubicBezTo>
                    <a:pt x="34" y="16"/>
                    <a:pt x="34" y="14"/>
                    <a:pt x="36" y="14"/>
                  </a:cubicBezTo>
                  <a:cubicBezTo>
                    <a:pt x="35" y="12"/>
                    <a:pt x="33" y="9"/>
                    <a:pt x="34" y="8"/>
                  </a:cubicBezTo>
                  <a:cubicBezTo>
                    <a:pt x="35" y="6"/>
                    <a:pt x="32" y="4"/>
                    <a:pt x="31" y="4"/>
                  </a:cubicBezTo>
                  <a:cubicBezTo>
                    <a:pt x="29" y="3"/>
                    <a:pt x="27" y="5"/>
                    <a:pt x="25" y="3"/>
                  </a:cubicBezTo>
                  <a:cubicBezTo>
                    <a:pt x="22" y="1"/>
                    <a:pt x="21" y="0"/>
                    <a:pt x="18" y="1"/>
                  </a:cubicBezTo>
                  <a:cubicBezTo>
                    <a:pt x="16" y="2"/>
                    <a:pt x="17" y="3"/>
                    <a:pt x="17" y="5"/>
                  </a:cubicBezTo>
                  <a:cubicBezTo>
                    <a:pt x="16" y="6"/>
                    <a:pt x="16" y="7"/>
                    <a:pt x="15" y="7"/>
                  </a:cubicBezTo>
                  <a:cubicBezTo>
                    <a:pt x="12" y="9"/>
                    <a:pt x="10" y="5"/>
                    <a:pt x="8" y="4"/>
                  </a:cubicBezTo>
                  <a:cubicBezTo>
                    <a:pt x="3" y="0"/>
                    <a:pt x="0" y="11"/>
                    <a:pt x="0" y="15"/>
                  </a:cubicBezTo>
                  <a:cubicBezTo>
                    <a:pt x="4" y="13"/>
                    <a:pt x="7" y="13"/>
                    <a:pt x="11" y="13"/>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60" name="Freeform 661">
              <a:extLst>
                <a:ext uri="{FF2B5EF4-FFF2-40B4-BE49-F238E27FC236}">
                  <a16:creationId xmlns:a16="http://schemas.microsoft.com/office/drawing/2014/main" id="{72C28E4E-EBA5-D0C9-9C2A-6ADD609B4390}"/>
                </a:ext>
              </a:extLst>
            </p:cNvPr>
            <p:cNvSpPr>
              <a:spLocks/>
            </p:cNvSpPr>
            <p:nvPr/>
          </p:nvSpPr>
          <p:spPr bwMode="auto">
            <a:xfrm>
              <a:off x="12760703" y="5853898"/>
              <a:ext cx="222932" cy="140163"/>
            </a:xfrm>
            <a:custGeom>
              <a:avLst/>
              <a:gdLst>
                <a:gd name="T0" fmla="*/ 16 w 24"/>
                <a:gd name="T1" fmla="*/ 15 h 15"/>
                <a:gd name="T2" fmla="*/ 20 w 24"/>
                <a:gd name="T3" fmla="*/ 15 h 15"/>
                <a:gd name="T4" fmla="*/ 22 w 24"/>
                <a:gd name="T5" fmla="*/ 13 h 15"/>
                <a:gd name="T6" fmla="*/ 22 w 24"/>
                <a:gd name="T7" fmla="*/ 10 h 15"/>
                <a:gd name="T8" fmla="*/ 21 w 24"/>
                <a:gd name="T9" fmla="*/ 5 h 15"/>
                <a:gd name="T10" fmla="*/ 24 w 24"/>
                <a:gd name="T11" fmla="*/ 0 h 15"/>
                <a:gd name="T12" fmla="*/ 12 w 24"/>
                <a:gd name="T13" fmla="*/ 0 h 15"/>
                <a:gd name="T14" fmla="*/ 6 w 24"/>
                <a:gd name="T15" fmla="*/ 1 h 15"/>
                <a:gd name="T16" fmla="*/ 0 w 24"/>
                <a:gd name="T17" fmla="*/ 5 h 15"/>
                <a:gd name="T18" fmla="*/ 2 w 24"/>
                <a:gd name="T19" fmla="*/ 6 h 15"/>
                <a:gd name="T20" fmla="*/ 2 w 24"/>
                <a:gd name="T21" fmla="*/ 8 h 15"/>
                <a:gd name="T22" fmla="*/ 7 w 24"/>
                <a:gd name="T23" fmla="*/ 9 h 15"/>
                <a:gd name="T24" fmla="*/ 6 w 24"/>
                <a:gd name="T25" fmla="*/ 13 h 15"/>
                <a:gd name="T26" fmla="*/ 11 w 24"/>
                <a:gd name="T27" fmla="*/ 12 h 15"/>
                <a:gd name="T28" fmla="*/ 16 w 24"/>
                <a:gd name="T29"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4" h="15">
                  <a:moveTo>
                    <a:pt x="16" y="15"/>
                  </a:moveTo>
                  <a:cubicBezTo>
                    <a:pt x="17" y="15"/>
                    <a:pt x="19" y="15"/>
                    <a:pt x="20" y="15"/>
                  </a:cubicBezTo>
                  <a:cubicBezTo>
                    <a:pt x="20" y="14"/>
                    <a:pt x="22" y="14"/>
                    <a:pt x="22" y="13"/>
                  </a:cubicBezTo>
                  <a:cubicBezTo>
                    <a:pt x="22" y="12"/>
                    <a:pt x="22" y="11"/>
                    <a:pt x="22" y="10"/>
                  </a:cubicBezTo>
                  <a:cubicBezTo>
                    <a:pt x="21" y="8"/>
                    <a:pt x="20" y="7"/>
                    <a:pt x="21" y="5"/>
                  </a:cubicBezTo>
                  <a:cubicBezTo>
                    <a:pt x="23" y="4"/>
                    <a:pt x="24" y="2"/>
                    <a:pt x="24" y="0"/>
                  </a:cubicBezTo>
                  <a:cubicBezTo>
                    <a:pt x="22" y="3"/>
                    <a:pt x="15" y="0"/>
                    <a:pt x="12" y="0"/>
                  </a:cubicBezTo>
                  <a:cubicBezTo>
                    <a:pt x="10" y="0"/>
                    <a:pt x="8" y="0"/>
                    <a:pt x="6" y="1"/>
                  </a:cubicBezTo>
                  <a:cubicBezTo>
                    <a:pt x="5" y="1"/>
                    <a:pt x="0" y="5"/>
                    <a:pt x="0" y="5"/>
                  </a:cubicBezTo>
                  <a:cubicBezTo>
                    <a:pt x="0" y="6"/>
                    <a:pt x="3" y="5"/>
                    <a:pt x="2" y="6"/>
                  </a:cubicBezTo>
                  <a:cubicBezTo>
                    <a:pt x="2" y="7"/>
                    <a:pt x="2" y="7"/>
                    <a:pt x="2" y="8"/>
                  </a:cubicBezTo>
                  <a:cubicBezTo>
                    <a:pt x="3" y="10"/>
                    <a:pt x="7" y="9"/>
                    <a:pt x="7" y="9"/>
                  </a:cubicBezTo>
                  <a:cubicBezTo>
                    <a:pt x="7" y="10"/>
                    <a:pt x="6" y="12"/>
                    <a:pt x="6" y="13"/>
                  </a:cubicBezTo>
                  <a:cubicBezTo>
                    <a:pt x="7" y="12"/>
                    <a:pt x="9" y="11"/>
                    <a:pt x="11" y="12"/>
                  </a:cubicBezTo>
                  <a:cubicBezTo>
                    <a:pt x="13" y="13"/>
                    <a:pt x="14" y="15"/>
                    <a:pt x="16" y="15"/>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61" name="Freeform 662">
              <a:extLst>
                <a:ext uri="{FF2B5EF4-FFF2-40B4-BE49-F238E27FC236}">
                  <a16:creationId xmlns:a16="http://schemas.microsoft.com/office/drawing/2014/main" id="{1411D02A-CC34-CF35-AC26-C83C65375A2B}"/>
                </a:ext>
              </a:extLst>
            </p:cNvPr>
            <p:cNvSpPr>
              <a:spLocks/>
            </p:cNvSpPr>
            <p:nvPr/>
          </p:nvSpPr>
          <p:spPr bwMode="auto">
            <a:xfrm>
              <a:off x="12591917" y="6143782"/>
              <a:ext cx="149682" cy="73269"/>
            </a:xfrm>
            <a:custGeom>
              <a:avLst/>
              <a:gdLst>
                <a:gd name="T0" fmla="*/ 16 w 16"/>
                <a:gd name="T1" fmla="*/ 4 h 8"/>
                <a:gd name="T2" fmla="*/ 12 w 16"/>
                <a:gd name="T3" fmla="*/ 2 h 8"/>
                <a:gd name="T4" fmla="*/ 8 w 16"/>
                <a:gd name="T5" fmla="*/ 0 h 8"/>
                <a:gd name="T6" fmla="*/ 7 w 16"/>
                <a:gd name="T7" fmla="*/ 3 h 8"/>
                <a:gd name="T8" fmla="*/ 5 w 16"/>
                <a:gd name="T9" fmla="*/ 2 h 8"/>
                <a:gd name="T10" fmla="*/ 2 w 16"/>
                <a:gd name="T11" fmla="*/ 3 h 8"/>
                <a:gd name="T12" fmla="*/ 0 w 16"/>
                <a:gd name="T13" fmla="*/ 5 h 8"/>
                <a:gd name="T14" fmla="*/ 0 w 16"/>
                <a:gd name="T15" fmla="*/ 6 h 8"/>
                <a:gd name="T16" fmla="*/ 2 w 16"/>
                <a:gd name="T17" fmla="*/ 6 h 8"/>
                <a:gd name="T18" fmla="*/ 8 w 16"/>
                <a:gd name="T19" fmla="*/ 7 h 8"/>
                <a:gd name="T20" fmla="*/ 16 w 16"/>
                <a:gd name="T21" fmla="*/ 4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8">
                  <a:moveTo>
                    <a:pt x="16" y="4"/>
                  </a:moveTo>
                  <a:cubicBezTo>
                    <a:pt x="16" y="1"/>
                    <a:pt x="14" y="2"/>
                    <a:pt x="12" y="2"/>
                  </a:cubicBezTo>
                  <a:cubicBezTo>
                    <a:pt x="11" y="3"/>
                    <a:pt x="10" y="1"/>
                    <a:pt x="8" y="0"/>
                  </a:cubicBezTo>
                  <a:cubicBezTo>
                    <a:pt x="8" y="1"/>
                    <a:pt x="8" y="2"/>
                    <a:pt x="7" y="3"/>
                  </a:cubicBezTo>
                  <a:cubicBezTo>
                    <a:pt x="6" y="3"/>
                    <a:pt x="7" y="1"/>
                    <a:pt x="5" y="2"/>
                  </a:cubicBezTo>
                  <a:cubicBezTo>
                    <a:pt x="4" y="2"/>
                    <a:pt x="2" y="2"/>
                    <a:pt x="2" y="3"/>
                  </a:cubicBezTo>
                  <a:cubicBezTo>
                    <a:pt x="1" y="5"/>
                    <a:pt x="2" y="6"/>
                    <a:pt x="0" y="5"/>
                  </a:cubicBezTo>
                  <a:cubicBezTo>
                    <a:pt x="0" y="5"/>
                    <a:pt x="0" y="5"/>
                    <a:pt x="0" y="6"/>
                  </a:cubicBezTo>
                  <a:cubicBezTo>
                    <a:pt x="0" y="6"/>
                    <a:pt x="1" y="6"/>
                    <a:pt x="2" y="6"/>
                  </a:cubicBezTo>
                  <a:cubicBezTo>
                    <a:pt x="4" y="7"/>
                    <a:pt x="6" y="7"/>
                    <a:pt x="8" y="7"/>
                  </a:cubicBezTo>
                  <a:cubicBezTo>
                    <a:pt x="10" y="7"/>
                    <a:pt x="16" y="8"/>
                    <a:pt x="16" y="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62" name="Freeform 663">
              <a:extLst>
                <a:ext uri="{FF2B5EF4-FFF2-40B4-BE49-F238E27FC236}">
                  <a16:creationId xmlns:a16="http://schemas.microsoft.com/office/drawing/2014/main" id="{97130511-F24E-D8A5-63C9-2C179D77C845}"/>
                </a:ext>
              </a:extLst>
            </p:cNvPr>
            <p:cNvSpPr>
              <a:spLocks/>
            </p:cNvSpPr>
            <p:nvPr/>
          </p:nvSpPr>
          <p:spPr bwMode="auto">
            <a:xfrm>
              <a:off x="12359429" y="6162893"/>
              <a:ext cx="445860" cy="391823"/>
            </a:xfrm>
            <a:custGeom>
              <a:avLst/>
              <a:gdLst>
                <a:gd name="T0" fmla="*/ 1 w 48"/>
                <a:gd name="T1" fmla="*/ 12 h 42"/>
                <a:gd name="T2" fmla="*/ 0 w 48"/>
                <a:gd name="T3" fmla="*/ 16 h 42"/>
                <a:gd name="T4" fmla="*/ 2 w 48"/>
                <a:gd name="T5" fmla="*/ 20 h 42"/>
                <a:gd name="T6" fmla="*/ 4 w 48"/>
                <a:gd name="T7" fmla="*/ 27 h 42"/>
                <a:gd name="T8" fmla="*/ 9 w 48"/>
                <a:gd name="T9" fmla="*/ 31 h 42"/>
                <a:gd name="T10" fmla="*/ 10 w 48"/>
                <a:gd name="T11" fmla="*/ 33 h 42"/>
                <a:gd name="T12" fmla="*/ 13 w 48"/>
                <a:gd name="T13" fmla="*/ 32 h 42"/>
                <a:gd name="T14" fmla="*/ 21 w 48"/>
                <a:gd name="T15" fmla="*/ 36 h 42"/>
                <a:gd name="T16" fmla="*/ 25 w 48"/>
                <a:gd name="T17" fmla="*/ 37 h 42"/>
                <a:gd name="T18" fmla="*/ 33 w 48"/>
                <a:gd name="T19" fmla="*/ 37 h 42"/>
                <a:gd name="T20" fmla="*/ 39 w 48"/>
                <a:gd name="T21" fmla="*/ 41 h 42"/>
                <a:gd name="T22" fmla="*/ 41 w 48"/>
                <a:gd name="T23" fmla="*/ 35 h 42"/>
                <a:gd name="T24" fmla="*/ 44 w 48"/>
                <a:gd name="T25" fmla="*/ 32 h 42"/>
                <a:gd name="T26" fmla="*/ 48 w 48"/>
                <a:gd name="T27" fmla="*/ 31 h 42"/>
                <a:gd name="T28" fmla="*/ 45 w 48"/>
                <a:gd name="T29" fmla="*/ 26 h 42"/>
                <a:gd name="T30" fmla="*/ 44 w 48"/>
                <a:gd name="T31" fmla="*/ 19 h 42"/>
                <a:gd name="T32" fmla="*/ 46 w 48"/>
                <a:gd name="T33" fmla="*/ 12 h 42"/>
                <a:gd name="T34" fmla="*/ 44 w 48"/>
                <a:gd name="T35" fmla="*/ 7 h 42"/>
                <a:gd name="T36" fmla="*/ 42 w 48"/>
                <a:gd name="T37" fmla="*/ 5 h 42"/>
                <a:gd name="T38" fmla="*/ 25 w 48"/>
                <a:gd name="T39" fmla="*/ 4 h 42"/>
                <a:gd name="T40" fmla="*/ 20 w 48"/>
                <a:gd name="T41" fmla="*/ 2 h 42"/>
                <a:gd name="T42" fmla="*/ 13 w 48"/>
                <a:gd name="T43" fmla="*/ 4 h 42"/>
                <a:gd name="T44" fmla="*/ 6 w 48"/>
                <a:gd name="T45" fmla="*/ 6 h 42"/>
                <a:gd name="T46" fmla="*/ 2 w 48"/>
                <a:gd name="T47" fmla="*/ 7 h 42"/>
                <a:gd name="T48" fmla="*/ 1 w 48"/>
                <a:gd name="T49" fmla="*/ 9 h 42"/>
                <a:gd name="T50" fmla="*/ 1 w 48"/>
                <a:gd name="T51" fmla="*/ 12 h 42"/>
                <a:gd name="T52" fmla="*/ 1 w 48"/>
                <a:gd name="T53" fmla="*/ 12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8" h="42">
                  <a:moveTo>
                    <a:pt x="1" y="12"/>
                  </a:moveTo>
                  <a:cubicBezTo>
                    <a:pt x="1" y="13"/>
                    <a:pt x="0" y="15"/>
                    <a:pt x="0" y="16"/>
                  </a:cubicBezTo>
                  <a:cubicBezTo>
                    <a:pt x="1" y="17"/>
                    <a:pt x="2" y="19"/>
                    <a:pt x="2" y="20"/>
                  </a:cubicBezTo>
                  <a:cubicBezTo>
                    <a:pt x="2" y="22"/>
                    <a:pt x="3" y="25"/>
                    <a:pt x="4" y="27"/>
                  </a:cubicBezTo>
                  <a:cubicBezTo>
                    <a:pt x="5" y="30"/>
                    <a:pt x="8" y="29"/>
                    <a:pt x="9" y="31"/>
                  </a:cubicBezTo>
                  <a:cubicBezTo>
                    <a:pt x="9" y="31"/>
                    <a:pt x="9" y="33"/>
                    <a:pt x="10" y="33"/>
                  </a:cubicBezTo>
                  <a:cubicBezTo>
                    <a:pt x="11" y="34"/>
                    <a:pt x="12" y="32"/>
                    <a:pt x="13" y="32"/>
                  </a:cubicBezTo>
                  <a:cubicBezTo>
                    <a:pt x="15" y="31"/>
                    <a:pt x="19" y="35"/>
                    <a:pt x="21" y="36"/>
                  </a:cubicBezTo>
                  <a:cubicBezTo>
                    <a:pt x="22" y="37"/>
                    <a:pt x="23" y="39"/>
                    <a:pt x="25" y="37"/>
                  </a:cubicBezTo>
                  <a:cubicBezTo>
                    <a:pt x="26" y="36"/>
                    <a:pt x="31" y="37"/>
                    <a:pt x="33" y="37"/>
                  </a:cubicBezTo>
                  <a:cubicBezTo>
                    <a:pt x="36" y="37"/>
                    <a:pt x="37" y="39"/>
                    <a:pt x="39" y="41"/>
                  </a:cubicBezTo>
                  <a:cubicBezTo>
                    <a:pt x="40" y="42"/>
                    <a:pt x="40" y="36"/>
                    <a:pt x="41" y="35"/>
                  </a:cubicBezTo>
                  <a:cubicBezTo>
                    <a:pt x="42" y="34"/>
                    <a:pt x="43" y="33"/>
                    <a:pt x="44" y="32"/>
                  </a:cubicBezTo>
                  <a:cubicBezTo>
                    <a:pt x="45" y="32"/>
                    <a:pt x="48" y="32"/>
                    <a:pt x="48" y="31"/>
                  </a:cubicBezTo>
                  <a:cubicBezTo>
                    <a:pt x="47" y="28"/>
                    <a:pt x="47" y="27"/>
                    <a:pt x="45" y="26"/>
                  </a:cubicBezTo>
                  <a:cubicBezTo>
                    <a:pt x="43" y="24"/>
                    <a:pt x="46" y="21"/>
                    <a:pt x="44" y="19"/>
                  </a:cubicBezTo>
                  <a:cubicBezTo>
                    <a:pt x="42" y="18"/>
                    <a:pt x="47" y="14"/>
                    <a:pt x="46" y="12"/>
                  </a:cubicBezTo>
                  <a:cubicBezTo>
                    <a:pt x="45" y="10"/>
                    <a:pt x="44" y="9"/>
                    <a:pt x="44" y="7"/>
                  </a:cubicBezTo>
                  <a:cubicBezTo>
                    <a:pt x="44" y="6"/>
                    <a:pt x="44" y="5"/>
                    <a:pt x="42" y="5"/>
                  </a:cubicBezTo>
                  <a:cubicBezTo>
                    <a:pt x="37" y="3"/>
                    <a:pt x="30" y="6"/>
                    <a:pt x="25" y="4"/>
                  </a:cubicBezTo>
                  <a:cubicBezTo>
                    <a:pt x="25" y="7"/>
                    <a:pt x="21" y="2"/>
                    <a:pt x="20" y="2"/>
                  </a:cubicBezTo>
                  <a:cubicBezTo>
                    <a:pt x="17" y="0"/>
                    <a:pt x="15" y="2"/>
                    <a:pt x="13" y="4"/>
                  </a:cubicBezTo>
                  <a:cubicBezTo>
                    <a:pt x="10" y="5"/>
                    <a:pt x="8" y="6"/>
                    <a:pt x="6" y="6"/>
                  </a:cubicBezTo>
                  <a:cubicBezTo>
                    <a:pt x="5" y="7"/>
                    <a:pt x="3" y="7"/>
                    <a:pt x="2" y="7"/>
                  </a:cubicBezTo>
                  <a:cubicBezTo>
                    <a:pt x="1" y="8"/>
                    <a:pt x="3" y="9"/>
                    <a:pt x="1" y="9"/>
                  </a:cubicBezTo>
                  <a:cubicBezTo>
                    <a:pt x="1" y="10"/>
                    <a:pt x="1" y="11"/>
                    <a:pt x="1" y="12"/>
                  </a:cubicBezTo>
                  <a:cubicBezTo>
                    <a:pt x="1" y="14"/>
                    <a:pt x="1" y="12"/>
                    <a:pt x="1" y="1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63" name="Freeform 664">
              <a:extLst>
                <a:ext uri="{FF2B5EF4-FFF2-40B4-BE49-F238E27FC236}">
                  <a16:creationId xmlns:a16="http://schemas.microsoft.com/office/drawing/2014/main" id="{2D9E8A2D-3189-FFED-2965-B6966CD37DC1}"/>
                </a:ext>
              </a:extLst>
            </p:cNvPr>
            <p:cNvSpPr>
              <a:spLocks/>
            </p:cNvSpPr>
            <p:nvPr/>
          </p:nvSpPr>
          <p:spPr bwMode="auto">
            <a:xfrm>
              <a:off x="12630129" y="6573832"/>
              <a:ext cx="429938" cy="280329"/>
            </a:xfrm>
            <a:custGeom>
              <a:avLst/>
              <a:gdLst>
                <a:gd name="T0" fmla="*/ 38 w 46"/>
                <a:gd name="T1" fmla="*/ 13 h 30"/>
                <a:gd name="T2" fmla="*/ 35 w 46"/>
                <a:gd name="T3" fmla="*/ 6 h 30"/>
                <a:gd name="T4" fmla="*/ 32 w 46"/>
                <a:gd name="T5" fmla="*/ 0 h 30"/>
                <a:gd name="T6" fmla="*/ 22 w 46"/>
                <a:gd name="T7" fmla="*/ 4 h 30"/>
                <a:gd name="T8" fmla="*/ 18 w 46"/>
                <a:gd name="T9" fmla="*/ 3 h 30"/>
                <a:gd name="T10" fmla="*/ 12 w 46"/>
                <a:gd name="T11" fmla="*/ 3 h 30"/>
                <a:gd name="T12" fmla="*/ 8 w 46"/>
                <a:gd name="T13" fmla="*/ 6 h 30"/>
                <a:gd name="T14" fmla="*/ 4 w 46"/>
                <a:gd name="T15" fmla="*/ 14 h 30"/>
                <a:gd name="T16" fmla="*/ 0 w 46"/>
                <a:gd name="T17" fmla="*/ 15 h 30"/>
                <a:gd name="T18" fmla="*/ 3 w 46"/>
                <a:gd name="T19" fmla="*/ 18 h 30"/>
                <a:gd name="T20" fmla="*/ 5 w 46"/>
                <a:gd name="T21" fmla="*/ 22 h 30"/>
                <a:gd name="T22" fmla="*/ 8 w 46"/>
                <a:gd name="T23" fmla="*/ 24 h 30"/>
                <a:gd name="T24" fmla="*/ 11 w 46"/>
                <a:gd name="T25" fmla="*/ 25 h 30"/>
                <a:gd name="T26" fmla="*/ 11 w 46"/>
                <a:gd name="T27" fmla="*/ 28 h 30"/>
                <a:gd name="T28" fmla="*/ 21 w 46"/>
                <a:gd name="T29" fmla="*/ 30 h 30"/>
                <a:gd name="T30" fmla="*/ 28 w 46"/>
                <a:gd name="T31" fmla="*/ 28 h 30"/>
                <a:gd name="T32" fmla="*/ 40 w 46"/>
                <a:gd name="T33" fmla="*/ 30 h 30"/>
                <a:gd name="T34" fmla="*/ 41 w 46"/>
                <a:gd name="T35" fmla="*/ 23 h 30"/>
                <a:gd name="T36" fmla="*/ 46 w 46"/>
                <a:gd name="T37" fmla="*/ 20 h 30"/>
                <a:gd name="T38" fmla="*/ 39 w 46"/>
                <a:gd name="T39" fmla="*/ 20 h 30"/>
                <a:gd name="T40" fmla="*/ 38 w 46"/>
                <a:gd name="T41" fmla="*/ 13 h 30"/>
                <a:gd name="T42" fmla="*/ 38 w 46"/>
                <a:gd name="T43" fmla="*/ 13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6" h="30">
                  <a:moveTo>
                    <a:pt x="38" y="13"/>
                  </a:moveTo>
                  <a:cubicBezTo>
                    <a:pt x="39" y="10"/>
                    <a:pt x="36" y="8"/>
                    <a:pt x="35" y="6"/>
                  </a:cubicBezTo>
                  <a:cubicBezTo>
                    <a:pt x="33" y="5"/>
                    <a:pt x="32" y="2"/>
                    <a:pt x="32" y="0"/>
                  </a:cubicBezTo>
                  <a:cubicBezTo>
                    <a:pt x="29" y="1"/>
                    <a:pt x="26" y="4"/>
                    <a:pt x="22" y="4"/>
                  </a:cubicBezTo>
                  <a:cubicBezTo>
                    <a:pt x="21" y="4"/>
                    <a:pt x="19" y="3"/>
                    <a:pt x="18" y="3"/>
                  </a:cubicBezTo>
                  <a:cubicBezTo>
                    <a:pt x="16" y="3"/>
                    <a:pt x="14" y="3"/>
                    <a:pt x="12" y="3"/>
                  </a:cubicBezTo>
                  <a:cubicBezTo>
                    <a:pt x="12" y="3"/>
                    <a:pt x="9" y="6"/>
                    <a:pt x="8" y="6"/>
                  </a:cubicBezTo>
                  <a:cubicBezTo>
                    <a:pt x="7" y="9"/>
                    <a:pt x="5" y="11"/>
                    <a:pt x="4" y="14"/>
                  </a:cubicBezTo>
                  <a:cubicBezTo>
                    <a:pt x="3" y="14"/>
                    <a:pt x="1" y="14"/>
                    <a:pt x="0" y="15"/>
                  </a:cubicBezTo>
                  <a:cubicBezTo>
                    <a:pt x="0" y="16"/>
                    <a:pt x="3" y="17"/>
                    <a:pt x="3" y="18"/>
                  </a:cubicBezTo>
                  <a:cubicBezTo>
                    <a:pt x="3" y="20"/>
                    <a:pt x="4" y="20"/>
                    <a:pt x="5" y="22"/>
                  </a:cubicBezTo>
                  <a:cubicBezTo>
                    <a:pt x="5" y="24"/>
                    <a:pt x="6" y="24"/>
                    <a:pt x="8" y="24"/>
                  </a:cubicBezTo>
                  <a:cubicBezTo>
                    <a:pt x="9" y="24"/>
                    <a:pt x="11" y="24"/>
                    <a:pt x="11" y="25"/>
                  </a:cubicBezTo>
                  <a:cubicBezTo>
                    <a:pt x="11" y="26"/>
                    <a:pt x="11" y="27"/>
                    <a:pt x="11" y="28"/>
                  </a:cubicBezTo>
                  <a:cubicBezTo>
                    <a:pt x="13" y="30"/>
                    <a:pt x="18" y="30"/>
                    <a:pt x="21" y="30"/>
                  </a:cubicBezTo>
                  <a:cubicBezTo>
                    <a:pt x="24" y="30"/>
                    <a:pt x="26" y="30"/>
                    <a:pt x="28" y="28"/>
                  </a:cubicBezTo>
                  <a:cubicBezTo>
                    <a:pt x="32" y="26"/>
                    <a:pt x="36" y="28"/>
                    <a:pt x="40" y="30"/>
                  </a:cubicBezTo>
                  <a:cubicBezTo>
                    <a:pt x="40" y="28"/>
                    <a:pt x="40" y="25"/>
                    <a:pt x="41" y="23"/>
                  </a:cubicBezTo>
                  <a:cubicBezTo>
                    <a:pt x="42" y="22"/>
                    <a:pt x="45" y="24"/>
                    <a:pt x="46" y="20"/>
                  </a:cubicBezTo>
                  <a:cubicBezTo>
                    <a:pt x="43" y="18"/>
                    <a:pt x="42" y="20"/>
                    <a:pt x="39" y="20"/>
                  </a:cubicBezTo>
                  <a:cubicBezTo>
                    <a:pt x="37" y="19"/>
                    <a:pt x="37" y="14"/>
                    <a:pt x="38" y="13"/>
                  </a:cubicBezTo>
                  <a:cubicBezTo>
                    <a:pt x="39" y="11"/>
                    <a:pt x="37" y="15"/>
                    <a:pt x="38" y="13"/>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64" name="Freeform 665">
              <a:extLst>
                <a:ext uri="{FF2B5EF4-FFF2-40B4-BE49-F238E27FC236}">
                  <a16:creationId xmlns:a16="http://schemas.microsoft.com/office/drawing/2014/main" id="{9EDAB073-E2EB-5E36-9F89-A7EFD76958CC}"/>
                </a:ext>
              </a:extLst>
            </p:cNvPr>
            <p:cNvSpPr>
              <a:spLocks/>
            </p:cNvSpPr>
            <p:nvPr/>
          </p:nvSpPr>
          <p:spPr bwMode="auto">
            <a:xfrm>
              <a:off x="12929494" y="6564274"/>
              <a:ext cx="156051" cy="187951"/>
            </a:xfrm>
            <a:custGeom>
              <a:avLst/>
              <a:gdLst>
                <a:gd name="T0" fmla="*/ 14 w 17"/>
                <a:gd name="T1" fmla="*/ 10 h 20"/>
                <a:gd name="T2" fmla="*/ 9 w 17"/>
                <a:gd name="T3" fmla="*/ 3 h 20"/>
                <a:gd name="T4" fmla="*/ 0 w 17"/>
                <a:gd name="T5" fmla="*/ 1 h 20"/>
                <a:gd name="T6" fmla="*/ 5 w 17"/>
                <a:gd name="T7" fmla="*/ 10 h 20"/>
                <a:gd name="T8" fmla="*/ 7 w 17"/>
                <a:gd name="T9" fmla="*/ 20 h 20"/>
                <a:gd name="T10" fmla="*/ 10 w 17"/>
                <a:gd name="T11" fmla="*/ 14 h 20"/>
                <a:gd name="T12" fmla="*/ 14 w 17"/>
                <a:gd name="T13" fmla="*/ 14 h 20"/>
                <a:gd name="T14" fmla="*/ 14 w 17"/>
                <a:gd name="T15" fmla="*/ 10 h 20"/>
                <a:gd name="T16" fmla="*/ 14 w 17"/>
                <a:gd name="T17" fmla="*/ 1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20">
                  <a:moveTo>
                    <a:pt x="14" y="10"/>
                  </a:moveTo>
                  <a:cubicBezTo>
                    <a:pt x="12" y="8"/>
                    <a:pt x="11" y="4"/>
                    <a:pt x="9" y="3"/>
                  </a:cubicBezTo>
                  <a:cubicBezTo>
                    <a:pt x="8" y="3"/>
                    <a:pt x="0" y="0"/>
                    <a:pt x="0" y="1"/>
                  </a:cubicBezTo>
                  <a:cubicBezTo>
                    <a:pt x="1" y="5"/>
                    <a:pt x="3" y="7"/>
                    <a:pt x="5" y="10"/>
                  </a:cubicBezTo>
                  <a:cubicBezTo>
                    <a:pt x="7" y="13"/>
                    <a:pt x="4" y="17"/>
                    <a:pt x="7" y="20"/>
                  </a:cubicBezTo>
                  <a:cubicBezTo>
                    <a:pt x="8" y="19"/>
                    <a:pt x="9" y="16"/>
                    <a:pt x="10" y="14"/>
                  </a:cubicBezTo>
                  <a:cubicBezTo>
                    <a:pt x="12" y="13"/>
                    <a:pt x="13" y="14"/>
                    <a:pt x="14" y="14"/>
                  </a:cubicBezTo>
                  <a:cubicBezTo>
                    <a:pt x="17" y="14"/>
                    <a:pt x="14" y="10"/>
                    <a:pt x="14" y="10"/>
                  </a:cubicBezTo>
                  <a:cubicBezTo>
                    <a:pt x="13" y="9"/>
                    <a:pt x="14" y="10"/>
                    <a:pt x="14" y="1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65" name="Freeform 666">
              <a:extLst>
                <a:ext uri="{FF2B5EF4-FFF2-40B4-BE49-F238E27FC236}">
                  <a16:creationId xmlns:a16="http://schemas.microsoft.com/office/drawing/2014/main" id="{92723F40-4A72-AA31-FC09-D26CEC905502}"/>
                </a:ext>
              </a:extLst>
            </p:cNvPr>
            <p:cNvSpPr>
              <a:spLocks/>
            </p:cNvSpPr>
            <p:nvPr/>
          </p:nvSpPr>
          <p:spPr bwMode="auto">
            <a:xfrm>
              <a:off x="12993189" y="6666210"/>
              <a:ext cx="92356" cy="95566"/>
            </a:xfrm>
            <a:custGeom>
              <a:avLst/>
              <a:gdLst>
                <a:gd name="T0" fmla="*/ 7 w 10"/>
                <a:gd name="T1" fmla="*/ 9 h 10"/>
                <a:gd name="T2" fmla="*/ 7 w 10"/>
                <a:gd name="T3" fmla="*/ 7 h 10"/>
                <a:gd name="T4" fmla="*/ 10 w 10"/>
                <a:gd name="T5" fmla="*/ 4 h 10"/>
                <a:gd name="T6" fmla="*/ 8 w 10"/>
                <a:gd name="T7" fmla="*/ 1 h 10"/>
                <a:gd name="T8" fmla="*/ 3 w 10"/>
                <a:gd name="T9" fmla="*/ 4 h 10"/>
                <a:gd name="T10" fmla="*/ 0 w 10"/>
                <a:gd name="T11" fmla="*/ 9 h 10"/>
                <a:gd name="T12" fmla="*/ 3 w 10"/>
                <a:gd name="T13" fmla="*/ 9 h 10"/>
                <a:gd name="T14" fmla="*/ 7 w 10"/>
                <a:gd name="T15" fmla="*/ 10 h 10"/>
                <a:gd name="T16" fmla="*/ 7 w 10"/>
                <a:gd name="T17" fmla="*/ 9 h 10"/>
                <a:gd name="T18" fmla="*/ 7 w 10"/>
                <a:gd name="T19" fmla="*/ 9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 h="10">
                  <a:moveTo>
                    <a:pt x="7" y="9"/>
                  </a:moveTo>
                  <a:cubicBezTo>
                    <a:pt x="6" y="8"/>
                    <a:pt x="6" y="8"/>
                    <a:pt x="7" y="7"/>
                  </a:cubicBezTo>
                  <a:cubicBezTo>
                    <a:pt x="8" y="6"/>
                    <a:pt x="9" y="5"/>
                    <a:pt x="10" y="4"/>
                  </a:cubicBezTo>
                  <a:cubicBezTo>
                    <a:pt x="10" y="4"/>
                    <a:pt x="8" y="2"/>
                    <a:pt x="8" y="1"/>
                  </a:cubicBezTo>
                  <a:cubicBezTo>
                    <a:pt x="8" y="5"/>
                    <a:pt x="3" y="0"/>
                    <a:pt x="3" y="4"/>
                  </a:cubicBezTo>
                  <a:cubicBezTo>
                    <a:pt x="3" y="6"/>
                    <a:pt x="1" y="8"/>
                    <a:pt x="0" y="9"/>
                  </a:cubicBezTo>
                  <a:cubicBezTo>
                    <a:pt x="0" y="10"/>
                    <a:pt x="2" y="9"/>
                    <a:pt x="3" y="9"/>
                  </a:cubicBezTo>
                  <a:cubicBezTo>
                    <a:pt x="5" y="9"/>
                    <a:pt x="6" y="9"/>
                    <a:pt x="7" y="10"/>
                  </a:cubicBezTo>
                  <a:cubicBezTo>
                    <a:pt x="7" y="10"/>
                    <a:pt x="7" y="9"/>
                    <a:pt x="7" y="9"/>
                  </a:cubicBezTo>
                  <a:cubicBezTo>
                    <a:pt x="6" y="8"/>
                    <a:pt x="7" y="9"/>
                    <a:pt x="7" y="9"/>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66" name="Freeform 667">
              <a:extLst>
                <a:ext uri="{FF2B5EF4-FFF2-40B4-BE49-F238E27FC236}">
                  <a16:creationId xmlns:a16="http://schemas.microsoft.com/office/drawing/2014/main" id="{BFF519F9-2C37-D2C2-0F21-369D396B9CD3}"/>
                </a:ext>
              </a:extLst>
            </p:cNvPr>
            <p:cNvSpPr>
              <a:spLocks/>
            </p:cNvSpPr>
            <p:nvPr/>
          </p:nvSpPr>
          <p:spPr bwMode="auto">
            <a:xfrm>
              <a:off x="12712935" y="6815931"/>
              <a:ext cx="299364" cy="178393"/>
            </a:xfrm>
            <a:custGeom>
              <a:avLst/>
              <a:gdLst>
                <a:gd name="T0" fmla="*/ 17 w 32"/>
                <a:gd name="T1" fmla="*/ 4 h 19"/>
                <a:gd name="T2" fmla="*/ 2 w 32"/>
                <a:gd name="T3" fmla="*/ 0 h 19"/>
                <a:gd name="T4" fmla="*/ 2 w 32"/>
                <a:gd name="T5" fmla="*/ 5 h 19"/>
                <a:gd name="T6" fmla="*/ 3 w 32"/>
                <a:gd name="T7" fmla="*/ 8 h 19"/>
                <a:gd name="T8" fmla="*/ 1 w 32"/>
                <a:gd name="T9" fmla="*/ 11 h 19"/>
                <a:gd name="T10" fmla="*/ 3 w 32"/>
                <a:gd name="T11" fmla="*/ 17 h 19"/>
                <a:gd name="T12" fmla="*/ 9 w 32"/>
                <a:gd name="T13" fmla="*/ 17 h 19"/>
                <a:gd name="T14" fmla="*/ 16 w 32"/>
                <a:gd name="T15" fmla="*/ 18 h 19"/>
                <a:gd name="T16" fmla="*/ 21 w 32"/>
                <a:gd name="T17" fmla="*/ 15 h 19"/>
                <a:gd name="T18" fmla="*/ 28 w 32"/>
                <a:gd name="T19" fmla="*/ 14 h 19"/>
                <a:gd name="T20" fmla="*/ 28 w 32"/>
                <a:gd name="T21" fmla="*/ 8 h 19"/>
                <a:gd name="T22" fmla="*/ 29 w 32"/>
                <a:gd name="T23" fmla="*/ 3 h 19"/>
                <a:gd name="T24" fmla="*/ 21 w 32"/>
                <a:gd name="T25" fmla="*/ 2 h 19"/>
                <a:gd name="T26" fmla="*/ 17 w 32"/>
                <a:gd name="T27" fmla="*/ 4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2" h="19">
                  <a:moveTo>
                    <a:pt x="17" y="4"/>
                  </a:moveTo>
                  <a:cubicBezTo>
                    <a:pt x="13" y="4"/>
                    <a:pt x="3" y="6"/>
                    <a:pt x="2" y="0"/>
                  </a:cubicBezTo>
                  <a:cubicBezTo>
                    <a:pt x="1" y="2"/>
                    <a:pt x="0" y="4"/>
                    <a:pt x="2" y="5"/>
                  </a:cubicBezTo>
                  <a:cubicBezTo>
                    <a:pt x="3" y="6"/>
                    <a:pt x="4" y="7"/>
                    <a:pt x="3" y="8"/>
                  </a:cubicBezTo>
                  <a:cubicBezTo>
                    <a:pt x="2" y="9"/>
                    <a:pt x="1" y="9"/>
                    <a:pt x="1" y="11"/>
                  </a:cubicBezTo>
                  <a:cubicBezTo>
                    <a:pt x="2" y="13"/>
                    <a:pt x="3" y="14"/>
                    <a:pt x="3" y="17"/>
                  </a:cubicBezTo>
                  <a:cubicBezTo>
                    <a:pt x="5" y="17"/>
                    <a:pt x="7" y="17"/>
                    <a:pt x="9" y="17"/>
                  </a:cubicBezTo>
                  <a:cubicBezTo>
                    <a:pt x="11" y="17"/>
                    <a:pt x="14" y="19"/>
                    <a:pt x="16" y="18"/>
                  </a:cubicBezTo>
                  <a:cubicBezTo>
                    <a:pt x="18" y="18"/>
                    <a:pt x="20" y="16"/>
                    <a:pt x="21" y="15"/>
                  </a:cubicBezTo>
                  <a:cubicBezTo>
                    <a:pt x="23" y="13"/>
                    <a:pt x="25" y="14"/>
                    <a:pt x="28" y="14"/>
                  </a:cubicBezTo>
                  <a:cubicBezTo>
                    <a:pt x="27" y="12"/>
                    <a:pt x="27" y="11"/>
                    <a:pt x="28" y="8"/>
                  </a:cubicBezTo>
                  <a:cubicBezTo>
                    <a:pt x="29" y="6"/>
                    <a:pt x="32" y="4"/>
                    <a:pt x="29" y="3"/>
                  </a:cubicBezTo>
                  <a:cubicBezTo>
                    <a:pt x="27" y="2"/>
                    <a:pt x="24" y="1"/>
                    <a:pt x="21" y="2"/>
                  </a:cubicBezTo>
                  <a:cubicBezTo>
                    <a:pt x="19" y="2"/>
                    <a:pt x="18" y="4"/>
                    <a:pt x="17" y="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67" name="Freeform 668">
              <a:extLst>
                <a:ext uri="{FF2B5EF4-FFF2-40B4-BE49-F238E27FC236}">
                  <a16:creationId xmlns:a16="http://schemas.microsoft.com/office/drawing/2014/main" id="{9710E3FB-6890-9396-C62C-28461FC442A1}"/>
                </a:ext>
              </a:extLst>
            </p:cNvPr>
            <p:cNvSpPr>
              <a:spLocks/>
            </p:cNvSpPr>
            <p:nvPr/>
          </p:nvSpPr>
          <p:spPr bwMode="auto">
            <a:xfrm>
              <a:off x="12423124" y="6771334"/>
              <a:ext cx="168791" cy="140163"/>
            </a:xfrm>
            <a:custGeom>
              <a:avLst/>
              <a:gdLst>
                <a:gd name="T0" fmla="*/ 10 w 18"/>
                <a:gd name="T1" fmla="*/ 0 h 15"/>
                <a:gd name="T2" fmla="*/ 1 w 18"/>
                <a:gd name="T3" fmla="*/ 2 h 15"/>
                <a:gd name="T4" fmla="*/ 4 w 18"/>
                <a:gd name="T5" fmla="*/ 8 h 15"/>
                <a:gd name="T6" fmla="*/ 13 w 18"/>
                <a:gd name="T7" fmla="*/ 15 h 15"/>
                <a:gd name="T8" fmla="*/ 15 w 18"/>
                <a:gd name="T9" fmla="*/ 10 h 15"/>
                <a:gd name="T10" fmla="*/ 17 w 18"/>
                <a:gd name="T11" fmla="*/ 6 h 15"/>
                <a:gd name="T12" fmla="*/ 16 w 18"/>
                <a:gd name="T13" fmla="*/ 2 h 15"/>
                <a:gd name="T14" fmla="*/ 10 w 18"/>
                <a:gd name="T15" fmla="*/ 0 h 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 h="15">
                  <a:moveTo>
                    <a:pt x="10" y="0"/>
                  </a:moveTo>
                  <a:cubicBezTo>
                    <a:pt x="8" y="0"/>
                    <a:pt x="0" y="0"/>
                    <a:pt x="1" y="2"/>
                  </a:cubicBezTo>
                  <a:cubicBezTo>
                    <a:pt x="1" y="3"/>
                    <a:pt x="3" y="7"/>
                    <a:pt x="4" y="8"/>
                  </a:cubicBezTo>
                  <a:cubicBezTo>
                    <a:pt x="6" y="11"/>
                    <a:pt x="10" y="13"/>
                    <a:pt x="13" y="15"/>
                  </a:cubicBezTo>
                  <a:cubicBezTo>
                    <a:pt x="13" y="13"/>
                    <a:pt x="13" y="11"/>
                    <a:pt x="15" y="10"/>
                  </a:cubicBezTo>
                  <a:cubicBezTo>
                    <a:pt x="17" y="9"/>
                    <a:pt x="18" y="8"/>
                    <a:pt x="17" y="6"/>
                  </a:cubicBezTo>
                  <a:cubicBezTo>
                    <a:pt x="17" y="4"/>
                    <a:pt x="17" y="3"/>
                    <a:pt x="16" y="2"/>
                  </a:cubicBezTo>
                  <a:cubicBezTo>
                    <a:pt x="14" y="1"/>
                    <a:pt x="12" y="0"/>
                    <a:pt x="10"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68" name="Freeform 669">
              <a:extLst>
                <a:ext uri="{FF2B5EF4-FFF2-40B4-BE49-F238E27FC236}">
                  <a16:creationId xmlns:a16="http://schemas.microsoft.com/office/drawing/2014/main" id="{D95CD49F-8C4F-5542-28C0-B1C62B805E77}"/>
                </a:ext>
              </a:extLst>
            </p:cNvPr>
            <p:cNvSpPr>
              <a:spLocks/>
            </p:cNvSpPr>
            <p:nvPr/>
          </p:nvSpPr>
          <p:spPr bwMode="auto">
            <a:xfrm>
              <a:off x="12544142" y="6704437"/>
              <a:ext cx="207006" cy="251657"/>
            </a:xfrm>
            <a:custGeom>
              <a:avLst/>
              <a:gdLst>
                <a:gd name="T0" fmla="*/ 21 w 22"/>
                <a:gd name="T1" fmla="*/ 19 h 27"/>
                <a:gd name="T2" fmla="*/ 20 w 22"/>
                <a:gd name="T3" fmla="*/ 17 h 27"/>
                <a:gd name="T4" fmla="*/ 19 w 22"/>
                <a:gd name="T5" fmla="*/ 13 h 27"/>
                <a:gd name="T6" fmla="*/ 15 w 22"/>
                <a:gd name="T7" fmla="*/ 10 h 27"/>
                <a:gd name="T8" fmla="*/ 14 w 22"/>
                <a:gd name="T9" fmla="*/ 8 h 27"/>
                <a:gd name="T10" fmla="*/ 12 w 22"/>
                <a:gd name="T11" fmla="*/ 5 h 27"/>
                <a:gd name="T12" fmla="*/ 5 w 22"/>
                <a:gd name="T13" fmla="*/ 1 h 27"/>
                <a:gd name="T14" fmla="*/ 2 w 22"/>
                <a:gd name="T15" fmla="*/ 4 h 27"/>
                <a:gd name="T16" fmla="*/ 4 w 22"/>
                <a:gd name="T17" fmla="*/ 14 h 27"/>
                <a:gd name="T18" fmla="*/ 1 w 22"/>
                <a:gd name="T19" fmla="*/ 19 h 27"/>
                <a:gd name="T20" fmla="*/ 0 w 22"/>
                <a:gd name="T21" fmla="*/ 23 h 27"/>
                <a:gd name="T22" fmla="*/ 4 w 22"/>
                <a:gd name="T23" fmla="*/ 27 h 27"/>
                <a:gd name="T24" fmla="*/ 6 w 22"/>
                <a:gd name="T25" fmla="*/ 23 h 27"/>
                <a:gd name="T26" fmla="*/ 10 w 22"/>
                <a:gd name="T27" fmla="*/ 26 h 27"/>
                <a:gd name="T28" fmla="*/ 20 w 22"/>
                <a:gd name="T29" fmla="*/ 24 h 27"/>
                <a:gd name="T30" fmla="*/ 21 w 22"/>
                <a:gd name="T31" fmla="*/ 19 h 27"/>
                <a:gd name="T32" fmla="*/ 21 w 22"/>
                <a:gd name="T33" fmla="*/ 19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2" h="27">
                  <a:moveTo>
                    <a:pt x="21" y="19"/>
                  </a:moveTo>
                  <a:cubicBezTo>
                    <a:pt x="22" y="18"/>
                    <a:pt x="21" y="18"/>
                    <a:pt x="20" y="17"/>
                  </a:cubicBezTo>
                  <a:cubicBezTo>
                    <a:pt x="19" y="16"/>
                    <a:pt x="19" y="15"/>
                    <a:pt x="19" y="13"/>
                  </a:cubicBezTo>
                  <a:cubicBezTo>
                    <a:pt x="21" y="10"/>
                    <a:pt x="18" y="10"/>
                    <a:pt x="15" y="10"/>
                  </a:cubicBezTo>
                  <a:cubicBezTo>
                    <a:pt x="14" y="10"/>
                    <a:pt x="14" y="9"/>
                    <a:pt x="14" y="8"/>
                  </a:cubicBezTo>
                  <a:cubicBezTo>
                    <a:pt x="13" y="6"/>
                    <a:pt x="12" y="7"/>
                    <a:pt x="12" y="5"/>
                  </a:cubicBezTo>
                  <a:cubicBezTo>
                    <a:pt x="11" y="2"/>
                    <a:pt x="9" y="0"/>
                    <a:pt x="5" y="1"/>
                  </a:cubicBezTo>
                  <a:cubicBezTo>
                    <a:pt x="2" y="2"/>
                    <a:pt x="2" y="2"/>
                    <a:pt x="2" y="4"/>
                  </a:cubicBezTo>
                  <a:cubicBezTo>
                    <a:pt x="3" y="7"/>
                    <a:pt x="4" y="10"/>
                    <a:pt x="4" y="14"/>
                  </a:cubicBezTo>
                  <a:cubicBezTo>
                    <a:pt x="5" y="17"/>
                    <a:pt x="2" y="16"/>
                    <a:pt x="1" y="19"/>
                  </a:cubicBezTo>
                  <a:cubicBezTo>
                    <a:pt x="0" y="20"/>
                    <a:pt x="0" y="22"/>
                    <a:pt x="0" y="23"/>
                  </a:cubicBezTo>
                  <a:cubicBezTo>
                    <a:pt x="0" y="25"/>
                    <a:pt x="3" y="26"/>
                    <a:pt x="4" y="27"/>
                  </a:cubicBezTo>
                  <a:cubicBezTo>
                    <a:pt x="4" y="26"/>
                    <a:pt x="4" y="23"/>
                    <a:pt x="6" y="23"/>
                  </a:cubicBezTo>
                  <a:cubicBezTo>
                    <a:pt x="8" y="23"/>
                    <a:pt x="9" y="24"/>
                    <a:pt x="10" y="26"/>
                  </a:cubicBezTo>
                  <a:cubicBezTo>
                    <a:pt x="11" y="26"/>
                    <a:pt x="18" y="24"/>
                    <a:pt x="20" y="24"/>
                  </a:cubicBezTo>
                  <a:cubicBezTo>
                    <a:pt x="18" y="22"/>
                    <a:pt x="20" y="21"/>
                    <a:pt x="21" y="19"/>
                  </a:cubicBezTo>
                  <a:cubicBezTo>
                    <a:pt x="22" y="18"/>
                    <a:pt x="20" y="20"/>
                    <a:pt x="21" y="19"/>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69" name="Freeform 670">
              <a:extLst>
                <a:ext uri="{FF2B5EF4-FFF2-40B4-BE49-F238E27FC236}">
                  <a16:creationId xmlns:a16="http://schemas.microsoft.com/office/drawing/2014/main" id="{B86FA964-378C-74FD-33DC-C67D723F4E17}"/>
                </a:ext>
              </a:extLst>
            </p:cNvPr>
            <p:cNvSpPr>
              <a:spLocks/>
            </p:cNvSpPr>
            <p:nvPr/>
          </p:nvSpPr>
          <p:spPr bwMode="auto">
            <a:xfrm>
              <a:off x="12432679" y="6554719"/>
              <a:ext cx="328029" cy="178393"/>
            </a:xfrm>
            <a:custGeom>
              <a:avLst/>
              <a:gdLst>
                <a:gd name="T0" fmla="*/ 30 w 35"/>
                <a:gd name="T1" fmla="*/ 3 h 19"/>
                <a:gd name="T2" fmla="*/ 24 w 35"/>
                <a:gd name="T3" fmla="*/ 1 h 19"/>
                <a:gd name="T4" fmla="*/ 19 w 35"/>
                <a:gd name="T5" fmla="*/ 4 h 19"/>
                <a:gd name="T6" fmla="*/ 15 w 35"/>
                <a:gd name="T7" fmla="*/ 4 h 19"/>
                <a:gd name="T8" fmla="*/ 13 w 35"/>
                <a:gd name="T9" fmla="*/ 6 h 19"/>
                <a:gd name="T10" fmla="*/ 5 w 35"/>
                <a:gd name="T11" fmla="*/ 4 h 19"/>
                <a:gd name="T12" fmla="*/ 5 w 35"/>
                <a:gd name="T13" fmla="*/ 7 h 19"/>
                <a:gd name="T14" fmla="*/ 3 w 35"/>
                <a:gd name="T15" fmla="*/ 8 h 19"/>
                <a:gd name="T16" fmla="*/ 3 w 35"/>
                <a:gd name="T17" fmla="*/ 15 h 19"/>
                <a:gd name="T18" fmla="*/ 11 w 35"/>
                <a:gd name="T19" fmla="*/ 19 h 19"/>
                <a:gd name="T20" fmla="*/ 21 w 35"/>
                <a:gd name="T21" fmla="*/ 17 h 19"/>
                <a:gd name="T22" fmla="*/ 25 w 35"/>
                <a:gd name="T23" fmla="*/ 15 h 19"/>
                <a:gd name="T24" fmla="*/ 29 w 35"/>
                <a:gd name="T25" fmla="*/ 9 h 19"/>
                <a:gd name="T26" fmla="*/ 33 w 35"/>
                <a:gd name="T27" fmla="*/ 6 h 19"/>
                <a:gd name="T28" fmla="*/ 30 w 35"/>
                <a:gd name="T29" fmla="*/ 3 h 19"/>
                <a:gd name="T30" fmla="*/ 30 w 35"/>
                <a:gd name="T31" fmla="*/ 3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5" h="19">
                  <a:moveTo>
                    <a:pt x="30" y="3"/>
                  </a:moveTo>
                  <a:cubicBezTo>
                    <a:pt x="30" y="2"/>
                    <a:pt x="25" y="2"/>
                    <a:pt x="24" y="1"/>
                  </a:cubicBezTo>
                  <a:cubicBezTo>
                    <a:pt x="20" y="0"/>
                    <a:pt x="22" y="4"/>
                    <a:pt x="19" y="4"/>
                  </a:cubicBezTo>
                  <a:cubicBezTo>
                    <a:pt x="18" y="3"/>
                    <a:pt x="17" y="4"/>
                    <a:pt x="15" y="4"/>
                  </a:cubicBezTo>
                  <a:cubicBezTo>
                    <a:pt x="14" y="4"/>
                    <a:pt x="14" y="6"/>
                    <a:pt x="13" y="6"/>
                  </a:cubicBezTo>
                  <a:cubicBezTo>
                    <a:pt x="9" y="8"/>
                    <a:pt x="7" y="6"/>
                    <a:pt x="5" y="4"/>
                  </a:cubicBezTo>
                  <a:cubicBezTo>
                    <a:pt x="5" y="5"/>
                    <a:pt x="5" y="6"/>
                    <a:pt x="5" y="7"/>
                  </a:cubicBezTo>
                  <a:cubicBezTo>
                    <a:pt x="4" y="8"/>
                    <a:pt x="3" y="6"/>
                    <a:pt x="3" y="8"/>
                  </a:cubicBezTo>
                  <a:cubicBezTo>
                    <a:pt x="3" y="11"/>
                    <a:pt x="0" y="13"/>
                    <a:pt x="3" y="15"/>
                  </a:cubicBezTo>
                  <a:cubicBezTo>
                    <a:pt x="5" y="17"/>
                    <a:pt x="8" y="19"/>
                    <a:pt x="11" y="19"/>
                  </a:cubicBezTo>
                  <a:cubicBezTo>
                    <a:pt x="15" y="19"/>
                    <a:pt x="17" y="16"/>
                    <a:pt x="21" y="17"/>
                  </a:cubicBezTo>
                  <a:cubicBezTo>
                    <a:pt x="21" y="16"/>
                    <a:pt x="24" y="16"/>
                    <a:pt x="25" y="15"/>
                  </a:cubicBezTo>
                  <a:cubicBezTo>
                    <a:pt x="26" y="13"/>
                    <a:pt x="27" y="11"/>
                    <a:pt x="29" y="9"/>
                  </a:cubicBezTo>
                  <a:cubicBezTo>
                    <a:pt x="30" y="7"/>
                    <a:pt x="31" y="7"/>
                    <a:pt x="33" y="6"/>
                  </a:cubicBezTo>
                  <a:cubicBezTo>
                    <a:pt x="35" y="4"/>
                    <a:pt x="30" y="4"/>
                    <a:pt x="30" y="3"/>
                  </a:cubicBezTo>
                  <a:cubicBezTo>
                    <a:pt x="30" y="3"/>
                    <a:pt x="30" y="4"/>
                    <a:pt x="30" y="3"/>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70" name="Freeform 671">
              <a:extLst>
                <a:ext uri="{FF2B5EF4-FFF2-40B4-BE49-F238E27FC236}">
                  <a16:creationId xmlns:a16="http://schemas.microsoft.com/office/drawing/2014/main" id="{CC8F3DEB-43D5-3D66-B575-7C52E5475989}"/>
                </a:ext>
              </a:extLst>
            </p:cNvPr>
            <p:cNvSpPr>
              <a:spLocks/>
            </p:cNvSpPr>
            <p:nvPr/>
          </p:nvSpPr>
          <p:spPr bwMode="auto">
            <a:xfrm>
              <a:off x="12620574" y="6956097"/>
              <a:ext cx="289811" cy="299442"/>
            </a:xfrm>
            <a:custGeom>
              <a:avLst/>
              <a:gdLst>
                <a:gd name="T0" fmla="*/ 31 w 31"/>
                <a:gd name="T1" fmla="*/ 0 h 32"/>
                <a:gd name="T2" fmla="*/ 23 w 31"/>
                <a:gd name="T3" fmla="*/ 3 h 32"/>
                <a:gd name="T4" fmla="*/ 13 w 31"/>
                <a:gd name="T5" fmla="*/ 2 h 32"/>
                <a:gd name="T6" fmla="*/ 9 w 31"/>
                <a:gd name="T7" fmla="*/ 4 h 32"/>
                <a:gd name="T8" fmla="*/ 6 w 31"/>
                <a:gd name="T9" fmla="*/ 5 h 32"/>
                <a:gd name="T10" fmla="*/ 4 w 31"/>
                <a:gd name="T11" fmla="*/ 8 h 32"/>
                <a:gd name="T12" fmla="*/ 2 w 31"/>
                <a:gd name="T13" fmla="*/ 11 h 32"/>
                <a:gd name="T14" fmla="*/ 2 w 31"/>
                <a:gd name="T15" fmla="*/ 15 h 32"/>
                <a:gd name="T16" fmla="*/ 4 w 31"/>
                <a:gd name="T17" fmla="*/ 17 h 32"/>
                <a:gd name="T18" fmla="*/ 5 w 31"/>
                <a:gd name="T19" fmla="*/ 22 h 32"/>
                <a:gd name="T20" fmla="*/ 6 w 31"/>
                <a:gd name="T21" fmla="*/ 25 h 32"/>
                <a:gd name="T22" fmla="*/ 7 w 31"/>
                <a:gd name="T23" fmla="*/ 28 h 32"/>
                <a:gd name="T24" fmla="*/ 8 w 31"/>
                <a:gd name="T25" fmla="*/ 29 h 32"/>
                <a:gd name="T26" fmla="*/ 10 w 31"/>
                <a:gd name="T27" fmla="*/ 31 h 32"/>
                <a:gd name="T28" fmla="*/ 12 w 31"/>
                <a:gd name="T29" fmla="*/ 30 h 32"/>
                <a:gd name="T30" fmla="*/ 13 w 31"/>
                <a:gd name="T31" fmla="*/ 31 h 32"/>
                <a:gd name="T32" fmla="*/ 13 w 31"/>
                <a:gd name="T33" fmla="*/ 26 h 32"/>
                <a:gd name="T34" fmla="*/ 17 w 31"/>
                <a:gd name="T35" fmla="*/ 26 h 32"/>
                <a:gd name="T36" fmla="*/ 14 w 31"/>
                <a:gd name="T37" fmla="*/ 23 h 32"/>
                <a:gd name="T38" fmla="*/ 17 w 31"/>
                <a:gd name="T39" fmla="*/ 24 h 32"/>
                <a:gd name="T40" fmla="*/ 18 w 31"/>
                <a:gd name="T41" fmla="*/ 22 h 32"/>
                <a:gd name="T42" fmla="*/ 21 w 31"/>
                <a:gd name="T43" fmla="*/ 23 h 32"/>
                <a:gd name="T44" fmla="*/ 19 w 31"/>
                <a:gd name="T45" fmla="*/ 19 h 32"/>
                <a:gd name="T46" fmla="*/ 15 w 31"/>
                <a:gd name="T47" fmla="*/ 17 h 32"/>
                <a:gd name="T48" fmla="*/ 15 w 31"/>
                <a:gd name="T49" fmla="*/ 16 h 32"/>
                <a:gd name="T50" fmla="*/ 11 w 31"/>
                <a:gd name="T51" fmla="*/ 10 h 32"/>
                <a:gd name="T52" fmla="*/ 16 w 31"/>
                <a:gd name="T53" fmla="*/ 11 h 32"/>
                <a:gd name="T54" fmla="*/ 16 w 31"/>
                <a:gd name="T55" fmla="*/ 10 h 32"/>
                <a:gd name="T56" fmla="*/ 18 w 31"/>
                <a:gd name="T57" fmla="*/ 11 h 32"/>
                <a:gd name="T58" fmla="*/ 17 w 31"/>
                <a:gd name="T59" fmla="*/ 9 h 32"/>
                <a:gd name="T60" fmla="*/ 21 w 31"/>
                <a:gd name="T61" fmla="*/ 10 h 32"/>
                <a:gd name="T62" fmla="*/ 17 w 31"/>
                <a:gd name="T63" fmla="*/ 7 h 32"/>
                <a:gd name="T64" fmla="*/ 22 w 31"/>
                <a:gd name="T65" fmla="*/ 5 h 32"/>
                <a:gd name="T66" fmla="*/ 21 w 31"/>
                <a:gd name="T67" fmla="*/ 7 h 32"/>
                <a:gd name="T68" fmla="*/ 25 w 31"/>
                <a:gd name="T69" fmla="*/ 5 h 32"/>
                <a:gd name="T70" fmla="*/ 29 w 31"/>
                <a:gd name="T71" fmla="*/ 7 h 32"/>
                <a:gd name="T72" fmla="*/ 31 w 31"/>
                <a:gd name="T73" fmla="*/ 0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31" h="32">
                  <a:moveTo>
                    <a:pt x="31" y="0"/>
                  </a:moveTo>
                  <a:cubicBezTo>
                    <a:pt x="28" y="2"/>
                    <a:pt x="27" y="4"/>
                    <a:pt x="23" y="3"/>
                  </a:cubicBezTo>
                  <a:cubicBezTo>
                    <a:pt x="21" y="2"/>
                    <a:pt x="15" y="1"/>
                    <a:pt x="13" y="2"/>
                  </a:cubicBezTo>
                  <a:cubicBezTo>
                    <a:pt x="13" y="5"/>
                    <a:pt x="10" y="3"/>
                    <a:pt x="9" y="4"/>
                  </a:cubicBezTo>
                  <a:cubicBezTo>
                    <a:pt x="8" y="5"/>
                    <a:pt x="7" y="5"/>
                    <a:pt x="6" y="5"/>
                  </a:cubicBezTo>
                  <a:cubicBezTo>
                    <a:pt x="4" y="6"/>
                    <a:pt x="4" y="7"/>
                    <a:pt x="4" y="8"/>
                  </a:cubicBezTo>
                  <a:cubicBezTo>
                    <a:pt x="3" y="9"/>
                    <a:pt x="3" y="10"/>
                    <a:pt x="2" y="11"/>
                  </a:cubicBezTo>
                  <a:cubicBezTo>
                    <a:pt x="0" y="13"/>
                    <a:pt x="0" y="13"/>
                    <a:pt x="2" y="15"/>
                  </a:cubicBezTo>
                  <a:cubicBezTo>
                    <a:pt x="3" y="16"/>
                    <a:pt x="4" y="16"/>
                    <a:pt x="4" y="17"/>
                  </a:cubicBezTo>
                  <a:cubicBezTo>
                    <a:pt x="4" y="19"/>
                    <a:pt x="4" y="20"/>
                    <a:pt x="5" y="22"/>
                  </a:cubicBezTo>
                  <a:cubicBezTo>
                    <a:pt x="5" y="23"/>
                    <a:pt x="5" y="24"/>
                    <a:pt x="6" y="25"/>
                  </a:cubicBezTo>
                  <a:cubicBezTo>
                    <a:pt x="8" y="26"/>
                    <a:pt x="6" y="27"/>
                    <a:pt x="7" y="28"/>
                  </a:cubicBezTo>
                  <a:cubicBezTo>
                    <a:pt x="7" y="30"/>
                    <a:pt x="8" y="29"/>
                    <a:pt x="8" y="29"/>
                  </a:cubicBezTo>
                  <a:cubicBezTo>
                    <a:pt x="10" y="29"/>
                    <a:pt x="10" y="30"/>
                    <a:pt x="10" y="31"/>
                  </a:cubicBezTo>
                  <a:cubicBezTo>
                    <a:pt x="11" y="31"/>
                    <a:pt x="12" y="30"/>
                    <a:pt x="12" y="30"/>
                  </a:cubicBezTo>
                  <a:cubicBezTo>
                    <a:pt x="13" y="29"/>
                    <a:pt x="13" y="31"/>
                    <a:pt x="13" y="31"/>
                  </a:cubicBezTo>
                  <a:cubicBezTo>
                    <a:pt x="14" y="32"/>
                    <a:pt x="13" y="25"/>
                    <a:pt x="13" y="26"/>
                  </a:cubicBezTo>
                  <a:cubicBezTo>
                    <a:pt x="13" y="25"/>
                    <a:pt x="16" y="26"/>
                    <a:pt x="17" y="26"/>
                  </a:cubicBezTo>
                  <a:cubicBezTo>
                    <a:pt x="17" y="25"/>
                    <a:pt x="14" y="24"/>
                    <a:pt x="14" y="23"/>
                  </a:cubicBezTo>
                  <a:cubicBezTo>
                    <a:pt x="15" y="21"/>
                    <a:pt x="17" y="23"/>
                    <a:pt x="17" y="24"/>
                  </a:cubicBezTo>
                  <a:cubicBezTo>
                    <a:pt x="19" y="25"/>
                    <a:pt x="18" y="23"/>
                    <a:pt x="18" y="22"/>
                  </a:cubicBezTo>
                  <a:cubicBezTo>
                    <a:pt x="18" y="21"/>
                    <a:pt x="21" y="23"/>
                    <a:pt x="21" y="23"/>
                  </a:cubicBezTo>
                  <a:cubicBezTo>
                    <a:pt x="21" y="22"/>
                    <a:pt x="19" y="19"/>
                    <a:pt x="19" y="19"/>
                  </a:cubicBezTo>
                  <a:cubicBezTo>
                    <a:pt x="18" y="18"/>
                    <a:pt x="16" y="18"/>
                    <a:pt x="15" y="17"/>
                  </a:cubicBezTo>
                  <a:cubicBezTo>
                    <a:pt x="15" y="17"/>
                    <a:pt x="15" y="15"/>
                    <a:pt x="15" y="16"/>
                  </a:cubicBezTo>
                  <a:cubicBezTo>
                    <a:pt x="14" y="14"/>
                    <a:pt x="11" y="12"/>
                    <a:pt x="11" y="10"/>
                  </a:cubicBezTo>
                  <a:cubicBezTo>
                    <a:pt x="12" y="6"/>
                    <a:pt x="15" y="10"/>
                    <a:pt x="16" y="11"/>
                  </a:cubicBezTo>
                  <a:cubicBezTo>
                    <a:pt x="16" y="11"/>
                    <a:pt x="16" y="10"/>
                    <a:pt x="16" y="10"/>
                  </a:cubicBezTo>
                  <a:cubicBezTo>
                    <a:pt x="17" y="9"/>
                    <a:pt x="18" y="10"/>
                    <a:pt x="18" y="11"/>
                  </a:cubicBezTo>
                  <a:cubicBezTo>
                    <a:pt x="18" y="11"/>
                    <a:pt x="17" y="9"/>
                    <a:pt x="17" y="9"/>
                  </a:cubicBezTo>
                  <a:cubicBezTo>
                    <a:pt x="18" y="9"/>
                    <a:pt x="20" y="10"/>
                    <a:pt x="21" y="10"/>
                  </a:cubicBezTo>
                  <a:cubicBezTo>
                    <a:pt x="21" y="9"/>
                    <a:pt x="17" y="9"/>
                    <a:pt x="17" y="7"/>
                  </a:cubicBezTo>
                  <a:cubicBezTo>
                    <a:pt x="17" y="7"/>
                    <a:pt x="21" y="5"/>
                    <a:pt x="22" y="5"/>
                  </a:cubicBezTo>
                  <a:cubicBezTo>
                    <a:pt x="22" y="5"/>
                    <a:pt x="21" y="7"/>
                    <a:pt x="21" y="7"/>
                  </a:cubicBezTo>
                  <a:cubicBezTo>
                    <a:pt x="21" y="7"/>
                    <a:pt x="24" y="5"/>
                    <a:pt x="25" y="5"/>
                  </a:cubicBezTo>
                  <a:cubicBezTo>
                    <a:pt x="26" y="5"/>
                    <a:pt x="27" y="6"/>
                    <a:pt x="29" y="7"/>
                  </a:cubicBezTo>
                  <a:cubicBezTo>
                    <a:pt x="30" y="5"/>
                    <a:pt x="31" y="2"/>
                    <a:pt x="31"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71" name="Freeform 672">
              <a:extLst>
                <a:ext uri="{FF2B5EF4-FFF2-40B4-BE49-F238E27FC236}">
                  <a16:creationId xmlns:a16="http://schemas.microsoft.com/office/drawing/2014/main" id="{392FCCAD-7C20-3BE1-8D95-FE86C1CDFE13}"/>
                </a:ext>
              </a:extLst>
            </p:cNvPr>
            <p:cNvSpPr>
              <a:spLocks/>
            </p:cNvSpPr>
            <p:nvPr/>
          </p:nvSpPr>
          <p:spPr bwMode="auto">
            <a:xfrm>
              <a:off x="12881724" y="6940166"/>
              <a:ext cx="140127" cy="92380"/>
            </a:xfrm>
            <a:custGeom>
              <a:avLst/>
              <a:gdLst>
                <a:gd name="T0" fmla="*/ 15 w 15"/>
                <a:gd name="T1" fmla="*/ 6 h 10"/>
                <a:gd name="T2" fmla="*/ 10 w 15"/>
                <a:gd name="T3" fmla="*/ 1 h 10"/>
                <a:gd name="T4" fmla="*/ 2 w 15"/>
                <a:gd name="T5" fmla="*/ 5 h 10"/>
                <a:gd name="T6" fmla="*/ 1 w 15"/>
                <a:gd name="T7" fmla="*/ 9 h 10"/>
                <a:gd name="T8" fmla="*/ 6 w 15"/>
                <a:gd name="T9" fmla="*/ 9 h 10"/>
                <a:gd name="T10" fmla="*/ 11 w 15"/>
                <a:gd name="T11" fmla="*/ 7 h 10"/>
                <a:gd name="T12" fmla="*/ 15 w 15"/>
                <a:gd name="T13" fmla="*/ 6 h 10"/>
                <a:gd name="T14" fmla="*/ 15 w 15"/>
                <a:gd name="T15" fmla="*/ 6 h 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 h="10">
                  <a:moveTo>
                    <a:pt x="15" y="6"/>
                  </a:moveTo>
                  <a:cubicBezTo>
                    <a:pt x="13" y="4"/>
                    <a:pt x="10" y="4"/>
                    <a:pt x="10" y="1"/>
                  </a:cubicBezTo>
                  <a:cubicBezTo>
                    <a:pt x="5" y="0"/>
                    <a:pt x="4" y="0"/>
                    <a:pt x="2" y="5"/>
                  </a:cubicBezTo>
                  <a:cubicBezTo>
                    <a:pt x="2" y="6"/>
                    <a:pt x="0" y="9"/>
                    <a:pt x="1" y="9"/>
                  </a:cubicBezTo>
                  <a:cubicBezTo>
                    <a:pt x="3" y="10"/>
                    <a:pt x="5" y="10"/>
                    <a:pt x="6" y="9"/>
                  </a:cubicBezTo>
                  <a:cubicBezTo>
                    <a:pt x="8" y="8"/>
                    <a:pt x="9" y="7"/>
                    <a:pt x="11" y="7"/>
                  </a:cubicBezTo>
                  <a:cubicBezTo>
                    <a:pt x="11" y="7"/>
                    <a:pt x="15" y="7"/>
                    <a:pt x="15" y="6"/>
                  </a:cubicBezTo>
                  <a:cubicBezTo>
                    <a:pt x="14" y="6"/>
                    <a:pt x="15" y="7"/>
                    <a:pt x="15" y="6"/>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72" name="Freeform 673">
              <a:extLst>
                <a:ext uri="{FF2B5EF4-FFF2-40B4-BE49-F238E27FC236}">
                  <a16:creationId xmlns:a16="http://schemas.microsoft.com/office/drawing/2014/main" id="{FAD499CD-484A-D17E-295C-65A51E774D76}"/>
                </a:ext>
              </a:extLst>
            </p:cNvPr>
            <p:cNvSpPr>
              <a:spLocks/>
            </p:cNvSpPr>
            <p:nvPr/>
          </p:nvSpPr>
          <p:spPr bwMode="auto">
            <a:xfrm>
              <a:off x="12582361" y="6911499"/>
              <a:ext cx="82803" cy="168837"/>
            </a:xfrm>
            <a:custGeom>
              <a:avLst/>
              <a:gdLst>
                <a:gd name="T0" fmla="*/ 6 w 9"/>
                <a:gd name="T1" fmla="*/ 16 h 18"/>
                <a:gd name="T2" fmla="*/ 7 w 9"/>
                <a:gd name="T3" fmla="*/ 11 h 18"/>
                <a:gd name="T4" fmla="*/ 6 w 9"/>
                <a:gd name="T5" fmla="*/ 6 h 18"/>
                <a:gd name="T6" fmla="*/ 7 w 9"/>
                <a:gd name="T7" fmla="*/ 4 h 18"/>
                <a:gd name="T8" fmla="*/ 3 w 9"/>
                <a:gd name="T9" fmla="*/ 1 h 18"/>
                <a:gd name="T10" fmla="*/ 0 w 9"/>
                <a:gd name="T11" fmla="*/ 9 h 18"/>
                <a:gd name="T12" fmla="*/ 4 w 9"/>
                <a:gd name="T13" fmla="*/ 18 h 18"/>
                <a:gd name="T14" fmla="*/ 6 w 9"/>
                <a:gd name="T15" fmla="*/ 16 h 18"/>
                <a:gd name="T16" fmla="*/ 6 w 9"/>
                <a:gd name="T17" fmla="*/ 16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 h="18">
                  <a:moveTo>
                    <a:pt x="6" y="16"/>
                  </a:moveTo>
                  <a:cubicBezTo>
                    <a:pt x="7" y="14"/>
                    <a:pt x="9" y="12"/>
                    <a:pt x="7" y="11"/>
                  </a:cubicBezTo>
                  <a:cubicBezTo>
                    <a:pt x="6" y="10"/>
                    <a:pt x="5" y="8"/>
                    <a:pt x="6" y="6"/>
                  </a:cubicBezTo>
                  <a:cubicBezTo>
                    <a:pt x="6" y="6"/>
                    <a:pt x="7" y="4"/>
                    <a:pt x="7" y="4"/>
                  </a:cubicBezTo>
                  <a:cubicBezTo>
                    <a:pt x="6" y="3"/>
                    <a:pt x="4" y="1"/>
                    <a:pt x="3" y="1"/>
                  </a:cubicBezTo>
                  <a:cubicBezTo>
                    <a:pt x="0" y="0"/>
                    <a:pt x="0" y="7"/>
                    <a:pt x="0" y="9"/>
                  </a:cubicBezTo>
                  <a:cubicBezTo>
                    <a:pt x="0" y="13"/>
                    <a:pt x="2" y="15"/>
                    <a:pt x="4" y="18"/>
                  </a:cubicBezTo>
                  <a:cubicBezTo>
                    <a:pt x="5" y="17"/>
                    <a:pt x="6" y="16"/>
                    <a:pt x="6" y="16"/>
                  </a:cubicBezTo>
                  <a:cubicBezTo>
                    <a:pt x="7" y="14"/>
                    <a:pt x="6" y="16"/>
                    <a:pt x="6" y="16"/>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73" name="Freeform 674">
              <a:extLst>
                <a:ext uri="{FF2B5EF4-FFF2-40B4-BE49-F238E27FC236}">
                  <a16:creationId xmlns:a16="http://schemas.microsoft.com/office/drawing/2014/main" id="{F7789471-4677-DFCA-F2D8-24AB2E460D07}"/>
                </a:ext>
              </a:extLst>
            </p:cNvPr>
            <p:cNvSpPr>
              <a:spLocks/>
            </p:cNvSpPr>
            <p:nvPr/>
          </p:nvSpPr>
          <p:spPr bwMode="auto">
            <a:xfrm>
              <a:off x="12630129" y="6930613"/>
              <a:ext cx="121018" cy="82827"/>
            </a:xfrm>
            <a:custGeom>
              <a:avLst/>
              <a:gdLst>
                <a:gd name="T0" fmla="*/ 11 w 13"/>
                <a:gd name="T1" fmla="*/ 0 h 9"/>
                <a:gd name="T2" fmla="*/ 2 w 13"/>
                <a:gd name="T3" fmla="*/ 2 h 9"/>
                <a:gd name="T4" fmla="*/ 3 w 13"/>
                <a:gd name="T5" fmla="*/ 9 h 9"/>
                <a:gd name="T6" fmla="*/ 7 w 13"/>
                <a:gd name="T7" fmla="*/ 8 h 9"/>
                <a:gd name="T8" fmla="*/ 10 w 13"/>
                <a:gd name="T9" fmla="*/ 7 h 9"/>
                <a:gd name="T10" fmla="*/ 11 w 13"/>
                <a:gd name="T11" fmla="*/ 0 h 9"/>
              </a:gdLst>
              <a:ahLst/>
              <a:cxnLst>
                <a:cxn ang="0">
                  <a:pos x="T0" y="T1"/>
                </a:cxn>
                <a:cxn ang="0">
                  <a:pos x="T2" y="T3"/>
                </a:cxn>
                <a:cxn ang="0">
                  <a:pos x="T4" y="T5"/>
                </a:cxn>
                <a:cxn ang="0">
                  <a:pos x="T6" y="T7"/>
                </a:cxn>
                <a:cxn ang="0">
                  <a:pos x="T8" y="T9"/>
                </a:cxn>
                <a:cxn ang="0">
                  <a:pos x="T10" y="T11"/>
                </a:cxn>
              </a:cxnLst>
              <a:rect l="0" t="0" r="r" b="b"/>
              <a:pathLst>
                <a:path w="13" h="9">
                  <a:moveTo>
                    <a:pt x="11" y="0"/>
                  </a:moveTo>
                  <a:cubicBezTo>
                    <a:pt x="9" y="0"/>
                    <a:pt x="2" y="0"/>
                    <a:pt x="2" y="2"/>
                  </a:cubicBezTo>
                  <a:cubicBezTo>
                    <a:pt x="0" y="4"/>
                    <a:pt x="0" y="8"/>
                    <a:pt x="3" y="9"/>
                  </a:cubicBezTo>
                  <a:cubicBezTo>
                    <a:pt x="4" y="8"/>
                    <a:pt x="6" y="9"/>
                    <a:pt x="7" y="8"/>
                  </a:cubicBezTo>
                  <a:cubicBezTo>
                    <a:pt x="8" y="8"/>
                    <a:pt x="9" y="6"/>
                    <a:pt x="10" y="7"/>
                  </a:cubicBezTo>
                  <a:cubicBezTo>
                    <a:pt x="13" y="9"/>
                    <a:pt x="11" y="1"/>
                    <a:pt x="11"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74" name="Freeform 675">
              <a:extLst>
                <a:ext uri="{FF2B5EF4-FFF2-40B4-BE49-F238E27FC236}">
                  <a16:creationId xmlns:a16="http://schemas.microsoft.com/office/drawing/2014/main" id="{8135D3F8-B5E2-5234-61D2-48D070BE146B}"/>
                </a:ext>
              </a:extLst>
            </p:cNvPr>
            <p:cNvSpPr>
              <a:spLocks/>
            </p:cNvSpPr>
            <p:nvPr/>
          </p:nvSpPr>
          <p:spPr bwMode="auto">
            <a:xfrm>
              <a:off x="13655610" y="6984764"/>
              <a:ext cx="178346" cy="149721"/>
            </a:xfrm>
            <a:custGeom>
              <a:avLst/>
              <a:gdLst>
                <a:gd name="T0" fmla="*/ 19 w 19"/>
                <a:gd name="T1" fmla="*/ 14 h 16"/>
                <a:gd name="T2" fmla="*/ 17 w 19"/>
                <a:gd name="T3" fmla="*/ 10 h 16"/>
                <a:gd name="T4" fmla="*/ 16 w 19"/>
                <a:gd name="T5" fmla="*/ 7 h 16"/>
                <a:gd name="T6" fmla="*/ 14 w 19"/>
                <a:gd name="T7" fmla="*/ 3 h 16"/>
                <a:gd name="T8" fmla="*/ 12 w 19"/>
                <a:gd name="T9" fmla="*/ 0 h 16"/>
                <a:gd name="T10" fmla="*/ 6 w 19"/>
                <a:gd name="T11" fmla="*/ 6 h 16"/>
                <a:gd name="T12" fmla="*/ 9 w 19"/>
                <a:gd name="T13" fmla="*/ 9 h 16"/>
                <a:gd name="T14" fmla="*/ 12 w 19"/>
                <a:gd name="T15" fmla="*/ 11 h 16"/>
                <a:gd name="T16" fmla="*/ 16 w 19"/>
                <a:gd name="T17" fmla="*/ 13 h 16"/>
                <a:gd name="T18" fmla="*/ 19 w 19"/>
                <a:gd name="T19" fmla="*/ 14 h 16"/>
                <a:gd name="T20" fmla="*/ 19 w 19"/>
                <a:gd name="T21" fmla="*/ 1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 h="16">
                  <a:moveTo>
                    <a:pt x="19" y="14"/>
                  </a:moveTo>
                  <a:cubicBezTo>
                    <a:pt x="19" y="12"/>
                    <a:pt x="19" y="11"/>
                    <a:pt x="17" y="10"/>
                  </a:cubicBezTo>
                  <a:cubicBezTo>
                    <a:pt x="15" y="9"/>
                    <a:pt x="17" y="8"/>
                    <a:pt x="16" y="7"/>
                  </a:cubicBezTo>
                  <a:cubicBezTo>
                    <a:pt x="15" y="5"/>
                    <a:pt x="14" y="6"/>
                    <a:pt x="14" y="3"/>
                  </a:cubicBezTo>
                  <a:cubicBezTo>
                    <a:pt x="14" y="3"/>
                    <a:pt x="11" y="1"/>
                    <a:pt x="12" y="0"/>
                  </a:cubicBezTo>
                  <a:cubicBezTo>
                    <a:pt x="9" y="0"/>
                    <a:pt x="0" y="1"/>
                    <a:pt x="6" y="6"/>
                  </a:cubicBezTo>
                  <a:cubicBezTo>
                    <a:pt x="7" y="7"/>
                    <a:pt x="8" y="8"/>
                    <a:pt x="9" y="9"/>
                  </a:cubicBezTo>
                  <a:cubicBezTo>
                    <a:pt x="10" y="10"/>
                    <a:pt x="11" y="10"/>
                    <a:pt x="12" y="11"/>
                  </a:cubicBezTo>
                  <a:cubicBezTo>
                    <a:pt x="14" y="11"/>
                    <a:pt x="16" y="11"/>
                    <a:pt x="16" y="13"/>
                  </a:cubicBezTo>
                  <a:cubicBezTo>
                    <a:pt x="17" y="14"/>
                    <a:pt x="18" y="16"/>
                    <a:pt x="19" y="14"/>
                  </a:cubicBezTo>
                  <a:cubicBezTo>
                    <a:pt x="19" y="13"/>
                    <a:pt x="18" y="15"/>
                    <a:pt x="19" y="1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75" name="Freeform 676">
              <a:extLst>
                <a:ext uri="{FF2B5EF4-FFF2-40B4-BE49-F238E27FC236}">
                  <a16:creationId xmlns:a16="http://schemas.microsoft.com/office/drawing/2014/main" id="{8A8B6837-1B35-1D99-139E-A1A23B36DD5E}"/>
                </a:ext>
              </a:extLst>
            </p:cNvPr>
            <p:cNvSpPr>
              <a:spLocks/>
            </p:cNvSpPr>
            <p:nvPr/>
          </p:nvSpPr>
          <p:spPr bwMode="auto">
            <a:xfrm>
              <a:off x="13722489" y="7061218"/>
              <a:ext cx="923568" cy="783643"/>
            </a:xfrm>
            <a:custGeom>
              <a:avLst/>
              <a:gdLst>
                <a:gd name="T0" fmla="*/ 95 w 99"/>
                <a:gd name="T1" fmla="*/ 73 h 84"/>
                <a:gd name="T2" fmla="*/ 93 w 99"/>
                <a:gd name="T3" fmla="*/ 68 h 84"/>
                <a:gd name="T4" fmla="*/ 90 w 99"/>
                <a:gd name="T5" fmla="*/ 65 h 84"/>
                <a:gd name="T6" fmla="*/ 86 w 99"/>
                <a:gd name="T7" fmla="*/ 60 h 84"/>
                <a:gd name="T8" fmla="*/ 87 w 99"/>
                <a:gd name="T9" fmla="*/ 55 h 84"/>
                <a:gd name="T10" fmla="*/ 89 w 99"/>
                <a:gd name="T11" fmla="*/ 50 h 84"/>
                <a:gd name="T12" fmla="*/ 84 w 99"/>
                <a:gd name="T13" fmla="*/ 49 h 84"/>
                <a:gd name="T14" fmla="*/ 84 w 99"/>
                <a:gd name="T15" fmla="*/ 46 h 84"/>
                <a:gd name="T16" fmla="*/ 84 w 99"/>
                <a:gd name="T17" fmla="*/ 40 h 84"/>
                <a:gd name="T18" fmla="*/ 82 w 99"/>
                <a:gd name="T19" fmla="*/ 36 h 84"/>
                <a:gd name="T20" fmla="*/ 85 w 99"/>
                <a:gd name="T21" fmla="*/ 31 h 84"/>
                <a:gd name="T22" fmla="*/ 86 w 99"/>
                <a:gd name="T23" fmla="*/ 20 h 84"/>
                <a:gd name="T24" fmla="*/ 79 w 99"/>
                <a:gd name="T25" fmla="*/ 18 h 84"/>
                <a:gd name="T26" fmla="*/ 76 w 99"/>
                <a:gd name="T27" fmla="*/ 15 h 84"/>
                <a:gd name="T28" fmla="*/ 71 w 99"/>
                <a:gd name="T29" fmla="*/ 13 h 84"/>
                <a:gd name="T30" fmla="*/ 66 w 99"/>
                <a:gd name="T31" fmla="*/ 12 h 84"/>
                <a:gd name="T32" fmla="*/ 61 w 99"/>
                <a:gd name="T33" fmla="*/ 11 h 84"/>
                <a:gd name="T34" fmla="*/ 57 w 99"/>
                <a:gd name="T35" fmla="*/ 12 h 84"/>
                <a:gd name="T36" fmla="*/ 53 w 99"/>
                <a:gd name="T37" fmla="*/ 15 h 84"/>
                <a:gd name="T38" fmla="*/ 49 w 99"/>
                <a:gd name="T39" fmla="*/ 17 h 84"/>
                <a:gd name="T40" fmla="*/ 46 w 99"/>
                <a:gd name="T41" fmla="*/ 20 h 84"/>
                <a:gd name="T42" fmla="*/ 33 w 99"/>
                <a:gd name="T43" fmla="*/ 18 h 84"/>
                <a:gd name="T44" fmla="*/ 30 w 99"/>
                <a:gd name="T45" fmla="*/ 16 h 84"/>
                <a:gd name="T46" fmla="*/ 25 w 99"/>
                <a:gd name="T47" fmla="*/ 15 h 84"/>
                <a:gd name="T48" fmla="*/ 24 w 99"/>
                <a:gd name="T49" fmla="*/ 10 h 84"/>
                <a:gd name="T50" fmla="*/ 20 w 99"/>
                <a:gd name="T51" fmla="*/ 5 h 84"/>
                <a:gd name="T52" fmla="*/ 14 w 99"/>
                <a:gd name="T53" fmla="*/ 5 h 84"/>
                <a:gd name="T54" fmla="*/ 11 w 99"/>
                <a:gd name="T55" fmla="*/ 7 h 84"/>
                <a:gd name="T56" fmla="*/ 5 w 99"/>
                <a:gd name="T57" fmla="*/ 4 h 84"/>
                <a:gd name="T58" fmla="*/ 1 w 99"/>
                <a:gd name="T59" fmla="*/ 3 h 84"/>
                <a:gd name="T60" fmla="*/ 0 w 99"/>
                <a:gd name="T61" fmla="*/ 5 h 84"/>
                <a:gd name="T62" fmla="*/ 1 w 99"/>
                <a:gd name="T63" fmla="*/ 8 h 84"/>
                <a:gd name="T64" fmla="*/ 1 w 99"/>
                <a:gd name="T65" fmla="*/ 10 h 84"/>
                <a:gd name="T66" fmla="*/ 1 w 99"/>
                <a:gd name="T67" fmla="*/ 12 h 84"/>
                <a:gd name="T68" fmla="*/ 3 w 99"/>
                <a:gd name="T69" fmla="*/ 14 h 84"/>
                <a:gd name="T70" fmla="*/ 3 w 99"/>
                <a:gd name="T71" fmla="*/ 16 h 84"/>
                <a:gd name="T72" fmla="*/ 5 w 99"/>
                <a:gd name="T73" fmla="*/ 21 h 84"/>
                <a:gd name="T74" fmla="*/ 8 w 99"/>
                <a:gd name="T75" fmla="*/ 24 h 84"/>
                <a:gd name="T76" fmla="*/ 10 w 99"/>
                <a:gd name="T77" fmla="*/ 25 h 84"/>
                <a:gd name="T78" fmla="*/ 8 w 99"/>
                <a:gd name="T79" fmla="*/ 37 h 84"/>
                <a:gd name="T80" fmla="*/ 12 w 99"/>
                <a:gd name="T81" fmla="*/ 41 h 84"/>
                <a:gd name="T82" fmla="*/ 18 w 99"/>
                <a:gd name="T83" fmla="*/ 47 h 84"/>
                <a:gd name="T84" fmla="*/ 17 w 99"/>
                <a:gd name="T85" fmla="*/ 50 h 84"/>
                <a:gd name="T86" fmla="*/ 19 w 99"/>
                <a:gd name="T87" fmla="*/ 52 h 84"/>
                <a:gd name="T88" fmla="*/ 22 w 99"/>
                <a:gd name="T89" fmla="*/ 58 h 84"/>
                <a:gd name="T90" fmla="*/ 24 w 99"/>
                <a:gd name="T91" fmla="*/ 55 h 84"/>
                <a:gd name="T92" fmla="*/ 25 w 99"/>
                <a:gd name="T93" fmla="*/ 56 h 84"/>
                <a:gd name="T94" fmla="*/ 26 w 99"/>
                <a:gd name="T95" fmla="*/ 57 h 84"/>
                <a:gd name="T96" fmla="*/ 30 w 99"/>
                <a:gd name="T97" fmla="*/ 57 h 84"/>
                <a:gd name="T98" fmla="*/ 35 w 99"/>
                <a:gd name="T99" fmla="*/ 66 h 84"/>
                <a:gd name="T100" fmla="*/ 46 w 99"/>
                <a:gd name="T101" fmla="*/ 74 h 84"/>
                <a:gd name="T102" fmla="*/ 52 w 99"/>
                <a:gd name="T103" fmla="*/ 76 h 84"/>
                <a:gd name="T104" fmla="*/ 56 w 99"/>
                <a:gd name="T105" fmla="*/ 75 h 84"/>
                <a:gd name="T106" fmla="*/ 56 w 99"/>
                <a:gd name="T107" fmla="*/ 76 h 84"/>
                <a:gd name="T108" fmla="*/ 61 w 99"/>
                <a:gd name="T109" fmla="*/ 73 h 84"/>
                <a:gd name="T110" fmla="*/ 60 w 99"/>
                <a:gd name="T111" fmla="*/ 73 h 84"/>
                <a:gd name="T112" fmla="*/ 62 w 99"/>
                <a:gd name="T113" fmla="*/ 73 h 84"/>
                <a:gd name="T114" fmla="*/ 65 w 99"/>
                <a:gd name="T115" fmla="*/ 77 h 84"/>
                <a:gd name="T116" fmla="*/ 69 w 99"/>
                <a:gd name="T117" fmla="*/ 81 h 84"/>
                <a:gd name="T118" fmla="*/ 88 w 99"/>
                <a:gd name="T119" fmla="*/ 84 h 84"/>
                <a:gd name="T120" fmla="*/ 92 w 99"/>
                <a:gd name="T121" fmla="*/ 77 h 84"/>
                <a:gd name="T122" fmla="*/ 95 w 99"/>
                <a:gd name="T123" fmla="*/ 73 h 84"/>
                <a:gd name="T124" fmla="*/ 95 w 99"/>
                <a:gd name="T125" fmla="*/ 73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9" h="84">
                  <a:moveTo>
                    <a:pt x="95" y="73"/>
                  </a:moveTo>
                  <a:cubicBezTo>
                    <a:pt x="93" y="72"/>
                    <a:pt x="94" y="70"/>
                    <a:pt x="93" y="68"/>
                  </a:cubicBezTo>
                  <a:cubicBezTo>
                    <a:pt x="93" y="67"/>
                    <a:pt x="91" y="66"/>
                    <a:pt x="90" y="65"/>
                  </a:cubicBezTo>
                  <a:cubicBezTo>
                    <a:pt x="88" y="64"/>
                    <a:pt x="87" y="62"/>
                    <a:pt x="86" y="60"/>
                  </a:cubicBezTo>
                  <a:cubicBezTo>
                    <a:pt x="84" y="58"/>
                    <a:pt x="85" y="58"/>
                    <a:pt x="87" y="55"/>
                  </a:cubicBezTo>
                  <a:cubicBezTo>
                    <a:pt x="88" y="54"/>
                    <a:pt x="90" y="52"/>
                    <a:pt x="89" y="50"/>
                  </a:cubicBezTo>
                  <a:cubicBezTo>
                    <a:pt x="88" y="49"/>
                    <a:pt x="85" y="49"/>
                    <a:pt x="84" y="49"/>
                  </a:cubicBezTo>
                  <a:cubicBezTo>
                    <a:pt x="83" y="48"/>
                    <a:pt x="84" y="46"/>
                    <a:pt x="84" y="46"/>
                  </a:cubicBezTo>
                  <a:cubicBezTo>
                    <a:pt x="83" y="44"/>
                    <a:pt x="83" y="41"/>
                    <a:pt x="84" y="40"/>
                  </a:cubicBezTo>
                  <a:cubicBezTo>
                    <a:pt x="86" y="38"/>
                    <a:pt x="83" y="37"/>
                    <a:pt x="82" y="36"/>
                  </a:cubicBezTo>
                  <a:cubicBezTo>
                    <a:pt x="82" y="35"/>
                    <a:pt x="84" y="32"/>
                    <a:pt x="85" y="31"/>
                  </a:cubicBezTo>
                  <a:cubicBezTo>
                    <a:pt x="85" y="30"/>
                    <a:pt x="87" y="20"/>
                    <a:pt x="86" y="20"/>
                  </a:cubicBezTo>
                  <a:cubicBezTo>
                    <a:pt x="83" y="20"/>
                    <a:pt x="82" y="20"/>
                    <a:pt x="79" y="18"/>
                  </a:cubicBezTo>
                  <a:cubicBezTo>
                    <a:pt x="78" y="17"/>
                    <a:pt x="77" y="16"/>
                    <a:pt x="76" y="15"/>
                  </a:cubicBezTo>
                  <a:cubicBezTo>
                    <a:pt x="75" y="14"/>
                    <a:pt x="72" y="14"/>
                    <a:pt x="71" y="13"/>
                  </a:cubicBezTo>
                  <a:cubicBezTo>
                    <a:pt x="69" y="13"/>
                    <a:pt x="68" y="13"/>
                    <a:pt x="66" y="12"/>
                  </a:cubicBezTo>
                  <a:cubicBezTo>
                    <a:pt x="65" y="10"/>
                    <a:pt x="63" y="11"/>
                    <a:pt x="61" y="11"/>
                  </a:cubicBezTo>
                  <a:cubicBezTo>
                    <a:pt x="60" y="12"/>
                    <a:pt x="58" y="11"/>
                    <a:pt x="57" y="12"/>
                  </a:cubicBezTo>
                  <a:cubicBezTo>
                    <a:pt x="55" y="12"/>
                    <a:pt x="54" y="14"/>
                    <a:pt x="53" y="15"/>
                  </a:cubicBezTo>
                  <a:cubicBezTo>
                    <a:pt x="52" y="16"/>
                    <a:pt x="49" y="15"/>
                    <a:pt x="49" y="17"/>
                  </a:cubicBezTo>
                  <a:cubicBezTo>
                    <a:pt x="49" y="19"/>
                    <a:pt x="48" y="19"/>
                    <a:pt x="46" y="20"/>
                  </a:cubicBezTo>
                  <a:cubicBezTo>
                    <a:pt x="41" y="21"/>
                    <a:pt x="37" y="21"/>
                    <a:pt x="33" y="18"/>
                  </a:cubicBezTo>
                  <a:cubicBezTo>
                    <a:pt x="32" y="17"/>
                    <a:pt x="31" y="16"/>
                    <a:pt x="30" y="16"/>
                  </a:cubicBezTo>
                  <a:cubicBezTo>
                    <a:pt x="28" y="14"/>
                    <a:pt x="27" y="15"/>
                    <a:pt x="25" y="15"/>
                  </a:cubicBezTo>
                  <a:cubicBezTo>
                    <a:pt x="24" y="14"/>
                    <a:pt x="24" y="11"/>
                    <a:pt x="24" y="10"/>
                  </a:cubicBezTo>
                  <a:cubicBezTo>
                    <a:pt x="21" y="9"/>
                    <a:pt x="20" y="8"/>
                    <a:pt x="20" y="5"/>
                  </a:cubicBezTo>
                  <a:cubicBezTo>
                    <a:pt x="20" y="0"/>
                    <a:pt x="16" y="3"/>
                    <a:pt x="14" y="5"/>
                  </a:cubicBezTo>
                  <a:cubicBezTo>
                    <a:pt x="13" y="6"/>
                    <a:pt x="12" y="7"/>
                    <a:pt x="11" y="7"/>
                  </a:cubicBezTo>
                  <a:cubicBezTo>
                    <a:pt x="9" y="6"/>
                    <a:pt x="6" y="6"/>
                    <a:pt x="5" y="4"/>
                  </a:cubicBezTo>
                  <a:cubicBezTo>
                    <a:pt x="3" y="2"/>
                    <a:pt x="3" y="1"/>
                    <a:pt x="1" y="3"/>
                  </a:cubicBezTo>
                  <a:cubicBezTo>
                    <a:pt x="1" y="4"/>
                    <a:pt x="0" y="4"/>
                    <a:pt x="0" y="5"/>
                  </a:cubicBezTo>
                  <a:cubicBezTo>
                    <a:pt x="0" y="6"/>
                    <a:pt x="0" y="7"/>
                    <a:pt x="1" y="8"/>
                  </a:cubicBezTo>
                  <a:cubicBezTo>
                    <a:pt x="1" y="8"/>
                    <a:pt x="2" y="10"/>
                    <a:pt x="1" y="10"/>
                  </a:cubicBezTo>
                  <a:cubicBezTo>
                    <a:pt x="1" y="11"/>
                    <a:pt x="0" y="11"/>
                    <a:pt x="1" y="12"/>
                  </a:cubicBezTo>
                  <a:cubicBezTo>
                    <a:pt x="1" y="13"/>
                    <a:pt x="3" y="13"/>
                    <a:pt x="3" y="14"/>
                  </a:cubicBezTo>
                  <a:cubicBezTo>
                    <a:pt x="3" y="15"/>
                    <a:pt x="2" y="16"/>
                    <a:pt x="3" y="16"/>
                  </a:cubicBezTo>
                  <a:cubicBezTo>
                    <a:pt x="4" y="18"/>
                    <a:pt x="4" y="19"/>
                    <a:pt x="5" y="21"/>
                  </a:cubicBezTo>
                  <a:cubicBezTo>
                    <a:pt x="6" y="22"/>
                    <a:pt x="6" y="23"/>
                    <a:pt x="8" y="24"/>
                  </a:cubicBezTo>
                  <a:cubicBezTo>
                    <a:pt x="8" y="24"/>
                    <a:pt x="10" y="25"/>
                    <a:pt x="10" y="25"/>
                  </a:cubicBezTo>
                  <a:cubicBezTo>
                    <a:pt x="11" y="29"/>
                    <a:pt x="2" y="33"/>
                    <a:pt x="8" y="37"/>
                  </a:cubicBezTo>
                  <a:cubicBezTo>
                    <a:pt x="10" y="38"/>
                    <a:pt x="10" y="40"/>
                    <a:pt x="12" y="41"/>
                  </a:cubicBezTo>
                  <a:cubicBezTo>
                    <a:pt x="14" y="43"/>
                    <a:pt x="16" y="44"/>
                    <a:pt x="18" y="47"/>
                  </a:cubicBezTo>
                  <a:cubicBezTo>
                    <a:pt x="18" y="48"/>
                    <a:pt x="17" y="49"/>
                    <a:pt x="17" y="50"/>
                  </a:cubicBezTo>
                  <a:cubicBezTo>
                    <a:pt x="18" y="51"/>
                    <a:pt x="20" y="51"/>
                    <a:pt x="19" y="52"/>
                  </a:cubicBezTo>
                  <a:cubicBezTo>
                    <a:pt x="19" y="55"/>
                    <a:pt x="21" y="56"/>
                    <a:pt x="22" y="58"/>
                  </a:cubicBezTo>
                  <a:cubicBezTo>
                    <a:pt x="24" y="57"/>
                    <a:pt x="23" y="56"/>
                    <a:pt x="24" y="55"/>
                  </a:cubicBezTo>
                  <a:cubicBezTo>
                    <a:pt x="24" y="55"/>
                    <a:pt x="25" y="56"/>
                    <a:pt x="25" y="56"/>
                  </a:cubicBezTo>
                  <a:cubicBezTo>
                    <a:pt x="27" y="56"/>
                    <a:pt x="25" y="56"/>
                    <a:pt x="26" y="57"/>
                  </a:cubicBezTo>
                  <a:cubicBezTo>
                    <a:pt x="27" y="58"/>
                    <a:pt x="28" y="55"/>
                    <a:pt x="30" y="57"/>
                  </a:cubicBezTo>
                  <a:cubicBezTo>
                    <a:pt x="32" y="60"/>
                    <a:pt x="33" y="63"/>
                    <a:pt x="35" y="66"/>
                  </a:cubicBezTo>
                  <a:cubicBezTo>
                    <a:pt x="37" y="69"/>
                    <a:pt x="42" y="72"/>
                    <a:pt x="46" y="74"/>
                  </a:cubicBezTo>
                  <a:cubicBezTo>
                    <a:pt x="48" y="75"/>
                    <a:pt x="50" y="75"/>
                    <a:pt x="52" y="76"/>
                  </a:cubicBezTo>
                  <a:cubicBezTo>
                    <a:pt x="53" y="76"/>
                    <a:pt x="56" y="75"/>
                    <a:pt x="56" y="75"/>
                  </a:cubicBezTo>
                  <a:cubicBezTo>
                    <a:pt x="56" y="75"/>
                    <a:pt x="56" y="76"/>
                    <a:pt x="56" y="76"/>
                  </a:cubicBezTo>
                  <a:cubicBezTo>
                    <a:pt x="57" y="76"/>
                    <a:pt x="60" y="74"/>
                    <a:pt x="61" y="73"/>
                  </a:cubicBezTo>
                  <a:cubicBezTo>
                    <a:pt x="61" y="73"/>
                    <a:pt x="60" y="73"/>
                    <a:pt x="60" y="73"/>
                  </a:cubicBezTo>
                  <a:cubicBezTo>
                    <a:pt x="60" y="72"/>
                    <a:pt x="62" y="73"/>
                    <a:pt x="62" y="73"/>
                  </a:cubicBezTo>
                  <a:cubicBezTo>
                    <a:pt x="64" y="74"/>
                    <a:pt x="64" y="75"/>
                    <a:pt x="65" y="77"/>
                  </a:cubicBezTo>
                  <a:cubicBezTo>
                    <a:pt x="66" y="80"/>
                    <a:pt x="67" y="80"/>
                    <a:pt x="69" y="81"/>
                  </a:cubicBezTo>
                  <a:cubicBezTo>
                    <a:pt x="75" y="82"/>
                    <a:pt x="82" y="83"/>
                    <a:pt x="88" y="84"/>
                  </a:cubicBezTo>
                  <a:cubicBezTo>
                    <a:pt x="88" y="80"/>
                    <a:pt x="89" y="79"/>
                    <a:pt x="92" y="77"/>
                  </a:cubicBezTo>
                  <a:cubicBezTo>
                    <a:pt x="94" y="76"/>
                    <a:pt x="99" y="75"/>
                    <a:pt x="95" y="73"/>
                  </a:cubicBezTo>
                  <a:cubicBezTo>
                    <a:pt x="94" y="72"/>
                    <a:pt x="97" y="74"/>
                    <a:pt x="95" y="73"/>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76" name="Freeform 677">
              <a:extLst>
                <a:ext uri="{FF2B5EF4-FFF2-40B4-BE49-F238E27FC236}">
                  <a16:creationId xmlns:a16="http://schemas.microsoft.com/office/drawing/2014/main" id="{C86D182C-A6F0-E203-B6A7-196A7217AAE3}"/>
                </a:ext>
              </a:extLst>
            </p:cNvPr>
            <p:cNvSpPr>
              <a:spLocks/>
            </p:cNvSpPr>
            <p:nvPr/>
          </p:nvSpPr>
          <p:spPr bwMode="auto">
            <a:xfrm>
              <a:off x="13741597" y="7070776"/>
              <a:ext cx="73250" cy="54156"/>
            </a:xfrm>
            <a:custGeom>
              <a:avLst/>
              <a:gdLst>
                <a:gd name="T0" fmla="*/ 1 w 8"/>
                <a:gd name="T1" fmla="*/ 1 h 6"/>
                <a:gd name="T2" fmla="*/ 3 w 8"/>
                <a:gd name="T3" fmla="*/ 4 h 6"/>
                <a:gd name="T4" fmla="*/ 8 w 8"/>
                <a:gd name="T5" fmla="*/ 6 h 6"/>
                <a:gd name="T6" fmla="*/ 0 w 8"/>
                <a:gd name="T7" fmla="*/ 0 h 6"/>
                <a:gd name="T8" fmla="*/ 1 w 8"/>
                <a:gd name="T9" fmla="*/ 1 h 6"/>
                <a:gd name="T10" fmla="*/ 1 w 8"/>
                <a:gd name="T11" fmla="*/ 1 h 6"/>
              </a:gdLst>
              <a:ahLst/>
              <a:cxnLst>
                <a:cxn ang="0">
                  <a:pos x="T0" y="T1"/>
                </a:cxn>
                <a:cxn ang="0">
                  <a:pos x="T2" y="T3"/>
                </a:cxn>
                <a:cxn ang="0">
                  <a:pos x="T4" y="T5"/>
                </a:cxn>
                <a:cxn ang="0">
                  <a:pos x="T6" y="T7"/>
                </a:cxn>
                <a:cxn ang="0">
                  <a:pos x="T8" y="T9"/>
                </a:cxn>
                <a:cxn ang="0">
                  <a:pos x="T10" y="T11"/>
                </a:cxn>
              </a:cxnLst>
              <a:rect l="0" t="0" r="r" b="b"/>
              <a:pathLst>
                <a:path w="8" h="6">
                  <a:moveTo>
                    <a:pt x="1" y="1"/>
                  </a:moveTo>
                  <a:cubicBezTo>
                    <a:pt x="2" y="1"/>
                    <a:pt x="2" y="3"/>
                    <a:pt x="3" y="4"/>
                  </a:cubicBezTo>
                  <a:cubicBezTo>
                    <a:pt x="5" y="4"/>
                    <a:pt x="6" y="5"/>
                    <a:pt x="8" y="6"/>
                  </a:cubicBezTo>
                  <a:cubicBezTo>
                    <a:pt x="7" y="2"/>
                    <a:pt x="3" y="1"/>
                    <a:pt x="0" y="0"/>
                  </a:cubicBezTo>
                  <a:cubicBezTo>
                    <a:pt x="0" y="1"/>
                    <a:pt x="0" y="1"/>
                    <a:pt x="1" y="1"/>
                  </a:cubicBezTo>
                  <a:cubicBezTo>
                    <a:pt x="2" y="1"/>
                    <a:pt x="0" y="1"/>
                    <a:pt x="1"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77" name="Freeform 678">
              <a:extLst>
                <a:ext uri="{FF2B5EF4-FFF2-40B4-BE49-F238E27FC236}">
                  <a16:creationId xmlns:a16="http://schemas.microsoft.com/office/drawing/2014/main" id="{67EA4E6E-1522-D6D1-71EA-4F07EF9BCF07}"/>
                </a:ext>
              </a:extLst>
            </p:cNvPr>
            <p:cNvSpPr>
              <a:spLocks/>
            </p:cNvSpPr>
            <p:nvPr/>
          </p:nvSpPr>
          <p:spPr bwMode="auto">
            <a:xfrm>
              <a:off x="13525034" y="6844600"/>
              <a:ext cx="328029" cy="168837"/>
            </a:xfrm>
            <a:custGeom>
              <a:avLst/>
              <a:gdLst>
                <a:gd name="T0" fmla="*/ 26 w 35"/>
                <a:gd name="T1" fmla="*/ 15 h 18"/>
                <a:gd name="T2" fmla="*/ 30 w 35"/>
                <a:gd name="T3" fmla="*/ 17 h 18"/>
                <a:gd name="T4" fmla="*/ 34 w 35"/>
                <a:gd name="T5" fmla="*/ 17 h 18"/>
                <a:gd name="T6" fmla="*/ 33 w 35"/>
                <a:gd name="T7" fmla="*/ 12 h 18"/>
                <a:gd name="T8" fmla="*/ 30 w 35"/>
                <a:gd name="T9" fmla="*/ 10 h 18"/>
                <a:gd name="T10" fmla="*/ 27 w 35"/>
                <a:gd name="T11" fmla="*/ 7 h 18"/>
                <a:gd name="T12" fmla="*/ 19 w 35"/>
                <a:gd name="T13" fmla="*/ 6 h 18"/>
                <a:gd name="T14" fmla="*/ 9 w 35"/>
                <a:gd name="T15" fmla="*/ 4 h 18"/>
                <a:gd name="T16" fmla="*/ 0 w 35"/>
                <a:gd name="T17" fmla="*/ 2 h 18"/>
                <a:gd name="T18" fmla="*/ 8 w 35"/>
                <a:gd name="T19" fmla="*/ 14 h 18"/>
                <a:gd name="T20" fmla="*/ 18 w 35"/>
                <a:gd name="T21" fmla="*/ 18 h 18"/>
                <a:gd name="T22" fmla="*/ 26 w 35"/>
                <a:gd name="T23" fmla="*/ 15 h 18"/>
                <a:gd name="T24" fmla="*/ 26 w 35"/>
                <a:gd name="T25" fmla="*/ 15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5" h="18">
                  <a:moveTo>
                    <a:pt x="26" y="15"/>
                  </a:moveTo>
                  <a:cubicBezTo>
                    <a:pt x="27" y="14"/>
                    <a:pt x="29" y="16"/>
                    <a:pt x="30" y="17"/>
                  </a:cubicBezTo>
                  <a:cubicBezTo>
                    <a:pt x="30" y="17"/>
                    <a:pt x="34" y="17"/>
                    <a:pt x="34" y="17"/>
                  </a:cubicBezTo>
                  <a:cubicBezTo>
                    <a:pt x="35" y="16"/>
                    <a:pt x="30" y="12"/>
                    <a:pt x="33" y="12"/>
                  </a:cubicBezTo>
                  <a:cubicBezTo>
                    <a:pt x="32" y="11"/>
                    <a:pt x="30" y="11"/>
                    <a:pt x="30" y="10"/>
                  </a:cubicBezTo>
                  <a:cubicBezTo>
                    <a:pt x="30" y="8"/>
                    <a:pt x="29" y="7"/>
                    <a:pt x="27" y="7"/>
                  </a:cubicBezTo>
                  <a:cubicBezTo>
                    <a:pt x="24" y="7"/>
                    <a:pt x="22" y="8"/>
                    <a:pt x="19" y="6"/>
                  </a:cubicBezTo>
                  <a:cubicBezTo>
                    <a:pt x="16" y="5"/>
                    <a:pt x="13" y="5"/>
                    <a:pt x="9" y="4"/>
                  </a:cubicBezTo>
                  <a:cubicBezTo>
                    <a:pt x="6" y="3"/>
                    <a:pt x="4" y="0"/>
                    <a:pt x="0" y="2"/>
                  </a:cubicBezTo>
                  <a:cubicBezTo>
                    <a:pt x="3" y="6"/>
                    <a:pt x="11" y="7"/>
                    <a:pt x="8" y="14"/>
                  </a:cubicBezTo>
                  <a:cubicBezTo>
                    <a:pt x="11" y="14"/>
                    <a:pt x="18" y="14"/>
                    <a:pt x="18" y="18"/>
                  </a:cubicBezTo>
                  <a:cubicBezTo>
                    <a:pt x="18" y="15"/>
                    <a:pt x="24" y="15"/>
                    <a:pt x="26" y="15"/>
                  </a:cubicBezTo>
                  <a:cubicBezTo>
                    <a:pt x="27" y="14"/>
                    <a:pt x="19" y="15"/>
                    <a:pt x="26" y="15"/>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78" name="Freeform 679">
              <a:extLst>
                <a:ext uri="{FF2B5EF4-FFF2-40B4-BE49-F238E27FC236}">
                  <a16:creationId xmlns:a16="http://schemas.microsoft.com/office/drawing/2014/main" id="{14B708F9-65AD-B345-A176-D3409C20127F}"/>
                </a:ext>
              </a:extLst>
            </p:cNvPr>
            <p:cNvSpPr>
              <a:spLocks/>
            </p:cNvSpPr>
            <p:nvPr/>
          </p:nvSpPr>
          <p:spPr bwMode="auto">
            <a:xfrm>
              <a:off x="13751153" y="6956097"/>
              <a:ext cx="251592" cy="197506"/>
            </a:xfrm>
            <a:custGeom>
              <a:avLst/>
              <a:gdLst>
                <a:gd name="T0" fmla="*/ 8 w 27"/>
                <a:gd name="T1" fmla="*/ 2 h 21"/>
                <a:gd name="T2" fmla="*/ 10 w 27"/>
                <a:gd name="T3" fmla="*/ 5 h 21"/>
                <a:gd name="T4" fmla="*/ 7 w 27"/>
                <a:gd name="T5" fmla="*/ 5 h 21"/>
                <a:gd name="T6" fmla="*/ 4 w 27"/>
                <a:gd name="T7" fmla="*/ 3 h 21"/>
                <a:gd name="T8" fmla="*/ 4 w 27"/>
                <a:gd name="T9" fmla="*/ 7 h 21"/>
                <a:gd name="T10" fmla="*/ 6 w 27"/>
                <a:gd name="T11" fmla="*/ 11 h 21"/>
                <a:gd name="T12" fmla="*/ 8 w 27"/>
                <a:gd name="T13" fmla="*/ 14 h 21"/>
                <a:gd name="T14" fmla="*/ 9 w 27"/>
                <a:gd name="T15" fmla="*/ 17 h 21"/>
                <a:gd name="T16" fmla="*/ 16 w 27"/>
                <a:gd name="T17" fmla="*/ 13 h 21"/>
                <a:gd name="T18" fmla="*/ 17 w 27"/>
                <a:gd name="T19" fmla="*/ 16 h 21"/>
                <a:gd name="T20" fmla="*/ 21 w 27"/>
                <a:gd name="T21" fmla="*/ 21 h 21"/>
                <a:gd name="T22" fmla="*/ 21 w 27"/>
                <a:gd name="T23" fmla="*/ 18 h 21"/>
                <a:gd name="T24" fmla="*/ 23 w 27"/>
                <a:gd name="T25" fmla="*/ 16 h 21"/>
                <a:gd name="T26" fmla="*/ 25 w 27"/>
                <a:gd name="T27" fmla="*/ 11 h 21"/>
                <a:gd name="T28" fmla="*/ 19 w 27"/>
                <a:gd name="T29" fmla="*/ 1 h 21"/>
                <a:gd name="T30" fmla="*/ 12 w 27"/>
                <a:gd name="T31" fmla="*/ 2 h 21"/>
                <a:gd name="T32" fmla="*/ 9 w 27"/>
                <a:gd name="T33" fmla="*/ 0 h 21"/>
                <a:gd name="T34" fmla="*/ 8 w 27"/>
                <a:gd name="T35" fmla="*/ 2 h 21"/>
                <a:gd name="T36" fmla="*/ 8 w 27"/>
                <a:gd name="T37" fmla="*/ 2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 h="21">
                  <a:moveTo>
                    <a:pt x="8" y="2"/>
                  </a:moveTo>
                  <a:cubicBezTo>
                    <a:pt x="8" y="2"/>
                    <a:pt x="11" y="4"/>
                    <a:pt x="10" y="5"/>
                  </a:cubicBezTo>
                  <a:cubicBezTo>
                    <a:pt x="10" y="5"/>
                    <a:pt x="7" y="5"/>
                    <a:pt x="7" y="5"/>
                  </a:cubicBezTo>
                  <a:cubicBezTo>
                    <a:pt x="5" y="5"/>
                    <a:pt x="5" y="3"/>
                    <a:pt x="4" y="3"/>
                  </a:cubicBezTo>
                  <a:cubicBezTo>
                    <a:pt x="0" y="2"/>
                    <a:pt x="4" y="6"/>
                    <a:pt x="4" y="7"/>
                  </a:cubicBezTo>
                  <a:cubicBezTo>
                    <a:pt x="4" y="10"/>
                    <a:pt x="7" y="8"/>
                    <a:pt x="6" y="11"/>
                  </a:cubicBezTo>
                  <a:cubicBezTo>
                    <a:pt x="5" y="13"/>
                    <a:pt x="7" y="13"/>
                    <a:pt x="8" y="14"/>
                  </a:cubicBezTo>
                  <a:cubicBezTo>
                    <a:pt x="9" y="14"/>
                    <a:pt x="9" y="16"/>
                    <a:pt x="9" y="17"/>
                  </a:cubicBezTo>
                  <a:cubicBezTo>
                    <a:pt x="10" y="16"/>
                    <a:pt x="14" y="14"/>
                    <a:pt x="16" y="13"/>
                  </a:cubicBezTo>
                  <a:cubicBezTo>
                    <a:pt x="17" y="13"/>
                    <a:pt x="17" y="15"/>
                    <a:pt x="17" y="16"/>
                  </a:cubicBezTo>
                  <a:cubicBezTo>
                    <a:pt x="17" y="19"/>
                    <a:pt x="18" y="20"/>
                    <a:pt x="21" y="21"/>
                  </a:cubicBezTo>
                  <a:cubicBezTo>
                    <a:pt x="21" y="20"/>
                    <a:pt x="21" y="18"/>
                    <a:pt x="21" y="18"/>
                  </a:cubicBezTo>
                  <a:cubicBezTo>
                    <a:pt x="22" y="17"/>
                    <a:pt x="23" y="17"/>
                    <a:pt x="23" y="16"/>
                  </a:cubicBezTo>
                  <a:cubicBezTo>
                    <a:pt x="24" y="14"/>
                    <a:pt x="24" y="12"/>
                    <a:pt x="25" y="11"/>
                  </a:cubicBezTo>
                  <a:cubicBezTo>
                    <a:pt x="27" y="8"/>
                    <a:pt x="21" y="2"/>
                    <a:pt x="19" y="1"/>
                  </a:cubicBezTo>
                  <a:cubicBezTo>
                    <a:pt x="17" y="4"/>
                    <a:pt x="15" y="4"/>
                    <a:pt x="12" y="2"/>
                  </a:cubicBezTo>
                  <a:cubicBezTo>
                    <a:pt x="12" y="1"/>
                    <a:pt x="10" y="0"/>
                    <a:pt x="9" y="0"/>
                  </a:cubicBezTo>
                  <a:cubicBezTo>
                    <a:pt x="8" y="0"/>
                    <a:pt x="8" y="1"/>
                    <a:pt x="8" y="2"/>
                  </a:cubicBezTo>
                  <a:cubicBezTo>
                    <a:pt x="9" y="3"/>
                    <a:pt x="7" y="0"/>
                    <a:pt x="8" y="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79" name="Freeform 680">
              <a:extLst>
                <a:ext uri="{FF2B5EF4-FFF2-40B4-BE49-F238E27FC236}">
                  <a16:creationId xmlns:a16="http://schemas.microsoft.com/office/drawing/2014/main" id="{905ACF61-ABF9-A30C-B518-408ADC3E7D89}"/>
                </a:ext>
              </a:extLst>
            </p:cNvPr>
            <p:cNvSpPr>
              <a:spLocks/>
            </p:cNvSpPr>
            <p:nvPr/>
          </p:nvSpPr>
          <p:spPr bwMode="auto">
            <a:xfrm>
              <a:off x="13833954" y="7574093"/>
              <a:ext cx="82803" cy="95566"/>
            </a:xfrm>
            <a:custGeom>
              <a:avLst/>
              <a:gdLst>
                <a:gd name="T0" fmla="*/ 3 w 9"/>
                <a:gd name="T1" fmla="*/ 2 h 10"/>
                <a:gd name="T2" fmla="*/ 0 w 9"/>
                <a:gd name="T3" fmla="*/ 7 h 10"/>
                <a:gd name="T4" fmla="*/ 4 w 9"/>
                <a:gd name="T5" fmla="*/ 8 h 10"/>
                <a:gd name="T6" fmla="*/ 9 w 9"/>
                <a:gd name="T7" fmla="*/ 10 h 10"/>
                <a:gd name="T8" fmla="*/ 7 w 9"/>
                <a:gd name="T9" fmla="*/ 5 h 10"/>
                <a:gd name="T10" fmla="*/ 8 w 9"/>
                <a:gd name="T11" fmla="*/ 3 h 10"/>
                <a:gd name="T12" fmla="*/ 3 w 9"/>
                <a:gd name="T13" fmla="*/ 2 h 10"/>
                <a:gd name="T14" fmla="*/ 3 w 9"/>
                <a:gd name="T15" fmla="*/ 2 h 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10">
                  <a:moveTo>
                    <a:pt x="3" y="2"/>
                  </a:moveTo>
                  <a:cubicBezTo>
                    <a:pt x="1" y="3"/>
                    <a:pt x="0" y="5"/>
                    <a:pt x="0" y="7"/>
                  </a:cubicBezTo>
                  <a:cubicBezTo>
                    <a:pt x="1" y="7"/>
                    <a:pt x="4" y="7"/>
                    <a:pt x="4" y="8"/>
                  </a:cubicBezTo>
                  <a:cubicBezTo>
                    <a:pt x="6" y="10"/>
                    <a:pt x="7" y="10"/>
                    <a:pt x="9" y="10"/>
                  </a:cubicBezTo>
                  <a:cubicBezTo>
                    <a:pt x="9" y="10"/>
                    <a:pt x="7" y="5"/>
                    <a:pt x="7" y="5"/>
                  </a:cubicBezTo>
                  <a:cubicBezTo>
                    <a:pt x="8" y="5"/>
                    <a:pt x="9" y="5"/>
                    <a:pt x="8" y="3"/>
                  </a:cubicBezTo>
                  <a:cubicBezTo>
                    <a:pt x="6" y="2"/>
                    <a:pt x="5" y="0"/>
                    <a:pt x="3" y="2"/>
                  </a:cubicBezTo>
                  <a:cubicBezTo>
                    <a:pt x="1" y="4"/>
                    <a:pt x="4" y="1"/>
                    <a:pt x="3" y="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80" name="Freeform 681">
              <a:extLst>
                <a:ext uri="{FF2B5EF4-FFF2-40B4-BE49-F238E27FC236}">
                  <a16:creationId xmlns:a16="http://schemas.microsoft.com/office/drawing/2014/main" id="{9A6FEFF9-EF21-A655-25E6-7B830447F0E6}"/>
                </a:ext>
              </a:extLst>
            </p:cNvPr>
            <p:cNvSpPr>
              <a:spLocks/>
            </p:cNvSpPr>
            <p:nvPr/>
          </p:nvSpPr>
          <p:spPr bwMode="auto">
            <a:xfrm>
              <a:off x="13311662" y="7220495"/>
              <a:ext cx="324842" cy="251657"/>
            </a:xfrm>
            <a:custGeom>
              <a:avLst/>
              <a:gdLst>
                <a:gd name="T0" fmla="*/ 29 w 35"/>
                <a:gd name="T1" fmla="*/ 10 h 27"/>
                <a:gd name="T2" fmla="*/ 30 w 35"/>
                <a:gd name="T3" fmla="*/ 7 h 27"/>
                <a:gd name="T4" fmla="*/ 29 w 35"/>
                <a:gd name="T5" fmla="*/ 5 h 27"/>
                <a:gd name="T6" fmla="*/ 35 w 35"/>
                <a:gd name="T7" fmla="*/ 0 h 27"/>
                <a:gd name="T8" fmla="*/ 25 w 35"/>
                <a:gd name="T9" fmla="*/ 1 h 27"/>
                <a:gd name="T10" fmla="*/ 19 w 35"/>
                <a:gd name="T11" fmla="*/ 2 h 27"/>
                <a:gd name="T12" fmla="*/ 13 w 35"/>
                <a:gd name="T13" fmla="*/ 2 h 27"/>
                <a:gd name="T14" fmla="*/ 8 w 35"/>
                <a:gd name="T15" fmla="*/ 2 h 27"/>
                <a:gd name="T16" fmla="*/ 7 w 35"/>
                <a:gd name="T17" fmla="*/ 4 h 27"/>
                <a:gd name="T18" fmla="*/ 6 w 35"/>
                <a:gd name="T19" fmla="*/ 6 h 27"/>
                <a:gd name="T20" fmla="*/ 3 w 35"/>
                <a:gd name="T21" fmla="*/ 6 h 27"/>
                <a:gd name="T22" fmla="*/ 3 w 35"/>
                <a:gd name="T23" fmla="*/ 10 h 27"/>
                <a:gd name="T24" fmla="*/ 4 w 35"/>
                <a:gd name="T25" fmla="*/ 14 h 27"/>
                <a:gd name="T26" fmla="*/ 2 w 35"/>
                <a:gd name="T27" fmla="*/ 22 h 27"/>
                <a:gd name="T28" fmla="*/ 7 w 35"/>
                <a:gd name="T29" fmla="*/ 27 h 27"/>
                <a:gd name="T30" fmla="*/ 13 w 35"/>
                <a:gd name="T31" fmla="*/ 24 h 27"/>
                <a:gd name="T32" fmla="*/ 22 w 35"/>
                <a:gd name="T33" fmla="*/ 19 h 27"/>
                <a:gd name="T34" fmla="*/ 28 w 35"/>
                <a:gd name="T35" fmla="*/ 15 h 27"/>
                <a:gd name="T36" fmla="*/ 29 w 35"/>
                <a:gd name="T37" fmla="*/ 10 h 27"/>
                <a:gd name="T38" fmla="*/ 29 w 35"/>
                <a:gd name="T39" fmla="*/ 10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5" h="27">
                  <a:moveTo>
                    <a:pt x="29" y="10"/>
                  </a:moveTo>
                  <a:cubicBezTo>
                    <a:pt x="30" y="9"/>
                    <a:pt x="31" y="8"/>
                    <a:pt x="30" y="7"/>
                  </a:cubicBezTo>
                  <a:cubicBezTo>
                    <a:pt x="29" y="6"/>
                    <a:pt x="28" y="6"/>
                    <a:pt x="29" y="5"/>
                  </a:cubicBezTo>
                  <a:cubicBezTo>
                    <a:pt x="31" y="3"/>
                    <a:pt x="35" y="3"/>
                    <a:pt x="35" y="0"/>
                  </a:cubicBezTo>
                  <a:cubicBezTo>
                    <a:pt x="32" y="0"/>
                    <a:pt x="28" y="0"/>
                    <a:pt x="25" y="1"/>
                  </a:cubicBezTo>
                  <a:cubicBezTo>
                    <a:pt x="23" y="1"/>
                    <a:pt x="21" y="2"/>
                    <a:pt x="19" y="2"/>
                  </a:cubicBezTo>
                  <a:cubicBezTo>
                    <a:pt x="16" y="2"/>
                    <a:pt x="15" y="1"/>
                    <a:pt x="13" y="2"/>
                  </a:cubicBezTo>
                  <a:cubicBezTo>
                    <a:pt x="11" y="3"/>
                    <a:pt x="10" y="3"/>
                    <a:pt x="8" y="2"/>
                  </a:cubicBezTo>
                  <a:cubicBezTo>
                    <a:pt x="6" y="0"/>
                    <a:pt x="7" y="4"/>
                    <a:pt x="7" y="4"/>
                  </a:cubicBezTo>
                  <a:cubicBezTo>
                    <a:pt x="6" y="5"/>
                    <a:pt x="6" y="6"/>
                    <a:pt x="6" y="6"/>
                  </a:cubicBezTo>
                  <a:cubicBezTo>
                    <a:pt x="5" y="8"/>
                    <a:pt x="4" y="6"/>
                    <a:pt x="3" y="6"/>
                  </a:cubicBezTo>
                  <a:cubicBezTo>
                    <a:pt x="2" y="7"/>
                    <a:pt x="3" y="9"/>
                    <a:pt x="3" y="10"/>
                  </a:cubicBezTo>
                  <a:cubicBezTo>
                    <a:pt x="3" y="11"/>
                    <a:pt x="2" y="13"/>
                    <a:pt x="4" y="14"/>
                  </a:cubicBezTo>
                  <a:cubicBezTo>
                    <a:pt x="9" y="17"/>
                    <a:pt x="5" y="19"/>
                    <a:pt x="2" y="22"/>
                  </a:cubicBezTo>
                  <a:cubicBezTo>
                    <a:pt x="0" y="24"/>
                    <a:pt x="5" y="27"/>
                    <a:pt x="7" y="27"/>
                  </a:cubicBezTo>
                  <a:cubicBezTo>
                    <a:pt x="9" y="27"/>
                    <a:pt x="11" y="25"/>
                    <a:pt x="13" y="24"/>
                  </a:cubicBezTo>
                  <a:cubicBezTo>
                    <a:pt x="16" y="22"/>
                    <a:pt x="19" y="21"/>
                    <a:pt x="22" y="19"/>
                  </a:cubicBezTo>
                  <a:cubicBezTo>
                    <a:pt x="24" y="18"/>
                    <a:pt x="26" y="17"/>
                    <a:pt x="28" y="15"/>
                  </a:cubicBezTo>
                  <a:cubicBezTo>
                    <a:pt x="29" y="13"/>
                    <a:pt x="28" y="11"/>
                    <a:pt x="29" y="10"/>
                  </a:cubicBezTo>
                  <a:cubicBezTo>
                    <a:pt x="30" y="8"/>
                    <a:pt x="29" y="11"/>
                    <a:pt x="29" y="1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81" name="Freeform 682">
              <a:extLst>
                <a:ext uri="{FF2B5EF4-FFF2-40B4-BE49-F238E27FC236}">
                  <a16:creationId xmlns:a16="http://schemas.microsoft.com/office/drawing/2014/main" id="{5CF53396-CDFF-D0F1-843D-4CB2F2A98F7B}"/>
                </a:ext>
              </a:extLst>
            </p:cNvPr>
            <p:cNvSpPr>
              <a:spLocks/>
            </p:cNvSpPr>
            <p:nvPr/>
          </p:nvSpPr>
          <p:spPr bwMode="auto">
            <a:xfrm>
              <a:off x="13461341" y="7201383"/>
              <a:ext cx="464969" cy="439605"/>
            </a:xfrm>
            <a:custGeom>
              <a:avLst/>
              <a:gdLst>
                <a:gd name="T0" fmla="*/ 47 w 50"/>
                <a:gd name="T1" fmla="*/ 36 h 47"/>
                <a:gd name="T2" fmla="*/ 45 w 50"/>
                <a:gd name="T3" fmla="*/ 34 h 47"/>
                <a:gd name="T4" fmla="*/ 46 w 50"/>
                <a:gd name="T5" fmla="*/ 32 h 47"/>
                <a:gd name="T6" fmla="*/ 41 w 50"/>
                <a:gd name="T7" fmla="*/ 27 h 47"/>
                <a:gd name="T8" fmla="*/ 38 w 50"/>
                <a:gd name="T9" fmla="*/ 25 h 47"/>
                <a:gd name="T10" fmla="*/ 35 w 50"/>
                <a:gd name="T11" fmla="*/ 18 h 47"/>
                <a:gd name="T12" fmla="*/ 38 w 50"/>
                <a:gd name="T13" fmla="*/ 10 h 47"/>
                <a:gd name="T14" fmla="*/ 34 w 50"/>
                <a:gd name="T15" fmla="*/ 6 h 47"/>
                <a:gd name="T16" fmla="*/ 32 w 50"/>
                <a:gd name="T17" fmla="*/ 2 h 47"/>
                <a:gd name="T18" fmla="*/ 30 w 50"/>
                <a:gd name="T19" fmla="*/ 3 h 47"/>
                <a:gd name="T20" fmla="*/ 28 w 50"/>
                <a:gd name="T21" fmla="*/ 1 h 47"/>
                <a:gd name="T22" fmla="*/ 25 w 50"/>
                <a:gd name="T23" fmla="*/ 2 h 47"/>
                <a:gd name="T24" fmla="*/ 20 w 50"/>
                <a:gd name="T25" fmla="*/ 1 h 47"/>
                <a:gd name="T26" fmla="*/ 18 w 50"/>
                <a:gd name="T27" fmla="*/ 4 h 47"/>
                <a:gd name="T28" fmla="*/ 13 w 50"/>
                <a:gd name="T29" fmla="*/ 7 h 47"/>
                <a:gd name="T30" fmla="*/ 14 w 50"/>
                <a:gd name="T31" fmla="*/ 10 h 47"/>
                <a:gd name="T32" fmla="*/ 13 w 50"/>
                <a:gd name="T33" fmla="*/ 13 h 47"/>
                <a:gd name="T34" fmla="*/ 9 w 50"/>
                <a:gd name="T35" fmla="*/ 19 h 47"/>
                <a:gd name="T36" fmla="*/ 1 w 50"/>
                <a:gd name="T37" fmla="*/ 25 h 47"/>
                <a:gd name="T38" fmla="*/ 3 w 50"/>
                <a:gd name="T39" fmla="*/ 30 h 47"/>
                <a:gd name="T40" fmla="*/ 9 w 50"/>
                <a:gd name="T41" fmla="*/ 31 h 47"/>
                <a:gd name="T42" fmla="*/ 18 w 50"/>
                <a:gd name="T43" fmla="*/ 36 h 47"/>
                <a:gd name="T44" fmla="*/ 29 w 50"/>
                <a:gd name="T45" fmla="*/ 45 h 47"/>
                <a:gd name="T46" fmla="*/ 38 w 50"/>
                <a:gd name="T47" fmla="*/ 47 h 47"/>
                <a:gd name="T48" fmla="*/ 43 w 50"/>
                <a:gd name="T49" fmla="*/ 42 h 47"/>
                <a:gd name="T50" fmla="*/ 50 w 50"/>
                <a:gd name="T51" fmla="*/ 43 h 47"/>
                <a:gd name="T52" fmla="*/ 47 w 50"/>
                <a:gd name="T53" fmla="*/ 39 h 47"/>
                <a:gd name="T54" fmla="*/ 47 w 50"/>
                <a:gd name="T55" fmla="*/ 36 h 47"/>
                <a:gd name="T56" fmla="*/ 47 w 50"/>
                <a:gd name="T57" fmla="*/ 36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 h="47">
                  <a:moveTo>
                    <a:pt x="47" y="36"/>
                  </a:moveTo>
                  <a:cubicBezTo>
                    <a:pt x="47" y="36"/>
                    <a:pt x="45" y="35"/>
                    <a:pt x="45" y="34"/>
                  </a:cubicBezTo>
                  <a:cubicBezTo>
                    <a:pt x="45" y="33"/>
                    <a:pt x="46" y="33"/>
                    <a:pt x="46" y="32"/>
                  </a:cubicBezTo>
                  <a:cubicBezTo>
                    <a:pt x="45" y="30"/>
                    <a:pt x="43" y="29"/>
                    <a:pt x="41" y="27"/>
                  </a:cubicBezTo>
                  <a:cubicBezTo>
                    <a:pt x="40" y="27"/>
                    <a:pt x="38" y="26"/>
                    <a:pt x="38" y="25"/>
                  </a:cubicBezTo>
                  <a:cubicBezTo>
                    <a:pt x="37" y="23"/>
                    <a:pt x="35" y="21"/>
                    <a:pt x="35" y="18"/>
                  </a:cubicBezTo>
                  <a:cubicBezTo>
                    <a:pt x="34" y="16"/>
                    <a:pt x="40" y="12"/>
                    <a:pt x="38" y="10"/>
                  </a:cubicBezTo>
                  <a:cubicBezTo>
                    <a:pt x="36" y="9"/>
                    <a:pt x="35" y="8"/>
                    <a:pt x="34" y="6"/>
                  </a:cubicBezTo>
                  <a:cubicBezTo>
                    <a:pt x="33" y="5"/>
                    <a:pt x="33" y="3"/>
                    <a:pt x="32" y="2"/>
                  </a:cubicBezTo>
                  <a:cubicBezTo>
                    <a:pt x="31" y="2"/>
                    <a:pt x="31" y="3"/>
                    <a:pt x="30" y="3"/>
                  </a:cubicBezTo>
                  <a:cubicBezTo>
                    <a:pt x="28" y="3"/>
                    <a:pt x="29" y="1"/>
                    <a:pt x="28" y="1"/>
                  </a:cubicBezTo>
                  <a:cubicBezTo>
                    <a:pt x="27" y="1"/>
                    <a:pt x="25" y="2"/>
                    <a:pt x="25" y="2"/>
                  </a:cubicBezTo>
                  <a:cubicBezTo>
                    <a:pt x="23" y="0"/>
                    <a:pt x="22" y="1"/>
                    <a:pt x="20" y="1"/>
                  </a:cubicBezTo>
                  <a:cubicBezTo>
                    <a:pt x="18" y="2"/>
                    <a:pt x="19" y="3"/>
                    <a:pt x="18" y="4"/>
                  </a:cubicBezTo>
                  <a:cubicBezTo>
                    <a:pt x="16" y="5"/>
                    <a:pt x="14" y="5"/>
                    <a:pt x="13" y="7"/>
                  </a:cubicBezTo>
                  <a:cubicBezTo>
                    <a:pt x="12" y="9"/>
                    <a:pt x="14" y="8"/>
                    <a:pt x="14" y="10"/>
                  </a:cubicBezTo>
                  <a:cubicBezTo>
                    <a:pt x="14" y="11"/>
                    <a:pt x="13" y="11"/>
                    <a:pt x="13" y="13"/>
                  </a:cubicBezTo>
                  <a:cubicBezTo>
                    <a:pt x="13" y="16"/>
                    <a:pt x="12" y="17"/>
                    <a:pt x="9" y="19"/>
                  </a:cubicBezTo>
                  <a:cubicBezTo>
                    <a:pt x="7" y="20"/>
                    <a:pt x="0" y="23"/>
                    <a:pt x="1" y="25"/>
                  </a:cubicBezTo>
                  <a:cubicBezTo>
                    <a:pt x="2" y="26"/>
                    <a:pt x="2" y="29"/>
                    <a:pt x="3" y="30"/>
                  </a:cubicBezTo>
                  <a:cubicBezTo>
                    <a:pt x="4" y="31"/>
                    <a:pt x="8" y="31"/>
                    <a:pt x="9" y="31"/>
                  </a:cubicBezTo>
                  <a:cubicBezTo>
                    <a:pt x="12" y="32"/>
                    <a:pt x="15" y="34"/>
                    <a:pt x="18" y="36"/>
                  </a:cubicBezTo>
                  <a:cubicBezTo>
                    <a:pt x="22" y="39"/>
                    <a:pt x="25" y="42"/>
                    <a:pt x="29" y="45"/>
                  </a:cubicBezTo>
                  <a:cubicBezTo>
                    <a:pt x="32" y="47"/>
                    <a:pt x="35" y="47"/>
                    <a:pt x="38" y="47"/>
                  </a:cubicBezTo>
                  <a:cubicBezTo>
                    <a:pt x="41" y="47"/>
                    <a:pt x="41" y="44"/>
                    <a:pt x="43" y="42"/>
                  </a:cubicBezTo>
                  <a:cubicBezTo>
                    <a:pt x="45" y="40"/>
                    <a:pt x="49" y="44"/>
                    <a:pt x="50" y="43"/>
                  </a:cubicBezTo>
                  <a:cubicBezTo>
                    <a:pt x="49" y="42"/>
                    <a:pt x="48" y="41"/>
                    <a:pt x="47" y="39"/>
                  </a:cubicBezTo>
                  <a:cubicBezTo>
                    <a:pt x="47" y="38"/>
                    <a:pt x="48" y="37"/>
                    <a:pt x="47" y="36"/>
                  </a:cubicBezTo>
                  <a:cubicBezTo>
                    <a:pt x="46" y="35"/>
                    <a:pt x="48" y="37"/>
                    <a:pt x="47" y="36"/>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82" name="Freeform 683">
              <a:extLst>
                <a:ext uri="{FF2B5EF4-FFF2-40B4-BE49-F238E27FC236}">
                  <a16:creationId xmlns:a16="http://schemas.microsoft.com/office/drawing/2014/main" id="{C3C3B8B4-7CFC-FC77-33A2-E1D6FAF04372}"/>
                </a:ext>
              </a:extLst>
            </p:cNvPr>
            <p:cNvSpPr>
              <a:spLocks/>
            </p:cNvSpPr>
            <p:nvPr/>
          </p:nvSpPr>
          <p:spPr bwMode="auto">
            <a:xfrm>
              <a:off x="12872168" y="6946541"/>
              <a:ext cx="885351" cy="337667"/>
            </a:xfrm>
            <a:custGeom>
              <a:avLst/>
              <a:gdLst>
                <a:gd name="T0" fmla="*/ 52 w 95"/>
                <a:gd name="T1" fmla="*/ 36 h 36"/>
                <a:gd name="T2" fmla="*/ 54 w 95"/>
                <a:gd name="T3" fmla="*/ 33 h 36"/>
                <a:gd name="T4" fmla="*/ 55 w 95"/>
                <a:gd name="T5" fmla="*/ 31 h 36"/>
                <a:gd name="T6" fmla="*/ 60 w 95"/>
                <a:gd name="T7" fmla="*/ 31 h 36"/>
                <a:gd name="T8" fmla="*/ 64 w 95"/>
                <a:gd name="T9" fmla="*/ 31 h 36"/>
                <a:gd name="T10" fmla="*/ 75 w 95"/>
                <a:gd name="T11" fmla="*/ 29 h 36"/>
                <a:gd name="T12" fmla="*/ 85 w 95"/>
                <a:gd name="T13" fmla="*/ 28 h 36"/>
                <a:gd name="T14" fmla="*/ 90 w 95"/>
                <a:gd name="T15" fmla="*/ 28 h 36"/>
                <a:gd name="T16" fmla="*/ 92 w 95"/>
                <a:gd name="T17" fmla="*/ 30 h 36"/>
                <a:gd name="T18" fmla="*/ 94 w 95"/>
                <a:gd name="T19" fmla="*/ 28 h 36"/>
                <a:gd name="T20" fmla="*/ 92 w 95"/>
                <a:gd name="T21" fmla="*/ 24 h 36"/>
                <a:gd name="T22" fmla="*/ 92 w 95"/>
                <a:gd name="T23" fmla="*/ 22 h 36"/>
                <a:gd name="T24" fmla="*/ 91 w 95"/>
                <a:gd name="T25" fmla="*/ 17 h 36"/>
                <a:gd name="T26" fmla="*/ 93 w 95"/>
                <a:gd name="T27" fmla="*/ 14 h 36"/>
                <a:gd name="T28" fmla="*/ 89 w 95"/>
                <a:gd name="T29" fmla="*/ 8 h 36"/>
                <a:gd name="T30" fmla="*/ 83 w 95"/>
                <a:gd name="T31" fmla="*/ 3 h 36"/>
                <a:gd name="T32" fmla="*/ 80 w 95"/>
                <a:gd name="T33" fmla="*/ 3 h 36"/>
                <a:gd name="T34" fmla="*/ 78 w 95"/>
                <a:gd name="T35" fmla="*/ 3 h 36"/>
                <a:gd name="T36" fmla="*/ 73 w 95"/>
                <a:gd name="T37" fmla="*/ 6 h 36"/>
                <a:gd name="T38" fmla="*/ 63 w 95"/>
                <a:gd name="T39" fmla="*/ 6 h 36"/>
                <a:gd name="T40" fmla="*/ 58 w 95"/>
                <a:gd name="T41" fmla="*/ 6 h 36"/>
                <a:gd name="T42" fmla="*/ 54 w 95"/>
                <a:gd name="T43" fmla="*/ 4 h 36"/>
                <a:gd name="T44" fmla="*/ 50 w 95"/>
                <a:gd name="T45" fmla="*/ 2 h 36"/>
                <a:gd name="T46" fmla="*/ 46 w 95"/>
                <a:gd name="T47" fmla="*/ 0 h 36"/>
                <a:gd name="T48" fmla="*/ 37 w 95"/>
                <a:gd name="T49" fmla="*/ 0 h 36"/>
                <a:gd name="T50" fmla="*/ 29 w 95"/>
                <a:gd name="T51" fmla="*/ 4 h 36"/>
                <a:gd name="T52" fmla="*/ 18 w 95"/>
                <a:gd name="T53" fmla="*/ 5 h 36"/>
                <a:gd name="T54" fmla="*/ 16 w 95"/>
                <a:gd name="T55" fmla="*/ 6 h 36"/>
                <a:gd name="T56" fmla="*/ 18 w 95"/>
                <a:gd name="T57" fmla="*/ 7 h 36"/>
                <a:gd name="T58" fmla="*/ 15 w 95"/>
                <a:gd name="T59" fmla="*/ 8 h 36"/>
                <a:gd name="T60" fmla="*/ 13 w 95"/>
                <a:gd name="T61" fmla="*/ 9 h 36"/>
                <a:gd name="T62" fmla="*/ 4 w 95"/>
                <a:gd name="T63" fmla="*/ 9 h 36"/>
                <a:gd name="T64" fmla="*/ 3 w 95"/>
                <a:gd name="T65" fmla="*/ 11 h 36"/>
                <a:gd name="T66" fmla="*/ 3 w 95"/>
                <a:gd name="T67" fmla="*/ 15 h 36"/>
                <a:gd name="T68" fmla="*/ 5 w 95"/>
                <a:gd name="T69" fmla="*/ 14 h 36"/>
                <a:gd name="T70" fmla="*/ 3 w 95"/>
                <a:gd name="T71" fmla="*/ 17 h 36"/>
                <a:gd name="T72" fmla="*/ 5 w 95"/>
                <a:gd name="T73" fmla="*/ 17 h 36"/>
                <a:gd name="T74" fmla="*/ 5 w 95"/>
                <a:gd name="T75" fmla="*/ 19 h 36"/>
                <a:gd name="T76" fmla="*/ 3 w 95"/>
                <a:gd name="T77" fmla="*/ 20 h 36"/>
                <a:gd name="T78" fmla="*/ 4 w 95"/>
                <a:gd name="T79" fmla="*/ 22 h 36"/>
                <a:gd name="T80" fmla="*/ 4 w 95"/>
                <a:gd name="T81" fmla="*/ 25 h 36"/>
                <a:gd name="T82" fmla="*/ 8 w 95"/>
                <a:gd name="T83" fmla="*/ 27 h 36"/>
                <a:gd name="T84" fmla="*/ 7 w 95"/>
                <a:gd name="T85" fmla="*/ 30 h 36"/>
                <a:gd name="T86" fmla="*/ 10 w 95"/>
                <a:gd name="T87" fmla="*/ 30 h 36"/>
                <a:gd name="T88" fmla="*/ 8 w 95"/>
                <a:gd name="T89" fmla="*/ 31 h 36"/>
                <a:gd name="T90" fmla="*/ 10 w 95"/>
                <a:gd name="T91" fmla="*/ 31 h 36"/>
                <a:gd name="T92" fmla="*/ 9 w 95"/>
                <a:gd name="T93" fmla="*/ 34 h 36"/>
                <a:gd name="T94" fmla="*/ 11 w 95"/>
                <a:gd name="T95" fmla="*/ 35 h 36"/>
                <a:gd name="T96" fmla="*/ 12 w 95"/>
                <a:gd name="T97" fmla="*/ 31 h 36"/>
                <a:gd name="T98" fmla="*/ 16 w 95"/>
                <a:gd name="T99" fmla="*/ 32 h 36"/>
                <a:gd name="T100" fmla="*/ 22 w 95"/>
                <a:gd name="T101" fmla="*/ 33 h 36"/>
                <a:gd name="T102" fmla="*/ 27 w 95"/>
                <a:gd name="T103" fmla="*/ 31 h 36"/>
                <a:gd name="T104" fmla="*/ 35 w 95"/>
                <a:gd name="T105" fmla="*/ 35 h 36"/>
                <a:gd name="T106" fmla="*/ 42 w 95"/>
                <a:gd name="T107" fmla="*/ 32 h 36"/>
                <a:gd name="T108" fmla="*/ 44 w 95"/>
                <a:gd name="T109" fmla="*/ 30 h 36"/>
                <a:gd name="T110" fmla="*/ 48 w 95"/>
                <a:gd name="T111" fmla="*/ 31 h 36"/>
                <a:gd name="T112" fmla="*/ 50 w 95"/>
                <a:gd name="T113" fmla="*/ 33 h 36"/>
                <a:gd name="T114" fmla="*/ 50 w 95"/>
                <a:gd name="T115" fmla="*/ 35 h 36"/>
                <a:gd name="T116" fmla="*/ 52 w 95"/>
                <a:gd name="T117" fmla="*/ 36 h 36"/>
                <a:gd name="T118" fmla="*/ 52 w 95"/>
                <a:gd name="T119" fmla="*/ 3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5" h="36">
                  <a:moveTo>
                    <a:pt x="52" y="36"/>
                  </a:moveTo>
                  <a:cubicBezTo>
                    <a:pt x="53" y="35"/>
                    <a:pt x="54" y="33"/>
                    <a:pt x="54" y="33"/>
                  </a:cubicBezTo>
                  <a:cubicBezTo>
                    <a:pt x="53" y="31"/>
                    <a:pt x="54" y="30"/>
                    <a:pt x="55" y="31"/>
                  </a:cubicBezTo>
                  <a:cubicBezTo>
                    <a:pt x="57" y="32"/>
                    <a:pt x="58" y="31"/>
                    <a:pt x="60" y="31"/>
                  </a:cubicBezTo>
                  <a:cubicBezTo>
                    <a:pt x="62" y="30"/>
                    <a:pt x="62" y="30"/>
                    <a:pt x="64" y="31"/>
                  </a:cubicBezTo>
                  <a:cubicBezTo>
                    <a:pt x="68" y="31"/>
                    <a:pt x="71" y="29"/>
                    <a:pt x="75" y="29"/>
                  </a:cubicBezTo>
                  <a:cubicBezTo>
                    <a:pt x="78" y="29"/>
                    <a:pt x="82" y="29"/>
                    <a:pt x="85" y="28"/>
                  </a:cubicBezTo>
                  <a:cubicBezTo>
                    <a:pt x="87" y="27"/>
                    <a:pt x="87" y="29"/>
                    <a:pt x="90" y="28"/>
                  </a:cubicBezTo>
                  <a:cubicBezTo>
                    <a:pt x="92" y="27"/>
                    <a:pt x="91" y="29"/>
                    <a:pt x="92" y="30"/>
                  </a:cubicBezTo>
                  <a:cubicBezTo>
                    <a:pt x="93" y="31"/>
                    <a:pt x="95" y="29"/>
                    <a:pt x="94" y="28"/>
                  </a:cubicBezTo>
                  <a:cubicBezTo>
                    <a:pt x="93" y="27"/>
                    <a:pt x="95" y="25"/>
                    <a:pt x="92" y="24"/>
                  </a:cubicBezTo>
                  <a:cubicBezTo>
                    <a:pt x="91" y="23"/>
                    <a:pt x="93" y="23"/>
                    <a:pt x="92" y="22"/>
                  </a:cubicBezTo>
                  <a:cubicBezTo>
                    <a:pt x="92" y="20"/>
                    <a:pt x="91" y="19"/>
                    <a:pt x="91" y="17"/>
                  </a:cubicBezTo>
                  <a:cubicBezTo>
                    <a:pt x="91" y="16"/>
                    <a:pt x="93" y="14"/>
                    <a:pt x="93" y="14"/>
                  </a:cubicBezTo>
                  <a:cubicBezTo>
                    <a:pt x="92" y="12"/>
                    <a:pt x="90" y="11"/>
                    <a:pt x="89" y="8"/>
                  </a:cubicBezTo>
                  <a:cubicBezTo>
                    <a:pt x="87" y="5"/>
                    <a:pt x="87" y="4"/>
                    <a:pt x="83" y="3"/>
                  </a:cubicBezTo>
                  <a:cubicBezTo>
                    <a:pt x="82" y="3"/>
                    <a:pt x="81" y="3"/>
                    <a:pt x="80" y="3"/>
                  </a:cubicBezTo>
                  <a:cubicBezTo>
                    <a:pt x="78" y="2"/>
                    <a:pt x="79" y="3"/>
                    <a:pt x="78" y="3"/>
                  </a:cubicBezTo>
                  <a:cubicBezTo>
                    <a:pt x="76" y="5"/>
                    <a:pt x="74" y="5"/>
                    <a:pt x="73" y="6"/>
                  </a:cubicBezTo>
                  <a:cubicBezTo>
                    <a:pt x="70" y="7"/>
                    <a:pt x="66" y="6"/>
                    <a:pt x="63" y="6"/>
                  </a:cubicBezTo>
                  <a:cubicBezTo>
                    <a:pt x="61" y="6"/>
                    <a:pt x="59" y="6"/>
                    <a:pt x="58" y="6"/>
                  </a:cubicBezTo>
                  <a:cubicBezTo>
                    <a:pt x="56" y="5"/>
                    <a:pt x="56" y="4"/>
                    <a:pt x="54" y="4"/>
                  </a:cubicBezTo>
                  <a:cubicBezTo>
                    <a:pt x="52" y="4"/>
                    <a:pt x="51" y="3"/>
                    <a:pt x="50" y="2"/>
                  </a:cubicBezTo>
                  <a:cubicBezTo>
                    <a:pt x="49" y="2"/>
                    <a:pt x="45" y="0"/>
                    <a:pt x="46" y="0"/>
                  </a:cubicBezTo>
                  <a:cubicBezTo>
                    <a:pt x="44" y="1"/>
                    <a:pt x="39" y="0"/>
                    <a:pt x="37" y="0"/>
                  </a:cubicBezTo>
                  <a:cubicBezTo>
                    <a:pt x="34" y="0"/>
                    <a:pt x="31" y="3"/>
                    <a:pt x="29" y="4"/>
                  </a:cubicBezTo>
                  <a:cubicBezTo>
                    <a:pt x="26" y="6"/>
                    <a:pt x="21" y="4"/>
                    <a:pt x="18" y="5"/>
                  </a:cubicBezTo>
                  <a:cubicBezTo>
                    <a:pt x="17" y="5"/>
                    <a:pt x="16" y="5"/>
                    <a:pt x="16" y="6"/>
                  </a:cubicBezTo>
                  <a:cubicBezTo>
                    <a:pt x="16" y="6"/>
                    <a:pt x="18" y="6"/>
                    <a:pt x="18" y="7"/>
                  </a:cubicBezTo>
                  <a:cubicBezTo>
                    <a:pt x="18" y="7"/>
                    <a:pt x="15" y="7"/>
                    <a:pt x="15" y="8"/>
                  </a:cubicBezTo>
                  <a:cubicBezTo>
                    <a:pt x="15" y="9"/>
                    <a:pt x="15" y="9"/>
                    <a:pt x="13" y="9"/>
                  </a:cubicBezTo>
                  <a:cubicBezTo>
                    <a:pt x="10" y="9"/>
                    <a:pt x="7" y="9"/>
                    <a:pt x="4" y="9"/>
                  </a:cubicBezTo>
                  <a:cubicBezTo>
                    <a:pt x="2" y="9"/>
                    <a:pt x="3" y="10"/>
                    <a:pt x="3" y="11"/>
                  </a:cubicBezTo>
                  <a:cubicBezTo>
                    <a:pt x="2" y="13"/>
                    <a:pt x="0" y="14"/>
                    <a:pt x="3" y="15"/>
                  </a:cubicBezTo>
                  <a:cubicBezTo>
                    <a:pt x="3" y="15"/>
                    <a:pt x="5" y="14"/>
                    <a:pt x="5" y="14"/>
                  </a:cubicBezTo>
                  <a:cubicBezTo>
                    <a:pt x="5" y="15"/>
                    <a:pt x="3" y="17"/>
                    <a:pt x="3" y="17"/>
                  </a:cubicBezTo>
                  <a:cubicBezTo>
                    <a:pt x="4" y="18"/>
                    <a:pt x="4" y="17"/>
                    <a:pt x="5" y="17"/>
                  </a:cubicBezTo>
                  <a:cubicBezTo>
                    <a:pt x="5" y="17"/>
                    <a:pt x="5" y="19"/>
                    <a:pt x="5" y="19"/>
                  </a:cubicBezTo>
                  <a:cubicBezTo>
                    <a:pt x="7" y="22"/>
                    <a:pt x="4" y="20"/>
                    <a:pt x="3" y="20"/>
                  </a:cubicBezTo>
                  <a:cubicBezTo>
                    <a:pt x="3" y="20"/>
                    <a:pt x="2" y="23"/>
                    <a:pt x="4" y="22"/>
                  </a:cubicBezTo>
                  <a:cubicBezTo>
                    <a:pt x="6" y="22"/>
                    <a:pt x="4" y="24"/>
                    <a:pt x="4" y="25"/>
                  </a:cubicBezTo>
                  <a:cubicBezTo>
                    <a:pt x="4" y="26"/>
                    <a:pt x="7" y="26"/>
                    <a:pt x="8" y="27"/>
                  </a:cubicBezTo>
                  <a:cubicBezTo>
                    <a:pt x="9" y="28"/>
                    <a:pt x="7" y="30"/>
                    <a:pt x="7" y="30"/>
                  </a:cubicBezTo>
                  <a:cubicBezTo>
                    <a:pt x="8" y="30"/>
                    <a:pt x="9" y="28"/>
                    <a:pt x="10" y="30"/>
                  </a:cubicBezTo>
                  <a:cubicBezTo>
                    <a:pt x="10" y="31"/>
                    <a:pt x="8" y="31"/>
                    <a:pt x="8" y="31"/>
                  </a:cubicBezTo>
                  <a:cubicBezTo>
                    <a:pt x="8" y="31"/>
                    <a:pt x="10" y="31"/>
                    <a:pt x="10" y="31"/>
                  </a:cubicBezTo>
                  <a:cubicBezTo>
                    <a:pt x="11" y="32"/>
                    <a:pt x="10" y="33"/>
                    <a:pt x="9" y="34"/>
                  </a:cubicBezTo>
                  <a:cubicBezTo>
                    <a:pt x="9" y="35"/>
                    <a:pt x="11" y="36"/>
                    <a:pt x="11" y="35"/>
                  </a:cubicBezTo>
                  <a:cubicBezTo>
                    <a:pt x="12" y="34"/>
                    <a:pt x="11" y="32"/>
                    <a:pt x="12" y="31"/>
                  </a:cubicBezTo>
                  <a:cubicBezTo>
                    <a:pt x="13" y="30"/>
                    <a:pt x="15" y="32"/>
                    <a:pt x="16" y="32"/>
                  </a:cubicBezTo>
                  <a:cubicBezTo>
                    <a:pt x="18" y="33"/>
                    <a:pt x="20" y="35"/>
                    <a:pt x="22" y="33"/>
                  </a:cubicBezTo>
                  <a:cubicBezTo>
                    <a:pt x="25" y="32"/>
                    <a:pt x="23" y="29"/>
                    <a:pt x="27" y="31"/>
                  </a:cubicBezTo>
                  <a:cubicBezTo>
                    <a:pt x="29" y="33"/>
                    <a:pt x="32" y="35"/>
                    <a:pt x="35" y="35"/>
                  </a:cubicBezTo>
                  <a:cubicBezTo>
                    <a:pt x="37" y="34"/>
                    <a:pt x="40" y="33"/>
                    <a:pt x="42" y="32"/>
                  </a:cubicBezTo>
                  <a:cubicBezTo>
                    <a:pt x="43" y="31"/>
                    <a:pt x="43" y="30"/>
                    <a:pt x="44" y="30"/>
                  </a:cubicBezTo>
                  <a:cubicBezTo>
                    <a:pt x="46" y="31"/>
                    <a:pt x="47" y="32"/>
                    <a:pt x="48" y="31"/>
                  </a:cubicBezTo>
                  <a:cubicBezTo>
                    <a:pt x="51" y="30"/>
                    <a:pt x="51" y="31"/>
                    <a:pt x="50" y="33"/>
                  </a:cubicBezTo>
                  <a:cubicBezTo>
                    <a:pt x="50" y="34"/>
                    <a:pt x="52" y="34"/>
                    <a:pt x="50" y="35"/>
                  </a:cubicBezTo>
                  <a:cubicBezTo>
                    <a:pt x="51" y="36"/>
                    <a:pt x="51" y="36"/>
                    <a:pt x="52" y="36"/>
                  </a:cubicBezTo>
                  <a:cubicBezTo>
                    <a:pt x="53" y="35"/>
                    <a:pt x="51" y="36"/>
                    <a:pt x="52" y="36"/>
                  </a:cubicBezTo>
                  <a:close/>
                </a:path>
              </a:pathLst>
            </a:custGeom>
            <a:grpFill/>
            <a:ln w="9525"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83" name="Freeform 684">
              <a:extLst>
                <a:ext uri="{FF2B5EF4-FFF2-40B4-BE49-F238E27FC236}">
                  <a16:creationId xmlns:a16="http://schemas.microsoft.com/office/drawing/2014/main" id="{DE39E98E-0032-C087-4D9E-2F5A9E04D3DE}"/>
                </a:ext>
              </a:extLst>
            </p:cNvPr>
            <p:cNvSpPr>
              <a:spLocks/>
            </p:cNvSpPr>
            <p:nvPr/>
          </p:nvSpPr>
          <p:spPr bwMode="auto">
            <a:xfrm>
              <a:off x="13273442" y="7481712"/>
              <a:ext cx="980892" cy="786831"/>
            </a:xfrm>
            <a:custGeom>
              <a:avLst/>
              <a:gdLst>
                <a:gd name="T0" fmla="*/ 65 w 105"/>
                <a:gd name="T1" fmla="*/ 20 h 84"/>
                <a:gd name="T2" fmla="*/ 61 w 105"/>
                <a:gd name="T3" fmla="*/ 17 h 84"/>
                <a:gd name="T4" fmla="*/ 52 w 105"/>
                <a:gd name="T5" fmla="*/ 17 h 84"/>
                <a:gd name="T6" fmla="*/ 48 w 105"/>
                <a:gd name="T7" fmla="*/ 15 h 84"/>
                <a:gd name="T8" fmla="*/ 40 w 105"/>
                <a:gd name="T9" fmla="*/ 8 h 84"/>
                <a:gd name="T10" fmla="*/ 27 w 105"/>
                <a:gd name="T11" fmla="*/ 1 h 84"/>
                <a:gd name="T12" fmla="*/ 21 w 105"/>
                <a:gd name="T13" fmla="*/ 1 h 84"/>
                <a:gd name="T14" fmla="*/ 13 w 105"/>
                <a:gd name="T15" fmla="*/ 3 h 84"/>
                <a:gd name="T16" fmla="*/ 17 w 105"/>
                <a:gd name="T17" fmla="*/ 9 h 84"/>
                <a:gd name="T18" fmla="*/ 13 w 105"/>
                <a:gd name="T19" fmla="*/ 12 h 84"/>
                <a:gd name="T20" fmla="*/ 10 w 105"/>
                <a:gd name="T21" fmla="*/ 12 h 84"/>
                <a:gd name="T22" fmla="*/ 9 w 105"/>
                <a:gd name="T23" fmla="*/ 14 h 84"/>
                <a:gd name="T24" fmla="*/ 2 w 105"/>
                <a:gd name="T25" fmla="*/ 14 h 84"/>
                <a:gd name="T26" fmla="*/ 1 w 105"/>
                <a:gd name="T27" fmla="*/ 19 h 84"/>
                <a:gd name="T28" fmla="*/ 3 w 105"/>
                <a:gd name="T29" fmla="*/ 22 h 84"/>
                <a:gd name="T30" fmla="*/ 8 w 105"/>
                <a:gd name="T31" fmla="*/ 31 h 84"/>
                <a:gd name="T32" fmla="*/ 12 w 105"/>
                <a:gd name="T33" fmla="*/ 38 h 84"/>
                <a:gd name="T34" fmla="*/ 15 w 105"/>
                <a:gd name="T35" fmla="*/ 42 h 84"/>
                <a:gd name="T36" fmla="*/ 20 w 105"/>
                <a:gd name="T37" fmla="*/ 46 h 84"/>
                <a:gd name="T38" fmla="*/ 22 w 105"/>
                <a:gd name="T39" fmla="*/ 53 h 84"/>
                <a:gd name="T40" fmla="*/ 23 w 105"/>
                <a:gd name="T41" fmla="*/ 59 h 84"/>
                <a:gd name="T42" fmla="*/ 31 w 105"/>
                <a:gd name="T43" fmla="*/ 67 h 84"/>
                <a:gd name="T44" fmla="*/ 36 w 105"/>
                <a:gd name="T45" fmla="*/ 76 h 84"/>
                <a:gd name="T46" fmla="*/ 40 w 105"/>
                <a:gd name="T47" fmla="*/ 81 h 84"/>
                <a:gd name="T48" fmla="*/ 41 w 105"/>
                <a:gd name="T49" fmla="*/ 84 h 84"/>
                <a:gd name="T50" fmla="*/ 43 w 105"/>
                <a:gd name="T51" fmla="*/ 81 h 84"/>
                <a:gd name="T52" fmla="*/ 50 w 105"/>
                <a:gd name="T53" fmla="*/ 79 h 84"/>
                <a:gd name="T54" fmla="*/ 60 w 105"/>
                <a:gd name="T55" fmla="*/ 80 h 84"/>
                <a:gd name="T56" fmla="*/ 66 w 105"/>
                <a:gd name="T57" fmla="*/ 77 h 84"/>
                <a:gd name="T58" fmla="*/ 76 w 105"/>
                <a:gd name="T59" fmla="*/ 72 h 84"/>
                <a:gd name="T60" fmla="*/ 94 w 105"/>
                <a:gd name="T61" fmla="*/ 68 h 84"/>
                <a:gd name="T62" fmla="*/ 102 w 105"/>
                <a:gd name="T63" fmla="*/ 66 h 84"/>
                <a:gd name="T64" fmla="*/ 104 w 105"/>
                <a:gd name="T65" fmla="*/ 61 h 84"/>
                <a:gd name="T66" fmla="*/ 105 w 105"/>
                <a:gd name="T67" fmla="*/ 56 h 84"/>
                <a:gd name="T68" fmla="*/ 103 w 105"/>
                <a:gd name="T69" fmla="*/ 51 h 84"/>
                <a:gd name="T70" fmla="*/ 93 w 105"/>
                <a:gd name="T71" fmla="*/ 50 h 84"/>
                <a:gd name="T72" fmla="*/ 88 w 105"/>
                <a:gd name="T73" fmla="*/ 47 h 84"/>
                <a:gd name="T74" fmla="*/ 81 w 105"/>
                <a:gd name="T75" fmla="*/ 39 h 84"/>
                <a:gd name="T76" fmla="*/ 77 w 105"/>
                <a:gd name="T77" fmla="*/ 34 h 84"/>
                <a:gd name="T78" fmla="*/ 77 w 105"/>
                <a:gd name="T79" fmla="*/ 29 h 84"/>
                <a:gd name="T80" fmla="*/ 74 w 105"/>
                <a:gd name="T81" fmla="*/ 27 h 84"/>
                <a:gd name="T82" fmla="*/ 70 w 105"/>
                <a:gd name="T83" fmla="*/ 22 h 84"/>
                <a:gd name="T84" fmla="*/ 65 w 105"/>
                <a:gd name="T85" fmla="*/ 20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5" h="84">
                  <a:moveTo>
                    <a:pt x="65" y="20"/>
                  </a:moveTo>
                  <a:cubicBezTo>
                    <a:pt x="64" y="17"/>
                    <a:pt x="64" y="17"/>
                    <a:pt x="61" y="17"/>
                  </a:cubicBezTo>
                  <a:cubicBezTo>
                    <a:pt x="58" y="17"/>
                    <a:pt x="55" y="17"/>
                    <a:pt x="52" y="17"/>
                  </a:cubicBezTo>
                  <a:cubicBezTo>
                    <a:pt x="50" y="17"/>
                    <a:pt x="49" y="15"/>
                    <a:pt x="48" y="15"/>
                  </a:cubicBezTo>
                  <a:cubicBezTo>
                    <a:pt x="45" y="12"/>
                    <a:pt x="42" y="10"/>
                    <a:pt x="40" y="8"/>
                  </a:cubicBezTo>
                  <a:cubicBezTo>
                    <a:pt x="36" y="5"/>
                    <a:pt x="32" y="2"/>
                    <a:pt x="27" y="1"/>
                  </a:cubicBezTo>
                  <a:cubicBezTo>
                    <a:pt x="25" y="0"/>
                    <a:pt x="24" y="0"/>
                    <a:pt x="21" y="1"/>
                  </a:cubicBezTo>
                  <a:cubicBezTo>
                    <a:pt x="19" y="1"/>
                    <a:pt x="16" y="2"/>
                    <a:pt x="13" y="3"/>
                  </a:cubicBezTo>
                  <a:cubicBezTo>
                    <a:pt x="14" y="5"/>
                    <a:pt x="17" y="7"/>
                    <a:pt x="17" y="9"/>
                  </a:cubicBezTo>
                  <a:cubicBezTo>
                    <a:pt x="17" y="11"/>
                    <a:pt x="14" y="12"/>
                    <a:pt x="13" y="12"/>
                  </a:cubicBezTo>
                  <a:cubicBezTo>
                    <a:pt x="12" y="13"/>
                    <a:pt x="11" y="12"/>
                    <a:pt x="10" y="12"/>
                  </a:cubicBezTo>
                  <a:cubicBezTo>
                    <a:pt x="9" y="13"/>
                    <a:pt x="9" y="14"/>
                    <a:pt x="9" y="14"/>
                  </a:cubicBezTo>
                  <a:cubicBezTo>
                    <a:pt x="7" y="17"/>
                    <a:pt x="3" y="15"/>
                    <a:pt x="2" y="14"/>
                  </a:cubicBezTo>
                  <a:cubicBezTo>
                    <a:pt x="1" y="16"/>
                    <a:pt x="1" y="17"/>
                    <a:pt x="1" y="19"/>
                  </a:cubicBezTo>
                  <a:cubicBezTo>
                    <a:pt x="0" y="22"/>
                    <a:pt x="1" y="21"/>
                    <a:pt x="3" y="22"/>
                  </a:cubicBezTo>
                  <a:cubicBezTo>
                    <a:pt x="5" y="24"/>
                    <a:pt x="7" y="28"/>
                    <a:pt x="8" y="31"/>
                  </a:cubicBezTo>
                  <a:cubicBezTo>
                    <a:pt x="10" y="33"/>
                    <a:pt x="11" y="35"/>
                    <a:pt x="12" y="38"/>
                  </a:cubicBezTo>
                  <a:cubicBezTo>
                    <a:pt x="13" y="40"/>
                    <a:pt x="14" y="41"/>
                    <a:pt x="15" y="42"/>
                  </a:cubicBezTo>
                  <a:cubicBezTo>
                    <a:pt x="17" y="44"/>
                    <a:pt x="19" y="44"/>
                    <a:pt x="20" y="46"/>
                  </a:cubicBezTo>
                  <a:cubicBezTo>
                    <a:pt x="21" y="48"/>
                    <a:pt x="22" y="50"/>
                    <a:pt x="22" y="53"/>
                  </a:cubicBezTo>
                  <a:cubicBezTo>
                    <a:pt x="23" y="55"/>
                    <a:pt x="22" y="57"/>
                    <a:pt x="23" y="59"/>
                  </a:cubicBezTo>
                  <a:cubicBezTo>
                    <a:pt x="25" y="63"/>
                    <a:pt x="29" y="64"/>
                    <a:pt x="31" y="67"/>
                  </a:cubicBezTo>
                  <a:cubicBezTo>
                    <a:pt x="33" y="70"/>
                    <a:pt x="34" y="74"/>
                    <a:pt x="36" y="76"/>
                  </a:cubicBezTo>
                  <a:cubicBezTo>
                    <a:pt x="37" y="78"/>
                    <a:pt x="39" y="80"/>
                    <a:pt x="40" y="81"/>
                  </a:cubicBezTo>
                  <a:cubicBezTo>
                    <a:pt x="40" y="82"/>
                    <a:pt x="40" y="84"/>
                    <a:pt x="41" y="84"/>
                  </a:cubicBezTo>
                  <a:cubicBezTo>
                    <a:pt x="43" y="84"/>
                    <a:pt x="42" y="82"/>
                    <a:pt x="43" y="81"/>
                  </a:cubicBezTo>
                  <a:cubicBezTo>
                    <a:pt x="43" y="78"/>
                    <a:pt x="48" y="79"/>
                    <a:pt x="50" y="79"/>
                  </a:cubicBezTo>
                  <a:cubicBezTo>
                    <a:pt x="53" y="79"/>
                    <a:pt x="58" y="78"/>
                    <a:pt x="60" y="80"/>
                  </a:cubicBezTo>
                  <a:cubicBezTo>
                    <a:pt x="63" y="81"/>
                    <a:pt x="64" y="79"/>
                    <a:pt x="66" y="77"/>
                  </a:cubicBezTo>
                  <a:cubicBezTo>
                    <a:pt x="69" y="73"/>
                    <a:pt x="72" y="73"/>
                    <a:pt x="76" y="72"/>
                  </a:cubicBezTo>
                  <a:cubicBezTo>
                    <a:pt x="82" y="72"/>
                    <a:pt x="88" y="70"/>
                    <a:pt x="94" y="68"/>
                  </a:cubicBezTo>
                  <a:cubicBezTo>
                    <a:pt x="96" y="67"/>
                    <a:pt x="99" y="66"/>
                    <a:pt x="102" y="66"/>
                  </a:cubicBezTo>
                  <a:cubicBezTo>
                    <a:pt x="103" y="65"/>
                    <a:pt x="103" y="63"/>
                    <a:pt x="104" y="61"/>
                  </a:cubicBezTo>
                  <a:cubicBezTo>
                    <a:pt x="104" y="60"/>
                    <a:pt x="105" y="58"/>
                    <a:pt x="105" y="56"/>
                  </a:cubicBezTo>
                  <a:cubicBezTo>
                    <a:pt x="105" y="55"/>
                    <a:pt x="104" y="52"/>
                    <a:pt x="103" y="51"/>
                  </a:cubicBezTo>
                  <a:cubicBezTo>
                    <a:pt x="100" y="51"/>
                    <a:pt x="96" y="51"/>
                    <a:pt x="93" y="50"/>
                  </a:cubicBezTo>
                  <a:cubicBezTo>
                    <a:pt x="90" y="50"/>
                    <a:pt x="90" y="49"/>
                    <a:pt x="88" y="47"/>
                  </a:cubicBezTo>
                  <a:cubicBezTo>
                    <a:pt x="86" y="43"/>
                    <a:pt x="83" y="42"/>
                    <a:pt x="81" y="39"/>
                  </a:cubicBezTo>
                  <a:cubicBezTo>
                    <a:pt x="80" y="39"/>
                    <a:pt x="78" y="35"/>
                    <a:pt x="77" y="34"/>
                  </a:cubicBezTo>
                  <a:cubicBezTo>
                    <a:pt x="76" y="32"/>
                    <a:pt x="81" y="31"/>
                    <a:pt x="77" y="29"/>
                  </a:cubicBezTo>
                  <a:cubicBezTo>
                    <a:pt x="76" y="29"/>
                    <a:pt x="75" y="27"/>
                    <a:pt x="74" y="27"/>
                  </a:cubicBezTo>
                  <a:cubicBezTo>
                    <a:pt x="72" y="27"/>
                    <a:pt x="71" y="24"/>
                    <a:pt x="70" y="22"/>
                  </a:cubicBezTo>
                  <a:cubicBezTo>
                    <a:pt x="69" y="19"/>
                    <a:pt x="69" y="20"/>
                    <a:pt x="65" y="2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84" name="Freeform 685">
              <a:extLst>
                <a:ext uri="{FF2B5EF4-FFF2-40B4-BE49-F238E27FC236}">
                  <a16:creationId xmlns:a16="http://schemas.microsoft.com/office/drawing/2014/main" id="{7145F9EC-A133-189B-897F-EF7CA2110158}"/>
                </a:ext>
              </a:extLst>
            </p:cNvPr>
            <p:cNvSpPr>
              <a:spLocks/>
            </p:cNvSpPr>
            <p:nvPr/>
          </p:nvSpPr>
          <p:spPr bwMode="auto">
            <a:xfrm>
              <a:off x="13292551" y="7424369"/>
              <a:ext cx="194268" cy="207060"/>
            </a:xfrm>
            <a:custGeom>
              <a:avLst/>
              <a:gdLst>
                <a:gd name="T0" fmla="*/ 5 w 21"/>
                <a:gd name="T1" fmla="*/ 22 h 22"/>
                <a:gd name="T2" fmla="*/ 8 w 21"/>
                <a:gd name="T3" fmla="*/ 19 h 22"/>
                <a:gd name="T4" fmla="*/ 12 w 21"/>
                <a:gd name="T5" fmla="*/ 18 h 22"/>
                <a:gd name="T6" fmla="*/ 15 w 21"/>
                <a:gd name="T7" fmla="*/ 15 h 22"/>
                <a:gd name="T8" fmla="*/ 11 w 21"/>
                <a:gd name="T9" fmla="*/ 9 h 22"/>
                <a:gd name="T10" fmla="*/ 21 w 21"/>
                <a:gd name="T11" fmla="*/ 6 h 22"/>
                <a:gd name="T12" fmla="*/ 19 w 21"/>
                <a:gd name="T13" fmla="*/ 0 h 22"/>
                <a:gd name="T14" fmla="*/ 9 w 21"/>
                <a:gd name="T15" fmla="*/ 5 h 22"/>
                <a:gd name="T16" fmla="*/ 4 w 21"/>
                <a:gd name="T17" fmla="*/ 1 h 22"/>
                <a:gd name="T18" fmla="*/ 3 w 21"/>
                <a:gd name="T19" fmla="*/ 11 h 22"/>
                <a:gd name="T20" fmla="*/ 0 w 21"/>
                <a:gd name="T21" fmla="*/ 18 h 22"/>
                <a:gd name="T22" fmla="*/ 1 w 21"/>
                <a:gd name="T23" fmla="*/ 21 h 22"/>
                <a:gd name="T24" fmla="*/ 5 w 21"/>
                <a:gd name="T25" fmla="*/ 2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1" h="22">
                  <a:moveTo>
                    <a:pt x="5" y="22"/>
                  </a:moveTo>
                  <a:cubicBezTo>
                    <a:pt x="7" y="22"/>
                    <a:pt x="7" y="19"/>
                    <a:pt x="8" y="19"/>
                  </a:cubicBezTo>
                  <a:cubicBezTo>
                    <a:pt x="9" y="17"/>
                    <a:pt x="11" y="18"/>
                    <a:pt x="12" y="18"/>
                  </a:cubicBezTo>
                  <a:cubicBezTo>
                    <a:pt x="13" y="17"/>
                    <a:pt x="16" y="16"/>
                    <a:pt x="15" y="15"/>
                  </a:cubicBezTo>
                  <a:cubicBezTo>
                    <a:pt x="14" y="13"/>
                    <a:pt x="13" y="11"/>
                    <a:pt x="11" y="9"/>
                  </a:cubicBezTo>
                  <a:cubicBezTo>
                    <a:pt x="15" y="8"/>
                    <a:pt x="18" y="7"/>
                    <a:pt x="21" y="6"/>
                  </a:cubicBezTo>
                  <a:cubicBezTo>
                    <a:pt x="21" y="4"/>
                    <a:pt x="20" y="2"/>
                    <a:pt x="19" y="0"/>
                  </a:cubicBezTo>
                  <a:cubicBezTo>
                    <a:pt x="16" y="1"/>
                    <a:pt x="12" y="5"/>
                    <a:pt x="9" y="5"/>
                  </a:cubicBezTo>
                  <a:cubicBezTo>
                    <a:pt x="7" y="5"/>
                    <a:pt x="4" y="3"/>
                    <a:pt x="4" y="1"/>
                  </a:cubicBezTo>
                  <a:cubicBezTo>
                    <a:pt x="3" y="5"/>
                    <a:pt x="3" y="8"/>
                    <a:pt x="3" y="11"/>
                  </a:cubicBezTo>
                  <a:cubicBezTo>
                    <a:pt x="2" y="13"/>
                    <a:pt x="0" y="16"/>
                    <a:pt x="0" y="18"/>
                  </a:cubicBezTo>
                  <a:cubicBezTo>
                    <a:pt x="0" y="20"/>
                    <a:pt x="0" y="20"/>
                    <a:pt x="1" y="21"/>
                  </a:cubicBezTo>
                  <a:cubicBezTo>
                    <a:pt x="3" y="21"/>
                    <a:pt x="4" y="22"/>
                    <a:pt x="5" y="2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85" name="Freeform 686">
              <a:extLst>
                <a:ext uri="{FF2B5EF4-FFF2-40B4-BE49-F238E27FC236}">
                  <a16:creationId xmlns:a16="http://schemas.microsoft.com/office/drawing/2014/main" id="{1806D8BB-E9B0-EF02-9BBE-FDE43EB16D68}"/>
                </a:ext>
              </a:extLst>
            </p:cNvPr>
            <p:cNvSpPr>
              <a:spLocks/>
            </p:cNvSpPr>
            <p:nvPr/>
          </p:nvSpPr>
          <p:spPr bwMode="auto">
            <a:xfrm>
              <a:off x="13302106" y="7351105"/>
              <a:ext cx="73250" cy="82827"/>
            </a:xfrm>
            <a:custGeom>
              <a:avLst/>
              <a:gdLst>
                <a:gd name="T0" fmla="*/ 7 w 8"/>
                <a:gd name="T1" fmla="*/ 2 h 9"/>
                <a:gd name="T2" fmla="*/ 4 w 8"/>
                <a:gd name="T3" fmla="*/ 0 h 9"/>
                <a:gd name="T4" fmla="*/ 2 w 8"/>
                <a:gd name="T5" fmla="*/ 2 h 9"/>
                <a:gd name="T6" fmla="*/ 0 w 8"/>
                <a:gd name="T7" fmla="*/ 8 h 9"/>
                <a:gd name="T8" fmla="*/ 4 w 8"/>
                <a:gd name="T9" fmla="*/ 8 h 9"/>
                <a:gd name="T10" fmla="*/ 7 w 8"/>
                <a:gd name="T11" fmla="*/ 2 h 9"/>
              </a:gdLst>
              <a:ahLst/>
              <a:cxnLst>
                <a:cxn ang="0">
                  <a:pos x="T0" y="T1"/>
                </a:cxn>
                <a:cxn ang="0">
                  <a:pos x="T2" y="T3"/>
                </a:cxn>
                <a:cxn ang="0">
                  <a:pos x="T4" y="T5"/>
                </a:cxn>
                <a:cxn ang="0">
                  <a:pos x="T6" y="T7"/>
                </a:cxn>
                <a:cxn ang="0">
                  <a:pos x="T8" y="T9"/>
                </a:cxn>
                <a:cxn ang="0">
                  <a:pos x="T10" y="T11"/>
                </a:cxn>
              </a:cxnLst>
              <a:rect l="0" t="0" r="r" b="b"/>
              <a:pathLst>
                <a:path w="8" h="9">
                  <a:moveTo>
                    <a:pt x="7" y="2"/>
                  </a:moveTo>
                  <a:cubicBezTo>
                    <a:pt x="7" y="1"/>
                    <a:pt x="5" y="0"/>
                    <a:pt x="4" y="0"/>
                  </a:cubicBezTo>
                  <a:cubicBezTo>
                    <a:pt x="3" y="1"/>
                    <a:pt x="3" y="1"/>
                    <a:pt x="2" y="2"/>
                  </a:cubicBezTo>
                  <a:cubicBezTo>
                    <a:pt x="2" y="4"/>
                    <a:pt x="1" y="6"/>
                    <a:pt x="0" y="8"/>
                  </a:cubicBezTo>
                  <a:cubicBezTo>
                    <a:pt x="2" y="8"/>
                    <a:pt x="2" y="9"/>
                    <a:pt x="4" y="8"/>
                  </a:cubicBezTo>
                  <a:cubicBezTo>
                    <a:pt x="5" y="7"/>
                    <a:pt x="8" y="4"/>
                    <a:pt x="7" y="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86" name="Freeform 687">
              <a:extLst>
                <a:ext uri="{FF2B5EF4-FFF2-40B4-BE49-F238E27FC236}">
                  <a16:creationId xmlns:a16="http://schemas.microsoft.com/office/drawing/2014/main" id="{7E3A371D-8C95-03F7-D6C5-81736A86AE8E}"/>
                </a:ext>
              </a:extLst>
            </p:cNvPr>
            <p:cNvSpPr>
              <a:spLocks/>
            </p:cNvSpPr>
            <p:nvPr/>
          </p:nvSpPr>
          <p:spPr bwMode="auto">
            <a:xfrm>
              <a:off x="13292551" y="7462599"/>
              <a:ext cx="28664" cy="66896"/>
            </a:xfrm>
            <a:custGeom>
              <a:avLst/>
              <a:gdLst>
                <a:gd name="T0" fmla="*/ 0 w 3"/>
                <a:gd name="T1" fmla="*/ 3 h 7"/>
                <a:gd name="T2" fmla="*/ 3 w 3"/>
                <a:gd name="T3" fmla="*/ 7 h 7"/>
                <a:gd name="T4" fmla="*/ 3 w 3"/>
                <a:gd name="T5" fmla="*/ 1 h 7"/>
                <a:gd name="T6" fmla="*/ 2 w 3"/>
                <a:gd name="T7" fmla="*/ 0 h 7"/>
                <a:gd name="T8" fmla="*/ 0 w 3"/>
                <a:gd name="T9" fmla="*/ 3 h 7"/>
              </a:gdLst>
              <a:ahLst/>
              <a:cxnLst>
                <a:cxn ang="0">
                  <a:pos x="T0" y="T1"/>
                </a:cxn>
                <a:cxn ang="0">
                  <a:pos x="T2" y="T3"/>
                </a:cxn>
                <a:cxn ang="0">
                  <a:pos x="T4" y="T5"/>
                </a:cxn>
                <a:cxn ang="0">
                  <a:pos x="T6" y="T7"/>
                </a:cxn>
                <a:cxn ang="0">
                  <a:pos x="T8" y="T9"/>
                </a:cxn>
              </a:cxnLst>
              <a:rect l="0" t="0" r="r" b="b"/>
              <a:pathLst>
                <a:path w="3" h="7">
                  <a:moveTo>
                    <a:pt x="0" y="3"/>
                  </a:moveTo>
                  <a:cubicBezTo>
                    <a:pt x="0" y="5"/>
                    <a:pt x="1" y="6"/>
                    <a:pt x="3" y="7"/>
                  </a:cubicBezTo>
                  <a:cubicBezTo>
                    <a:pt x="3" y="5"/>
                    <a:pt x="3" y="3"/>
                    <a:pt x="3" y="1"/>
                  </a:cubicBezTo>
                  <a:cubicBezTo>
                    <a:pt x="3" y="0"/>
                    <a:pt x="3" y="0"/>
                    <a:pt x="2" y="0"/>
                  </a:cubicBezTo>
                  <a:cubicBezTo>
                    <a:pt x="0" y="0"/>
                    <a:pt x="0" y="2"/>
                    <a:pt x="0" y="3"/>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87" name="Freeform 688">
              <a:extLst>
                <a:ext uri="{FF2B5EF4-FFF2-40B4-BE49-F238E27FC236}">
                  <a16:creationId xmlns:a16="http://schemas.microsoft.com/office/drawing/2014/main" id="{B604D742-437F-E6BF-23E7-BABCEFCF9C29}"/>
                </a:ext>
              </a:extLst>
            </p:cNvPr>
            <p:cNvSpPr>
              <a:spLocks/>
            </p:cNvSpPr>
            <p:nvPr/>
          </p:nvSpPr>
          <p:spPr bwMode="auto">
            <a:xfrm>
              <a:off x="13254336" y="7424369"/>
              <a:ext cx="76432" cy="245289"/>
            </a:xfrm>
            <a:custGeom>
              <a:avLst/>
              <a:gdLst>
                <a:gd name="T0" fmla="*/ 4 w 8"/>
                <a:gd name="T1" fmla="*/ 17 h 26"/>
                <a:gd name="T2" fmla="*/ 6 w 8"/>
                <a:gd name="T3" fmla="*/ 13 h 26"/>
                <a:gd name="T4" fmla="*/ 5 w 8"/>
                <a:gd name="T5" fmla="*/ 10 h 26"/>
                <a:gd name="T6" fmla="*/ 7 w 8"/>
                <a:gd name="T7" fmla="*/ 4 h 26"/>
                <a:gd name="T8" fmla="*/ 6 w 8"/>
                <a:gd name="T9" fmla="*/ 0 h 26"/>
                <a:gd name="T10" fmla="*/ 2 w 8"/>
                <a:gd name="T11" fmla="*/ 7 h 26"/>
                <a:gd name="T12" fmla="*/ 0 w 8"/>
                <a:gd name="T13" fmla="*/ 11 h 26"/>
                <a:gd name="T14" fmla="*/ 1 w 8"/>
                <a:gd name="T15" fmla="*/ 16 h 26"/>
                <a:gd name="T16" fmla="*/ 2 w 8"/>
                <a:gd name="T17" fmla="*/ 26 h 26"/>
                <a:gd name="T18" fmla="*/ 2 w 8"/>
                <a:gd name="T19" fmla="*/ 25 h 26"/>
                <a:gd name="T20" fmla="*/ 4 w 8"/>
                <a:gd name="T21" fmla="*/ 17 h 26"/>
                <a:gd name="T22" fmla="*/ 4 w 8"/>
                <a:gd name="T23" fmla="*/ 17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 h="26">
                  <a:moveTo>
                    <a:pt x="4" y="17"/>
                  </a:moveTo>
                  <a:cubicBezTo>
                    <a:pt x="4" y="16"/>
                    <a:pt x="5" y="15"/>
                    <a:pt x="6" y="13"/>
                  </a:cubicBezTo>
                  <a:cubicBezTo>
                    <a:pt x="7" y="11"/>
                    <a:pt x="6" y="12"/>
                    <a:pt x="5" y="10"/>
                  </a:cubicBezTo>
                  <a:cubicBezTo>
                    <a:pt x="3" y="8"/>
                    <a:pt x="4" y="3"/>
                    <a:pt x="7" y="4"/>
                  </a:cubicBezTo>
                  <a:cubicBezTo>
                    <a:pt x="8" y="1"/>
                    <a:pt x="8" y="1"/>
                    <a:pt x="6" y="0"/>
                  </a:cubicBezTo>
                  <a:cubicBezTo>
                    <a:pt x="4" y="0"/>
                    <a:pt x="3" y="5"/>
                    <a:pt x="2" y="7"/>
                  </a:cubicBezTo>
                  <a:cubicBezTo>
                    <a:pt x="1" y="8"/>
                    <a:pt x="0" y="9"/>
                    <a:pt x="0" y="11"/>
                  </a:cubicBezTo>
                  <a:cubicBezTo>
                    <a:pt x="0" y="12"/>
                    <a:pt x="1" y="14"/>
                    <a:pt x="1" y="16"/>
                  </a:cubicBezTo>
                  <a:cubicBezTo>
                    <a:pt x="1" y="19"/>
                    <a:pt x="2" y="22"/>
                    <a:pt x="2" y="26"/>
                  </a:cubicBezTo>
                  <a:cubicBezTo>
                    <a:pt x="2" y="25"/>
                    <a:pt x="2" y="25"/>
                    <a:pt x="2" y="25"/>
                  </a:cubicBezTo>
                  <a:cubicBezTo>
                    <a:pt x="3" y="23"/>
                    <a:pt x="3" y="20"/>
                    <a:pt x="4" y="17"/>
                  </a:cubicBezTo>
                  <a:cubicBezTo>
                    <a:pt x="4" y="16"/>
                    <a:pt x="4" y="18"/>
                    <a:pt x="4" y="17"/>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88" name="Freeform 689">
              <a:extLst>
                <a:ext uri="{FF2B5EF4-FFF2-40B4-BE49-F238E27FC236}">
                  <a16:creationId xmlns:a16="http://schemas.microsoft.com/office/drawing/2014/main" id="{4BF38C32-014C-159E-033C-D8D406B3655D}"/>
                </a:ext>
              </a:extLst>
            </p:cNvPr>
            <p:cNvSpPr>
              <a:spLocks/>
            </p:cNvSpPr>
            <p:nvPr/>
          </p:nvSpPr>
          <p:spPr bwMode="auto">
            <a:xfrm>
              <a:off x="14028220" y="7790708"/>
              <a:ext cx="47770" cy="73269"/>
            </a:xfrm>
            <a:custGeom>
              <a:avLst/>
              <a:gdLst>
                <a:gd name="T0" fmla="*/ 3 w 5"/>
                <a:gd name="T1" fmla="*/ 8 h 8"/>
                <a:gd name="T2" fmla="*/ 2 w 5"/>
                <a:gd name="T3" fmla="*/ 0 h 8"/>
                <a:gd name="T4" fmla="*/ 0 w 5"/>
                <a:gd name="T5" fmla="*/ 4 h 8"/>
                <a:gd name="T6" fmla="*/ 3 w 5"/>
                <a:gd name="T7" fmla="*/ 8 h 8"/>
                <a:gd name="T8" fmla="*/ 3 w 5"/>
                <a:gd name="T9" fmla="*/ 8 h 8"/>
              </a:gdLst>
              <a:ahLst/>
              <a:cxnLst>
                <a:cxn ang="0">
                  <a:pos x="T0" y="T1"/>
                </a:cxn>
                <a:cxn ang="0">
                  <a:pos x="T2" y="T3"/>
                </a:cxn>
                <a:cxn ang="0">
                  <a:pos x="T4" y="T5"/>
                </a:cxn>
                <a:cxn ang="0">
                  <a:pos x="T6" y="T7"/>
                </a:cxn>
                <a:cxn ang="0">
                  <a:pos x="T8" y="T9"/>
                </a:cxn>
              </a:cxnLst>
              <a:rect l="0" t="0" r="r" b="b"/>
              <a:pathLst>
                <a:path w="5" h="8">
                  <a:moveTo>
                    <a:pt x="3" y="8"/>
                  </a:moveTo>
                  <a:cubicBezTo>
                    <a:pt x="3" y="7"/>
                    <a:pt x="5" y="0"/>
                    <a:pt x="2" y="0"/>
                  </a:cubicBezTo>
                  <a:cubicBezTo>
                    <a:pt x="1" y="1"/>
                    <a:pt x="0" y="3"/>
                    <a:pt x="0" y="4"/>
                  </a:cubicBezTo>
                  <a:cubicBezTo>
                    <a:pt x="0" y="6"/>
                    <a:pt x="1" y="7"/>
                    <a:pt x="3" y="8"/>
                  </a:cubicBezTo>
                  <a:cubicBezTo>
                    <a:pt x="3" y="8"/>
                    <a:pt x="2" y="8"/>
                    <a:pt x="3" y="8"/>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89" name="Freeform 690">
              <a:extLst>
                <a:ext uri="{FF2B5EF4-FFF2-40B4-BE49-F238E27FC236}">
                  <a16:creationId xmlns:a16="http://schemas.microsoft.com/office/drawing/2014/main" id="{2200A7AA-8D4D-893B-B106-C5595603EC7B}"/>
                </a:ext>
              </a:extLst>
            </p:cNvPr>
            <p:cNvSpPr>
              <a:spLocks/>
            </p:cNvSpPr>
            <p:nvPr/>
          </p:nvSpPr>
          <p:spPr bwMode="auto">
            <a:xfrm>
              <a:off x="13646057" y="8137935"/>
              <a:ext cx="496815" cy="315371"/>
            </a:xfrm>
            <a:custGeom>
              <a:avLst/>
              <a:gdLst>
                <a:gd name="T0" fmla="*/ 47 w 53"/>
                <a:gd name="T1" fmla="*/ 0 h 34"/>
                <a:gd name="T2" fmla="*/ 38 w 53"/>
                <a:gd name="T3" fmla="*/ 2 h 34"/>
                <a:gd name="T4" fmla="*/ 28 w 53"/>
                <a:gd name="T5" fmla="*/ 4 h 34"/>
                <a:gd name="T6" fmla="*/ 23 w 53"/>
                <a:gd name="T7" fmla="*/ 10 h 34"/>
                <a:gd name="T8" fmla="*/ 17 w 53"/>
                <a:gd name="T9" fmla="*/ 9 h 34"/>
                <a:gd name="T10" fmla="*/ 9 w 53"/>
                <a:gd name="T11" fmla="*/ 9 h 34"/>
                <a:gd name="T12" fmla="*/ 3 w 53"/>
                <a:gd name="T13" fmla="*/ 12 h 34"/>
                <a:gd name="T14" fmla="*/ 1 w 53"/>
                <a:gd name="T15" fmla="*/ 15 h 34"/>
                <a:gd name="T16" fmla="*/ 1 w 53"/>
                <a:gd name="T17" fmla="*/ 21 h 34"/>
                <a:gd name="T18" fmla="*/ 3 w 53"/>
                <a:gd name="T19" fmla="*/ 28 h 34"/>
                <a:gd name="T20" fmla="*/ 4 w 53"/>
                <a:gd name="T21" fmla="*/ 32 h 34"/>
                <a:gd name="T22" fmla="*/ 12 w 53"/>
                <a:gd name="T23" fmla="*/ 32 h 34"/>
                <a:gd name="T24" fmla="*/ 16 w 53"/>
                <a:gd name="T25" fmla="*/ 29 h 34"/>
                <a:gd name="T26" fmla="*/ 21 w 53"/>
                <a:gd name="T27" fmla="*/ 29 h 34"/>
                <a:gd name="T28" fmla="*/ 24 w 53"/>
                <a:gd name="T29" fmla="*/ 26 h 34"/>
                <a:gd name="T30" fmla="*/ 32 w 53"/>
                <a:gd name="T31" fmla="*/ 24 h 34"/>
                <a:gd name="T32" fmla="*/ 41 w 53"/>
                <a:gd name="T33" fmla="*/ 21 h 34"/>
                <a:gd name="T34" fmla="*/ 47 w 53"/>
                <a:gd name="T35" fmla="*/ 17 h 34"/>
                <a:gd name="T36" fmla="*/ 52 w 53"/>
                <a:gd name="T37" fmla="*/ 12 h 34"/>
                <a:gd name="T38" fmla="*/ 47 w 53"/>
                <a:gd name="T39" fmla="*/ 0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3" h="34">
                  <a:moveTo>
                    <a:pt x="47" y="0"/>
                  </a:moveTo>
                  <a:cubicBezTo>
                    <a:pt x="44" y="1"/>
                    <a:pt x="41" y="2"/>
                    <a:pt x="38" y="2"/>
                  </a:cubicBezTo>
                  <a:cubicBezTo>
                    <a:pt x="35" y="3"/>
                    <a:pt x="31" y="2"/>
                    <a:pt x="28" y="4"/>
                  </a:cubicBezTo>
                  <a:cubicBezTo>
                    <a:pt x="26" y="6"/>
                    <a:pt x="25" y="8"/>
                    <a:pt x="23" y="10"/>
                  </a:cubicBezTo>
                  <a:cubicBezTo>
                    <a:pt x="22" y="11"/>
                    <a:pt x="19" y="9"/>
                    <a:pt x="17" y="9"/>
                  </a:cubicBezTo>
                  <a:cubicBezTo>
                    <a:pt x="14" y="9"/>
                    <a:pt x="12" y="9"/>
                    <a:pt x="9" y="9"/>
                  </a:cubicBezTo>
                  <a:cubicBezTo>
                    <a:pt x="6" y="9"/>
                    <a:pt x="3" y="8"/>
                    <a:pt x="3" y="12"/>
                  </a:cubicBezTo>
                  <a:cubicBezTo>
                    <a:pt x="2" y="14"/>
                    <a:pt x="1" y="13"/>
                    <a:pt x="1" y="15"/>
                  </a:cubicBezTo>
                  <a:cubicBezTo>
                    <a:pt x="0" y="17"/>
                    <a:pt x="0" y="19"/>
                    <a:pt x="1" y="21"/>
                  </a:cubicBezTo>
                  <a:cubicBezTo>
                    <a:pt x="1" y="23"/>
                    <a:pt x="2" y="26"/>
                    <a:pt x="3" y="28"/>
                  </a:cubicBezTo>
                  <a:cubicBezTo>
                    <a:pt x="3" y="29"/>
                    <a:pt x="3" y="31"/>
                    <a:pt x="4" y="32"/>
                  </a:cubicBezTo>
                  <a:cubicBezTo>
                    <a:pt x="5" y="34"/>
                    <a:pt x="10" y="33"/>
                    <a:pt x="12" y="32"/>
                  </a:cubicBezTo>
                  <a:cubicBezTo>
                    <a:pt x="13" y="31"/>
                    <a:pt x="14" y="30"/>
                    <a:pt x="16" y="29"/>
                  </a:cubicBezTo>
                  <a:cubicBezTo>
                    <a:pt x="17" y="29"/>
                    <a:pt x="19" y="29"/>
                    <a:pt x="21" y="29"/>
                  </a:cubicBezTo>
                  <a:cubicBezTo>
                    <a:pt x="22" y="28"/>
                    <a:pt x="23" y="27"/>
                    <a:pt x="24" y="26"/>
                  </a:cubicBezTo>
                  <a:cubicBezTo>
                    <a:pt x="27" y="25"/>
                    <a:pt x="29" y="25"/>
                    <a:pt x="32" y="24"/>
                  </a:cubicBezTo>
                  <a:cubicBezTo>
                    <a:pt x="35" y="23"/>
                    <a:pt x="38" y="22"/>
                    <a:pt x="41" y="21"/>
                  </a:cubicBezTo>
                  <a:cubicBezTo>
                    <a:pt x="43" y="20"/>
                    <a:pt x="47" y="19"/>
                    <a:pt x="47" y="17"/>
                  </a:cubicBezTo>
                  <a:cubicBezTo>
                    <a:pt x="48" y="14"/>
                    <a:pt x="53" y="14"/>
                    <a:pt x="52" y="12"/>
                  </a:cubicBezTo>
                  <a:cubicBezTo>
                    <a:pt x="50" y="8"/>
                    <a:pt x="49" y="4"/>
                    <a:pt x="47"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90" name="Freeform 691">
              <a:extLst>
                <a:ext uri="{FF2B5EF4-FFF2-40B4-BE49-F238E27FC236}">
                  <a16:creationId xmlns:a16="http://schemas.microsoft.com/office/drawing/2014/main" id="{D03F9BF5-F5E7-89B2-02B2-34B6F86C746C}"/>
                </a:ext>
              </a:extLst>
            </p:cNvPr>
            <p:cNvSpPr>
              <a:spLocks/>
            </p:cNvSpPr>
            <p:nvPr/>
          </p:nvSpPr>
          <p:spPr bwMode="auto">
            <a:xfrm>
              <a:off x="14085545" y="7790708"/>
              <a:ext cx="382165" cy="458719"/>
            </a:xfrm>
            <a:custGeom>
              <a:avLst/>
              <a:gdLst>
                <a:gd name="T0" fmla="*/ 39 w 41"/>
                <a:gd name="T1" fmla="*/ 19 h 49"/>
                <a:gd name="T2" fmla="*/ 34 w 41"/>
                <a:gd name="T3" fmla="*/ 14 h 49"/>
                <a:gd name="T4" fmla="*/ 28 w 41"/>
                <a:gd name="T5" fmla="*/ 12 h 49"/>
                <a:gd name="T6" fmla="*/ 22 w 41"/>
                <a:gd name="T7" fmla="*/ 6 h 49"/>
                <a:gd name="T8" fmla="*/ 21 w 41"/>
                <a:gd name="T9" fmla="*/ 3 h 49"/>
                <a:gd name="T10" fmla="*/ 22 w 41"/>
                <a:gd name="T11" fmla="*/ 0 h 49"/>
                <a:gd name="T12" fmla="*/ 17 w 41"/>
                <a:gd name="T13" fmla="*/ 5 h 49"/>
                <a:gd name="T14" fmla="*/ 10 w 41"/>
                <a:gd name="T15" fmla="*/ 10 h 49"/>
                <a:gd name="T16" fmla="*/ 5 w 41"/>
                <a:gd name="T17" fmla="*/ 10 h 49"/>
                <a:gd name="T18" fmla="*/ 0 w 41"/>
                <a:gd name="T19" fmla="*/ 11 h 49"/>
                <a:gd name="T20" fmla="*/ 5 w 41"/>
                <a:gd name="T21" fmla="*/ 17 h 49"/>
                <a:gd name="T22" fmla="*/ 16 w 41"/>
                <a:gd name="T23" fmla="*/ 19 h 49"/>
                <a:gd name="T24" fmla="*/ 16 w 41"/>
                <a:gd name="T25" fmla="*/ 32 h 49"/>
                <a:gd name="T26" fmla="*/ 11 w 41"/>
                <a:gd name="T27" fmla="*/ 34 h 49"/>
                <a:gd name="T28" fmla="*/ 0 w 41"/>
                <a:gd name="T29" fmla="*/ 37 h 49"/>
                <a:gd name="T30" fmla="*/ 5 w 41"/>
                <a:gd name="T31" fmla="*/ 49 h 49"/>
                <a:gd name="T32" fmla="*/ 14 w 41"/>
                <a:gd name="T33" fmla="*/ 48 h 49"/>
                <a:gd name="T34" fmla="*/ 17 w 41"/>
                <a:gd name="T35" fmla="*/ 44 h 49"/>
                <a:gd name="T36" fmla="*/ 23 w 41"/>
                <a:gd name="T37" fmla="*/ 42 h 49"/>
                <a:gd name="T38" fmla="*/ 28 w 41"/>
                <a:gd name="T39" fmla="*/ 38 h 49"/>
                <a:gd name="T40" fmla="*/ 29 w 41"/>
                <a:gd name="T41" fmla="*/ 32 h 49"/>
                <a:gd name="T42" fmla="*/ 32 w 41"/>
                <a:gd name="T43" fmla="*/ 30 h 49"/>
                <a:gd name="T44" fmla="*/ 37 w 41"/>
                <a:gd name="T45" fmla="*/ 24 h 49"/>
                <a:gd name="T46" fmla="*/ 39 w 41"/>
                <a:gd name="T47" fmla="*/ 19 h 49"/>
                <a:gd name="T48" fmla="*/ 39 w 41"/>
                <a:gd name="T49" fmla="*/ 19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41" h="49">
                  <a:moveTo>
                    <a:pt x="39" y="19"/>
                  </a:moveTo>
                  <a:cubicBezTo>
                    <a:pt x="36" y="19"/>
                    <a:pt x="35" y="16"/>
                    <a:pt x="34" y="14"/>
                  </a:cubicBezTo>
                  <a:cubicBezTo>
                    <a:pt x="33" y="13"/>
                    <a:pt x="29" y="13"/>
                    <a:pt x="28" y="12"/>
                  </a:cubicBezTo>
                  <a:cubicBezTo>
                    <a:pt x="25" y="11"/>
                    <a:pt x="24" y="9"/>
                    <a:pt x="22" y="6"/>
                  </a:cubicBezTo>
                  <a:cubicBezTo>
                    <a:pt x="22" y="5"/>
                    <a:pt x="21" y="4"/>
                    <a:pt x="21" y="3"/>
                  </a:cubicBezTo>
                  <a:cubicBezTo>
                    <a:pt x="21" y="3"/>
                    <a:pt x="22" y="0"/>
                    <a:pt x="22" y="0"/>
                  </a:cubicBezTo>
                  <a:cubicBezTo>
                    <a:pt x="21" y="0"/>
                    <a:pt x="18" y="4"/>
                    <a:pt x="17" y="5"/>
                  </a:cubicBezTo>
                  <a:cubicBezTo>
                    <a:pt x="15" y="7"/>
                    <a:pt x="13" y="10"/>
                    <a:pt x="10" y="10"/>
                  </a:cubicBezTo>
                  <a:cubicBezTo>
                    <a:pt x="8" y="11"/>
                    <a:pt x="7" y="10"/>
                    <a:pt x="5" y="10"/>
                  </a:cubicBezTo>
                  <a:cubicBezTo>
                    <a:pt x="3" y="11"/>
                    <a:pt x="1" y="13"/>
                    <a:pt x="0" y="11"/>
                  </a:cubicBezTo>
                  <a:cubicBezTo>
                    <a:pt x="1" y="14"/>
                    <a:pt x="2" y="17"/>
                    <a:pt x="5" y="17"/>
                  </a:cubicBezTo>
                  <a:cubicBezTo>
                    <a:pt x="7" y="17"/>
                    <a:pt x="15" y="17"/>
                    <a:pt x="16" y="19"/>
                  </a:cubicBezTo>
                  <a:cubicBezTo>
                    <a:pt x="19" y="23"/>
                    <a:pt x="17" y="27"/>
                    <a:pt x="16" y="32"/>
                  </a:cubicBezTo>
                  <a:cubicBezTo>
                    <a:pt x="15" y="33"/>
                    <a:pt x="11" y="34"/>
                    <a:pt x="11" y="34"/>
                  </a:cubicBezTo>
                  <a:cubicBezTo>
                    <a:pt x="7" y="35"/>
                    <a:pt x="3" y="36"/>
                    <a:pt x="0" y="37"/>
                  </a:cubicBezTo>
                  <a:cubicBezTo>
                    <a:pt x="2" y="41"/>
                    <a:pt x="4" y="45"/>
                    <a:pt x="5" y="49"/>
                  </a:cubicBezTo>
                  <a:cubicBezTo>
                    <a:pt x="8" y="48"/>
                    <a:pt x="11" y="48"/>
                    <a:pt x="14" y="48"/>
                  </a:cubicBezTo>
                  <a:cubicBezTo>
                    <a:pt x="18" y="47"/>
                    <a:pt x="15" y="46"/>
                    <a:pt x="17" y="44"/>
                  </a:cubicBezTo>
                  <a:cubicBezTo>
                    <a:pt x="19" y="43"/>
                    <a:pt x="22" y="44"/>
                    <a:pt x="23" y="42"/>
                  </a:cubicBezTo>
                  <a:cubicBezTo>
                    <a:pt x="25" y="40"/>
                    <a:pt x="25" y="39"/>
                    <a:pt x="28" y="38"/>
                  </a:cubicBezTo>
                  <a:cubicBezTo>
                    <a:pt x="30" y="37"/>
                    <a:pt x="29" y="34"/>
                    <a:pt x="29" y="32"/>
                  </a:cubicBezTo>
                  <a:cubicBezTo>
                    <a:pt x="28" y="30"/>
                    <a:pt x="30" y="30"/>
                    <a:pt x="32" y="30"/>
                  </a:cubicBezTo>
                  <a:cubicBezTo>
                    <a:pt x="35" y="29"/>
                    <a:pt x="35" y="26"/>
                    <a:pt x="37" y="24"/>
                  </a:cubicBezTo>
                  <a:cubicBezTo>
                    <a:pt x="38" y="23"/>
                    <a:pt x="41" y="20"/>
                    <a:pt x="39" y="19"/>
                  </a:cubicBezTo>
                  <a:cubicBezTo>
                    <a:pt x="38" y="19"/>
                    <a:pt x="40" y="20"/>
                    <a:pt x="39" y="19"/>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91" name="Freeform 692">
              <a:extLst>
                <a:ext uri="{FF2B5EF4-FFF2-40B4-BE49-F238E27FC236}">
                  <a16:creationId xmlns:a16="http://schemas.microsoft.com/office/drawing/2014/main" id="{A908F9A9-FF4C-4242-E432-CD5C127DF7AA}"/>
                </a:ext>
              </a:extLst>
            </p:cNvPr>
            <p:cNvSpPr>
              <a:spLocks/>
            </p:cNvSpPr>
            <p:nvPr/>
          </p:nvSpPr>
          <p:spPr bwMode="auto">
            <a:xfrm>
              <a:off x="14897646" y="6892386"/>
              <a:ext cx="512741" cy="222990"/>
            </a:xfrm>
            <a:custGeom>
              <a:avLst/>
              <a:gdLst>
                <a:gd name="T0" fmla="*/ 55 w 55"/>
                <a:gd name="T1" fmla="*/ 5 h 24"/>
                <a:gd name="T2" fmla="*/ 47 w 55"/>
                <a:gd name="T3" fmla="*/ 3 h 24"/>
                <a:gd name="T4" fmla="*/ 36 w 55"/>
                <a:gd name="T5" fmla="*/ 2 h 24"/>
                <a:gd name="T6" fmla="*/ 27 w 55"/>
                <a:gd name="T7" fmla="*/ 0 h 24"/>
                <a:gd name="T8" fmla="*/ 22 w 55"/>
                <a:gd name="T9" fmla="*/ 2 h 24"/>
                <a:gd name="T10" fmla="*/ 19 w 55"/>
                <a:gd name="T11" fmla="*/ 4 h 24"/>
                <a:gd name="T12" fmla="*/ 11 w 55"/>
                <a:gd name="T13" fmla="*/ 5 h 24"/>
                <a:gd name="T14" fmla="*/ 9 w 55"/>
                <a:gd name="T15" fmla="*/ 7 h 24"/>
                <a:gd name="T16" fmla="*/ 8 w 55"/>
                <a:gd name="T17" fmla="*/ 11 h 24"/>
                <a:gd name="T18" fmla="*/ 12 w 55"/>
                <a:gd name="T19" fmla="*/ 12 h 24"/>
                <a:gd name="T20" fmla="*/ 15 w 55"/>
                <a:gd name="T21" fmla="*/ 12 h 24"/>
                <a:gd name="T22" fmla="*/ 19 w 55"/>
                <a:gd name="T23" fmla="*/ 15 h 24"/>
                <a:gd name="T24" fmla="*/ 15 w 55"/>
                <a:gd name="T25" fmla="*/ 17 h 24"/>
                <a:gd name="T26" fmla="*/ 11 w 55"/>
                <a:gd name="T27" fmla="*/ 17 h 24"/>
                <a:gd name="T28" fmla="*/ 10 w 55"/>
                <a:gd name="T29" fmla="*/ 20 h 24"/>
                <a:gd name="T30" fmla="*/ 1 w 55"/>
                <a:gd name="T31" fmla="*/ 20 h 24"/>
                <a:gd name="T32" fmla="*/ 11 w 55"/>
                <a:gd name="T33" fmla="*/ 22 h 24"/>
                <a:gd name="T34" fmla="*/ 15 w 55"/>
                <a:gd name="T35" fmla="*/ 23 h 24"/>
                <a:gd name="T36" fmla="*/ 21 w 55"/>
                <a:gd name="T37" fmla="*/ 23 h 24"/>
                <a:gd name="T38" fmla="*/ 25 w 55"/>
                <a:gd name="T39" fmla="*/ 20 h 24"/>
                <a:gd name="T40" fmla="*/ 28 w 55"/>
                <a:gd name="T41" fmla="*/ 17 h 24"/>
                <a:gd name="T42" fmla="*/ 33 w 55"/>
                <a:gd name="T43" fmla="*/ 16 h 24"/>
                <a:gd name="T44" fmla="*/ 37 w 55"/>
                <a:gd name="T45" fmla="*/ 16 h 24"/>
                <a:gd name="T46" fmla="*/ 40 w 55"/>
                <a:gd name="T47" fmla="*/ 13 h 24"/>
                <a:gd name="T48" fmla="*/ 44 w 55"/>
                <a:gd name="T49" fmla="*/ 12 h 24"/>
                <a:gd name="T50" fmla="*/ 54 w 55"/>
                <a:gd name="T51" fmla="*/ 7 h 24"/>
                <a:gd name="T52" fmla="*/ 55 w 55"/>
                <a:gd name="T53" fmla="*/ 5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55" h="24">
                  <a:moveTo>
                    <a:pt x="55" y="5"/>
                  </a:moveTo>
                  <a:cubicBezTo>
                    <a:pt x="52" y="5"/>
                    <a:pt x="50" y="3"/>
                    <a:pt x="47" y="3"/>
                  </a:cubicBezTo>
                  <a:cubicBezTo>
                    <a:pt x="44" y="2"/>
                    <a:pt x="40" y="2"/>
                    <a:pt x="36" y="2"/>
                  </a:cubicBezTo>
                  <a:cubicBezTo>
                    <a:pt x="33" y="2"/>
                    <a:pt x="30" y="2"/>
                    <a:pt x="27" y="0"/>
                  </a:cubicBezTo>
                  <a:cubicBezTo>
                    <a:pt x="25" y="0"/>
                    <a:pt x="23" y="0"/>
                    <a:pt x="22" y="2"/>
                  </a:cubicBezTo>
                  <a:cubicBezTo>
                    <a:pt x="22" y="4"/>
                    <a:pt x="21" y="5"/>
                    <a:pt x="19" y="4"/>
                  </a:cubicBezTo>
                  <a:cubicBezTo>
                    <a:pt x="17" y="3"/>
                    <a:pt x="12" y="1"/>
                    <a:pt x="11" y="5"/>
                  </a:cubicBezTo>
                  <a:cubicBezTo>
                    <a:pt x="10" y="6"/>
                    <a:pt x="11" y="6"/>
                    <a:pt x="9" y="7"/>
                  </a:cubicBezTo>
                  <a:cubicBezTo>
                    <a:pt x="8" y="8"/>
                    <a:pt x="6" y="10"/>
                    <a:pt x="8" y="11"/>
                  </a:cubicBezTo>
                  <a:cubicBezTo>
                    <a:pt x="9" y="12"/>
                    <a:pt x="12" y="13"/>
                    <a:pt x="12" y="12"/>
                  </a:cubicBezTo>
                  <a:cubicBezTo>
                    <a:pt x="13" y="10"/>
                    <a:pt x="14" y="11"/>
                    <a:pt x="15" y="12"/>
                  </a:cubicBezTo>
                  <a:cubicBezTo>
                    <a:pt x="16" y="13"/>
                    <a:pt x="20" y="14"/>
                    <a:pt x="19" y="15"/>
                  </a:cubicBezTo>
                  <a:cubicBezTo>
                    <a:pt x="19" y="16"/>
                    <a:pt x="16" y="16"/>
                    <a:pt x="15" y="17"/>
                  </a:cubicBezTo>
                  <a:cubicBezTo>
                    <a:pt x="14" y="18"/>
                    <a:pt x="13" y="19"/>
                    <a:pt x="11" y="17"/>
                  </a:cubicBezTo>
                  <a:cubicBezTo>
                    <a:pt x="10" y="16"/>
                    <a:pt x="10" y="19"/>
                    <a:pt x="10" y="20"/>
                  </a:cubicBezTo>
                  <a:cubicBezTo>
                    <a:pt x="6" y="22"/>
                    <a:pt x="4" y="15"/>
                    <a:pt x="1" y="20"/>
                  </a:cubicBezTo>
                  <a:cubicBezTo>
                    <a:pt x="0" y="21"/>
                    <a:pt x="10" y="23"/>
                    <a:pt x="11" y="22"/>
                  </a:cubicBezTo>
                  <a:cubicBezTo>
                    <a:pt x="12" y="21"/>
                    <a:pt x="14" y="22"/>
                    <a:pt x="15" y="23"/>
                  </a:cubicBezTo>
                  <a:cubicBezTo>
                    <a:pt x="16" y="23"/>
                    <a:pt x="19" y="24"/>
                    <a:pt x="21" y="23"/>
                  </a:cubicBezTo>
                  <a:cubicBezTo>
                    <a:pt x="22" y="22"/>
                    <a:pt x="24" y="23"/>
                    <a:pt x="25" y="20"/>
                  </a:cubicBezTo>
                  <a:cubicBezTo>
                    <a:pt x="25" y="19"/>
                    <a:pt x="27" y="18"/>
                    <a:pt x="28" y="17"/>
                  </a:cubicBezTo>
                  <a:cubicBezTo>
                    <a:pt x="29" y="16"/>
                    <a:pt x="33" y="16"/>
                    <a:pt x="33" y="16"/>
                  </a:cubicBezTo>
                  <a:cubicBezTo>
                    <a:pt x="34" y="18"/>
                    <a:pt x="35" y="16"/>
                    <a:pt x="37" y="16"/>
                  </a:cubicBezTo>
                  <a:cubicBezTo>
                    <a:pt x="38" y="16"/>
                    <a:pt x="39" y="13"/>
                    <a:pt x="40" y="13"/>
                  </a:cubicBezTo>
                  <a:cubicBezTo>
                    <a:pt x="41" y="12"/>
                    <a:pt x="43" y="13"/>
                    <a:pt x="44" y="12"/>
                  </a:cubicBezTo>
                  <a:cubicBezTo>
                    <a:pt x="48" y="11"/>
                    <a:pt x="50" y="9"/>
                    <a:pt x="54" y="7"/>
                  </a:cubicBezTo>
                  <a:cubicBezTo>
                    <a:pt x="55" y="7"/>
                    <a:pt x="55" y="7"/>
                    <a:pt x="55" y="5"/>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92" name="Freeform 693">
              <a:extLst>
                <a:ext uri="{FF2B5EF4-FFF2-40B4-BE49-F238E27FC236}">
                  <a16:creationId xmlns:a16="http://schemas.microsoft.com/office/drawing/2014/main" id="{77D79F35-B9E3-0C69-C1B9-486983D78D3A}"/>
                </a:ext>
              </a:extLst>
            </p:cNvPr>
            <p:cNvSpPr>
              <a:spLocks/>
            </p:cNvSpPr>
            <p:nvPr/>
          </p:nvSpPr>
          <p:spPr bwMode="auto">
            <a:xfrm>
              <a:off x="14273445" y="6752222"/>
              <a:ext cx="831212" cy="487388"/>
            </a:xfrm>
            <a:custGeom>
              <a:avLst/>
              <a:gdLst>
                <a:gd name="T0" fmla="*/ 78 w 89"/>
                <a:gd name="T1" fmla="*/ 32 h 52"/>
                <a:gd name="T2" fmla="*/ 81 w 89"/>
                <a:gd name="T3" fmla="*/ 33 h 52"/>
                <a:gd name="T4" fmla="*/ 84 w 89"/>
                <a:gd name="T5" fmla="*/ 31 h 52"/>
                <a:gd name="T6" fmla="*/ 81 w 89"/>
                <a:gd name="T7" fmla="*/ 26 h 52"/>
                <a:gd name="T8" fmla="*/ 79 w 89"/>
                <a:gd name="T9" fmla="*/ 27 h 52"/>
                <a:gd name="T10" fmla="*/ 75 w 89"/>
                <a:gd name="T11" fmla="*/ 27 h 52"/>
                <a:gd name="T12" fmla="*/ 78 w 89"/>
                <a:gd name="T13" fmla="*/ 21 h 52"/>
                <a:gd name="T14" fmla="*/ 74 w 89"/>
                <a:gd name="T15" fmla="*/ 22 h 52"/>
                <a:gd name="T16" fmla="*/ 68 w 89"/>
                <a:gd name="T17" fmla="*/ 25 h 52"/>
                <a:gd name="T18" fmla="*/ 65 w 89"/>
                <a:gd name="T19" fmla="*/ 29 h 52"/>
                <a:gd name="T20" fmla="*/ 62 w 89"/>
                <a:gd name="T21" fmla="*/ 28 h 52"/>
                <a:gd name="T22" fmla="*/ 57 w 89"/>
                <a:gd name="T23" fmla="*/ 27 h 52"/>
                <a:gd name="T24" fmla="*/ 53 w 89"/>
                <a:gd name="T25" fmla="*/ 23 h 52"/>
                <a:gd name="T26" fmla="*/ 52 w 89"/>
                <a:gd name="T27" fmla="*/ 17 h 52"/>
                <a:gd name="T28" fmla="*/ 49 w 89"/>
                <a:gd name="T29" fmla="*/ 13 h 52"/>
                <a:gd name="T30" fmla="*/ 45 w 89"/>
                <a:gd name="T31" fmla="*/ 12 h 52"/>
                <a:gd name="T32" fmla="*/ 38 w 89"/>
                <a:gd name="T33" fmla="*/ 12 h 52"/>
                <a:gd name="T34" fmla="*/ 31 w 89"/>
                <a:gd name="T35" fmla="*/ 12 h 52"/>
                <a:gd name="T36" fmla="*/ 27 w 89"/>
                <a:gd name="T37" fmla="*/ 8 h 52"/>
                <a:gd name="T38" fmla="*/ 23 w 89"/>
                <a:gd name="T39" fmla="*/ 8 h 52"/>
                <a:gd name="T40" fmla="*/ 19 w 89"/>
                <a:gd name="T41" fmla="*/ 10 h 52"/>
                <a:gd name="T42" fmla="*/ 17 w 89"/>
                <a:gd name="T43" fmla="*/ 6 h 52"/>
                <a:gd name="T44" fmla="*/ 15 w 89"/>
                <a:gd name="T45" fmla="*/ 1 h 52"/>
                <a:gd name="T46" fmla="*/ 15 w 89"/>
                <a:gd name="T47" fmla="*/ 5 h 52"/>
                <a:gd name="T48" fmla="*/ 14 w 89"/>
                <a:gd name="T49" fmla="*/ 8 h 52"/>
                <a:gd name="T50" fmla="*/ 13 w 89"/>
                <a:gd name="T51" fmla="*/ 3 h 52"/>
                <a:gd name="T52" fmla="*/ 14 w 89"/>
                <a:gd name="T53" fmla="*/ 0 h 52"/>
                <a:gd name="T54" fmla="*/ 1 w 89"/>
                <a:gd name="T55" fmla="*/ 4 h 52"/>
                <a:gd name="T56" fmla="*/ 1 w 89"/>
                <a:gd name="T57" fmla="*/ 15 h 52"/>
                <a:gd name="T58" fmla="*/ 1 w 89"/>
                <a:gd name="T59" fmla="*/ 23 h 52"/>
                <a:gd name="T60" fmla="*/ 2 w 89"/>
                <a:gd name="T61" fmla="*/ 26 h 52"/>
                <a:gd name="T62" fmla="*/ 6 w 89"/>
                <a:gd name="T63" fmla="*/ 26 h 52"/>
                <a:gd name="T64" fmla="*/ 6 w 89"/>
                <a:gd name="T65" fmla="*/ 23 h 52"/>
                <a:gd name="T66" fmla="*/ 10 w 89"/>
                <a:gd name="T67" fmla="*/ 20 h 52"/>
                <a:gd name="T68" fmla="*/ 13 w 89"/>
                <a:gd name="T69" fmla="*/ 18 h 52"/>
                <a:gd name="T70" fmla="*/ 17 w 89"/>
                <a:gd name="T71" fmla="*/ 19 h 52"/>
                <a:gd name="T72" fmla="*/ 21 w 89"/>
                <a:gd name="T73" fmla="*/ 20 h 52"/>
                <a:gd name="T74" fmla="*/ 21 w 89"/>
                <a:gd name="T75" fmla="*/ 24 h 52"/>
                <a:gd name="T76" fmla="*/ 26 w 89"/>
                <a:gd name="T77" fmla="*/ 27 h 52"/>
                <a:gd name="T78" fmla="*/ 33 w 89"/>
                <a:gd name="T79" fmla="*/ 34 h 52"/>
                <a:gd name="T80" fmla="*/ 38 w 89"/>
                <a:gd name="T81" fmla="*/ 37 h 52"/>
                <a:gd name="T82" fmla="*/ 41 w 89"/>
                <a:gd name="T83" fmla="*/ 39 h 52"/>
                <a:gd name="T84" fmla="*/ 50 w 89"/>
                <a:gd name="T85" fmla="*/ 45 h 52"/>
                <a:gd name="T86" fmla="*/ 54 w 89"/>
                <a:gd name="T87" fmla="*/ 49 h 52"/>
                <a:gd name="T88" fmla="*/ 61 w 89"/>
                <a:gd name="T89" fmla="*/ 52 h 52"/>
                <a:gd name="T90" fmla="*/ 63 w 89"/>
                <a:gd name="T91" fmla="*/ 47 h 52"/>
                <a:gd name="T92" fmla="*/ 62 w 89"/>
                <a:gd name="T93" fmla="*/ 42 h 52"/>
                <a:gd name="T94" fmla="*/ 59 w 89"/>
                <a:gd name="T95" fmla="*/ 38 h 52"/>
                <a:gd name="T96" fmla="*/ 64 w 89"/>
                <a:gd name="T97" fmla="*/ 36 h 52"/>
                <a:gd name="T98" fmla="*/ 66 w 89"/>
                <a:gd name="T99" fmla="*/ 33 h 52"/>
                <a:gd name="T100" fmla="*/ 68 w 89"/>
                <a:gd name="T101" fmla="*/ 30 h 52"/>
                <a:gd name="T102" fmla="*/ 71 w 89"/>
                <a:gd name="T103" fmla="*/ 30 h 52"/>
                <a:gd name="T104" fmla="*/ 74 w 89"/>
                <a:gd name="T105" fmla="*/ 29 h 52"/>
                <a:gd name="T106" fmla="*/ 74 w 89"/>
                <a:gd name="T107" fmla="*/ 34 h 52"/>
                <a:gd name="T108" fmla="*/ 77 w 89"/>
                <a:gd name="T109" fmla="*/ 34 h 52"/>
                <a:gd name="T110" fmla="*/ 78 w 89"/>
                <a:gd name="T111" fmla="*/ 32 h 52"/>
                <a:gd name="T112" fmla="*/ 78 w 89"/>
                <a:gd name="T113" fmla="*/ 3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89" h="52">
                  <a:moveTo>
                    <a:pt x="78" y="32"/>
                  </a:moveTo>
                  <a:cubicBezTo>
                    <a:pt x="79" y="33"/>
                    <a:pt x="79" y="34"/>
                    <a:pt x="81" y="33"/>
                  </a:cubicBezTo>
                  <a:cubicBezTo>
                    <a:pt x="82" y="33"/>
                    <a:pt x="83" y="31"/>
                    <a:pt x="84" y="31"/>
                  </a:cubicBezTo>
                  <a:cubicBezTo>
                    <a:pt x="89" y="30"/>
                    <a:pt x="83" y="28"/>
                    <a:pt x="81" y="26"/>
                  </a:cubicBezTo>
                  <a:cubicBezTo>
                    <a:pt x="80" y="25"/>
                    <a:pt x="80" y="26"/>
                    <a:pt x="79" y="27"/>
                  </a:cubicBezTo>
                  <a:cubicBezTo>
                    <a:pt x="79" y="28"/>
                    <a:pt x="76" y="27"/>
                    <a:pt x="75" y="27"/>
                  </a:cubicBezTo>
                  <a:cubicBezTo>
                    <a:pt x="71" y="25"/>
                    <a:pt x="77" y="22"/>
                    <a:pt x="78" y="21"/>
                  </a:cubicBezTo>
                  <a:cubicBezTo>
                    <a:pt x="78" y="21"/>
                    <a:pt x="74" y="22"/>
                    <a:pt x="74" y="22"/>
                  </a:cubicBezTo>
                  <a:cubicBezTo>
                    <a:pt x="72" y="23"/>
                    <a:pt x="70" y="23"/>
                    <a:pt x="68" y="25"/>
                  </a:cubicBezTo>
                  <a:cubicBezTo>
                    <a:pt x="67" y="26"/>
                    <a:pt x="66" y="28"/>
                    <a:pt x="65" y="29"/>
                  </a:cubicBezTo>
                  <a:cubicBezTo>
                    <a:pt x="64" y="32"/>
                    <a:pt x="63" y="30"/>
                    <a:pt x="62" y="28"/>
                  </a:cubicBezTo>
                  <a:cubicBezTo>
                    <a:pt x="61" y="26"/>
                    <a:pt x="59" y="27"/>
                    <a:pt x="57" y="27"/>
                  </a:cubicBezTo>
                  <a:cubicBezTo>
                    <a:pt x="55" y="27"/>
                    <a:pt x="54" y="24"/>
                    <a:pt x="53" y="23"/>
                  </a:cubicBezTo>
                  <a:cubicBezTo>
                    <a:pt x="51" y="21"/>
                    <a:pt x="54" y="19"/>
                    <a:pt x="52" y="17"/>
                  </a:cubicBezTo>
                  <a:cubicBezTo>
                    <a:pt x="51" y="16"/>
                    <a:pt x="50" y="14"/>
                    <a:pt x="49" y="13"/>
                  </a:cubicBezTo>
                  <a:cubicBezTo>
                    <a:pt x="48" y="12"/>
                    <a:pt x="46" y="11"/>
                    <a:pt x="45" y="12"/>
                  </a:cubicBezTo>
                  <a:cubicBezTo>
                    <a:pt x="43" y="13"/>
                    <a:pt x="41" y="12"/>
                    <a:pt x="38" y="12"/>
                  </a:cubicBezTo>
                  <a:cubicBezTo>
                    <a:pt x="36" y="12"/>
                    <a:pt x="33" y="13"/>
                    <a:pt x="31" y="12"/>
                  </a:cubicBezTo>
                  <a:cubicBezTo>
                    <a:pt x="30" y="11"/>
                    <a:pt x="28" y="9"/>
                    <a:pt x="27" y="8"/>
                  </a:cubicBezTo>
                  <a:cubicBezTo>
                    <a:pt x="25" y="6"/>
                    <a:pt x="24" y="6"/>
                    <a:pt x="23" y="8"/>
                  </a:cubicBezTo>
                  <a:cubicBezTo>
                    <a:pt x="22" y="9"/>
                    <a:pt x="21" y="10"/>
                    <a:pt x="19" y="10"/>
                  </a:cubicBezTo>
                  <a:cubicBezTo>
                    <a:pt x="16" y="10"/>
                    <a:pt x="16" y="8"/>
                    <a:pt x="17" y="6"/>
                  </a:cubicBezTo>
                  <a:cubicBezTo>
                    <a:pt x="18" y="3"/>
                    <a:pt x="18" y="3"/>
                    <a:pt x="15" y="1"/>
                  </a:cubicBezTo>
                  <a:cubicBezTo>
                    <a:pt x="15" y="2"/>
                    <a:pt x="15" y="4"/>
                    <a:pt x="15" y="5"/>
                  </a:cubicBezTo>
                  <a:cubicBezTo>
                    <a:pt x="15" y="7"/>
                    <a:pt x="16" y="8"/>
                    <a:pt x="14" y="8"/>
                  </a:cubicBezTo>
                  <a:cubicBezTo>
                    <a:pt x="12" y="7"/>
                    <a:pt x="12" y="4"/>
                    <a:pt x="13" y="3"/>
                  </a:cubicBezTo>
                  <a:cubicBezTo>
                    <a:pt x="13" y="3"/>
                    <a:pt x="15" y="0"/>
                    <a:pt x="14" y="0"/>
                  </a:cubicBezTo>
                  <a:cubicBezTo>
                    <a:pt x="9" y="1"/>
                    <a:pt x="5" y="2"/>
                    <a:pt x="1" y="4"/>
                  </a:cubicBezTo>
                  <a:cubicBezTo>
                    <a:pt x="0" y="4"/>
                    <a:pt x="1" y="14"/>
                    <a:pt x="1" y="15"/>
                  </a:cubicBezTo>
                  <a:cubicBezTo>
                    <a:pt x="1" y="18"/>
                    <a:pt x="1" y="21"/>
                    <a:pt x="1" y="23"/>
                  </a:cubicBezTo>
                  <a:cubicBezTo>
                    <a:pt x="1" y="25"/>
                    <a:pt x="0" y="26"/>
                    <a:pt x="2" y="26"/>
                  </a:cubicBezTo>
                  <a:cubicBezTo>
                    <a:pt x="3" y="26"/>
                    <a:pt x="4" y="26"/>
                    <a:pt x="6" y="26"/>
                  </a:cubicBezTo>
                  <a:cubicBezTo>
                    <a:pt x="8" y="26"/>
                    <a:pt x="5" y="24"/>
                    <a:pt x="6" y="23"/>
                  </a:cubicBezTo>
                  <a:cubicBezTo>
                    <a:pt x="7" y="21"/>
                    <a:pt x="9" y="22"/>
                    <a:pt x="10" y="20"/>
                  </a:cubicBezTo>
                  <a:cubicBezTo>
                    <a:pt x="12" y="19"/>
                    <a:pt x="12" y="19"/>
                    <a:pt x="13" y="18"/>
                  </a:cubicBezTo>
                  <a:cubicBezTo>
                    <a:pt x="15" y="17"/>
                    <a:pt x="16" y="18"/>
                    <a:pt x="17" y="19"/>
                  </a:cubicBezTo>
                  <a:cubicBezTo>
                    <a:pt x="18" y="20"/>
                    <a:pt x="21" y="20"/>
                    <a:pt x="21" y="20"/>
                  </a:cubicBezTo>
                  <a:cubicBezTo>
                    <a:pt x="22" y="22"/>
                    <a:pt x="21" y="23"/>
                    <a:pt x="21" y="24"/>
                  </a:cubicBezTo>
                  <a:cubicBezTo>
                    <a:pt x="22" y="27"/>
                    <a:pt x="25" y="27"/>
                    <a:pt x="26" y="27"/>
                  </a:cubicBezTo>
                  <a:cubicBezTo>
                    <a:pt x="31" y="27"/>
                    <a:pt x="31" y="30"/>
                    <a:pt x="33" y="34"/>
                  </a:cubicBezTo>
                  <a:cubicBezTo>
                    <a:pt x="34" y="35"/>
                    <a:pt x="36" y="36"/>
                    <a:pt x="38" y="37"/>
                  </a:cubicBezTo>
                  <a:cubicBezTo>
                    <a:pt x="39" y="37"/>
                    <a:pt x="40" y="38"/>
                    <a:pt x="41" y="39"/>
                  </a:cubicBezTo>
                  <a:cubicBezTo>
                    <a:pt x="44" y="41"/>
                    <a:pt x="47" y="44"/>
                    <a:pt x="50" y="45"/>
                  </a:cubicBezTo>
                  <a:cubicBezTo>
                    <a:pt x="54" y="46"/>
                    <a:pt x="54" y="46"/>
                    <a:pt x="54" y="49"/>
                  </a:cubicBezTo>
                  <a:cubicBezTo>
                    <a:pt x="56" y="49"/>
                    <a:pt x="59" y="51"/>
                    <a:pt x="61" y="52"/>
                  </a:cubicBezTo>
                  <a:cubicBezTo>
                    <a:pt x="61" y="49"/>
                    <a:pt x="60" y="49"/>
                    <a:pt x="63" y="47"/>
                  </a:cubicBezTo>
                  <a:cubicBezTo>
                    <a:pt x="64" y="45"/>
                    <a:pt x="62" y="44"/>
                    <a:pt x="62" y="42"/>
                  </a:cubicBezTo>
                  <a:cubicBezTo>
                    <a:pt x="63" y="39"/>
                    <a:pt x="60" y="40"/>
                    <a:pt x="59" y="38"/>
                  </a:cubicBezTo>
                  <a:cubicBezTo>
                    <a:pt x="58" y="36"/>
                    <a:pt x="63" y="37"/>
                    <a:pt x="64" y="36"/>
                  </a:cubicBezTo>
                  <a:cubicBezTo>
                    <a:pt x="67" y="35"/>
                    <a:pt x="64" y="32"/>
                    <a:pt x="66" y="33"/>
                  </a:cubicBezTo>
                  <a:cubicBezTo>
                    <a:pt x="70" y="33"/>
                    <a:pt x="66" y="30"/>
                    <a:pt x="68" y="30"/>
                  </a:cubicBezTo>
                  <a:cubicBezTo>
                    <a:pt x="69" y="29"/>
                    <a:pt x="70" y="31"/>
                    <a:pt x="71" y="30"/>
                  </a:cubicBezTo>
                  <a:cubicBezTo>
                    <a:pt x="72" y="30"/>
                    <a:pt x="73" y="29"/>
                    <a:pt x="74" y="29"/>
                  </a:cubicBezTo>
                  <a:cubicBezTo>
                    <a:pt x="76" y="29"/>
                    <a:pt x="74" y="33"/>
                    <a:pt x="74" y="34"/>
                  </a:cubicBezTo>
                  <a:cubicBezTo>
                    <a:pt x="75" y="34"/>
                    <a:pt x="77" y="31"/>
                    <a:pt x="77" y="34"/>
                  </a:cubicBezTo>
                  <a:cubicBezTo>
                    <a:pt x="77" y="34"/>
                    <a:pt x="77" y="32"/>
                    <a:pt x="78" y="32"/>
                  </a:cubicBezTo>
                  <a:cubicBezTo>
                    <a:pt x="79" y="32"/>
                    <a:pt x="77" y="32"/>
                    <a:pt x="78" y="3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93" name="Freeform 694">
              <a:extLst>
                <a:ext uri="{FF2B5EF4-FFF2-40B4-BE49-F238E27FC236}">
                  <a16:creationId xmlns:a16="http://schemas.microsoft.com/office/drawing/2014/main" id="{8FE464BB-7109-1EBA-AA25-1B630C626A2E}"/>
                </a:ext>
              </a:extLst>
            </p:cNvPr>
            <p:cNvSpPr>
              <a:spLocks/>
            </p:cNvSpPr>
            <p:nvPr/>
          </p:nvSpPr>
          <p:spPr bwMode="auto">
            <a:xfrm>
              <a:off x="14525037" y="7293764"/>
              <a:ext cx="0" cy="9558"/>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0"/>
                    <a:pt x="0" y="0"/>
                    <a:pt x="0" y="0"/>
                  </a:cubicBezTo>
                  <a:cubicBezTo>
                    <a:pt x="0" y="0"/>
                    <a:pt x="0" y="0"/>
                    <a:pt x="0"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94" name="Freeform 695">
              <a:extLst>
                <a:ext uri="{FF2B5EF4-FFF2-40B4-BE49-F238E27FC236}">
                  <a16:creationId xmlns:a16="http://schemas.microsoft.com/office/drawing/2014/main" id="{73356013-6436-836C-8E3C-2654A6289E4E}"/>
                </a:ext>
              </a:extLst>
            </p:cNvPr>
            <p:cNvSpPr>
              <a:spLocks/>
            </p:cNvSpPr>
            <p:nvPr/>
          </p:nvSpPr>
          <p:spPr bwMode="auto">
            <a:xfrm>
              <a:off x="14095099" y="6921055"/>
              <a:ext cx="681527" cy="401378"/>
            </a:xfrm>
            <a:custGeom>
              <a:avLst/>
              <a:gdLst>
                <a:gd name="T0" fmla="*/ 73 w 73"/>
                <a:gd name="T1" fmla="*/ 28 h 43"/>
                <a:gd name="T2" fmla="*/ 69 w 73"/>
                <a:gd name="T3" fmla="*/ 27 h 43"/>
                <a:gd name="T4" fmla="*/ 65 w 73"/>
                <a:gd name="T5" fmla="*/ 24 h 43"/>
                <a:gd name="T6" fmla="*/ 58 w 73"/>
                <a:gd name="T7" fmla="*/ 20 h 43"/>
                <a:gd name="T8" fmla="*/ 52 w 73"/>
                <a:gd name="T9" fmla="*/ 16 h 43"/>
                <a:gd name="T10" fmla="*/ 47 w 73"/>
                <a:gd name="T11" fmla="*/ 9 h 43"/>
                <a:gd name="T12" fmla="*/ 40 w 73"/>
                <a:gd name="T13" fmla="*/ 5 h 43"/>
                <a:gd name="T14" fmla="*/ 40 w 73"/>
                <a:gd name="T15" fmla="*/ 2 h 43"/>
                <a:gd name="T16" fmla="*/ 36 w 73"/>
                <a:gd name="T17" fmla="*/ 1 h 43"/>
                <a:gd name="T18" fmla="*/ 34 w 73"/>
                <a:gd name="T19" fmla="*/ 0 h 43"/>
                <a:gd name="T20" fmla="*/ 31 w 73"/>
                <a:gd name="T21" fmla="*/ 1 h 43"/>
                <a:gd name="T22" fmla="*/ 28 w 73"/>
                <a:gd name="T23" fmla="*/ 3 h 43"/>
                <a:gd name="T24" fmla="*/ 25 w 73"/>
                <a:gd name="T25" fmla="*/ 6 h 43"/>
                <a:gd name="T26" fmla="*/ 22 w 73"/>
                <a:gd name="T27" fmla="*/ 8 h 43"/>
                <a:gd name="T28" fmla="*/ 17 w 73"/>
                <a:gd name="T29" fmla="*/ 8 h 43"/>
                <a:gd name="T30" fmla="*/ 12 w 73"/>
                <a:gd name="T31" fmla="*/ 2 h 43"/>
                <a:gd name="T32" fmla="*/ 2 w 73"/>
                <a:gd name="T33" fmla="*/ 5 h 43"/>
                <a:gd name="T34" fmla="*/ 5 w 73"/>
                <a:gd name="T35" fmla="*/ 12 h 43"/>
                <a:gd name="T36" fmla="*/ 8 w 73"/>
                <a:gd name="T37" fmla="*/ 17 h 43"/>
                <a:gd name="T38" fmla="*/ 8 w 73"/>
                <a:gd name="T39" fmla="*/ 19 h 43"/>
                <a:gd name="T40" fmla="*/ 10 w 73"/>
                <a:gd name="T41" fmla="*/ 22 h 43"/>
                <a:gd name="T42" fmla="*/ 9 w 73"/>
                <a:gd name="T43" fmla="*/ 26 h 43"/>
                <a:gd name="T44" fmla="*/ 9 w 73"/>
                <a:gd name="T45" fmla="*/ 31 h 43"/>
                <a:gd name="T46" fmla="*/ 14 w 73"/>
                <a:gd name="T47" fmla="*/ 29 h 43"/>
                <a:gd name="T48" fmla="*/ 17 w 73"/>
                <a:gd name="T49" fmla="*/ 26 h 43"/>
                <a:gd name="T50" fmla="*/ 27 w 73"/>
                <a:gd name="T51" fmla="*/ 27 h 43"/>
                <a:gd name="T52" fmla="*/ 37 w 73"/>
                <a:gd name="T53" fmla="*/ 31 h 43"/>
                <a:gd name="T54" fmla="*/ 45 w 73"/>
                <a:gd name="T55" fmla="*/ 35 h 43"/>
                <a:gd name="T56" fmla="*/ 46 w 73"/>
                <a:gd name="T57" fmla="*/ 37 h 43"/>
                <a:gd name="T58" fmla="*/ 48 w 73"/>
                <a:gd name="T59" fmla="*/ 42 h 43"/>
                <a:gd name="T60" fmla="*/ 53 w 73"/>
                <a:gd name="T61" fmla="*/ 43 h 43"/>
                <a:gd name="T62" fmla="*/ 57 w 73"/>
                <a:gd name="T63" fmla="*/ 40 h 43"/>
                <a:gd name="T64" fmla="*/ 62 w 73"/>
                <a:gd name="T65" fmla="*/ 38 h 43"/>
                <a:gd name="T66" fmla="*/ 65 w 73"/>
                <a:gd name="T67" fmla="*/ 33 h 43"/>
                <a:gd name="T68" fmla="*/ 69 w 73"/>
                <a:gd name="T69" fmla="*/ 31 h 43"/>
                <a:gd name="T70" fmla="*/ 73 w 73"/>
                <a:gd name="T71" fmla="*/ 31 h 43"/>
                <a:gd name="T72" fmla="*/ 73 w 73"/>
                <a:gd name="T73" fmla="*/ 28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73" h="43">
                  <a:moveTo>
                    <a:pt x="73" y="28"/>
                  </a:moveTo>
                  <a:cubicBezTo>
                    <a:pt x="72" y="27"/>
                    <a:pt x="71" y="27"/>
                    <a:pt x="69" y="27"/>
                  </a:cubicBezTo>
                  <a:cubicBezTo>
                    <a:pt x="68" y="26"/>
                    <a:pt x="66" y="25"/>
                    <a:pt x="65" y="24"/>
                  </a:cubicBezTo>
                  <a:cubicBezTo>
                    <a:pt x="63" y="23"/>
                    <a:pt x="60" y="22"/>
                    <a:pt x="58" y="20"/>
                  </a:cubicBezTo>
                  <a:cubicBezTo>
                    <a:pt x="57" y="18"/>
                    <a:pt x="54" y="18"/>
                    <a:pt x="52" y="16"/>
                  </a:cubicBezTo>
                  <a:cubicBezTo>
                    <a:pt x="51" y="13"/>
                    <a:pt x="50" y="9"/>
                    <a:pt x="47" y="9"/>
                  </a:cubicBezTo>
                  <a:cubicBezTo>
                    <a:pt x="44" y="9"/>
                    <a:pt x="40" y="9"/>
                    <a:pt x="40" y="5"/>
                  </a:cubicBezTo>
                  <a:cubicBezTo>
                    <a:pt x="40" y="4"/>
                    <a:pt x="41" y="2"/>
                    <a:pt x="40" y="2"/>
                  </a:cubicBezTo>
                  <a:cubicBezTo>
                    <a:pt x="39" y="1"/>
                    <a:pt x="38" y="2"/>
                    <a:pt x="36" y="1"/>
                  </a:cubicBezTo>
                  <a:cubicBezTo>
                    <a:pt x="36" y="1"/>
                    <a:pt x="35" y="0"/>
                    <a:pt x="34" y="0"/>
                  </a:cubicBezTo>
                  <a:cubicBezTo>
                    <a:pt x="33" y="0"/>
                    <a:pt x="32" y="1"/>
                    <a:pt x="31" y="1"/>
                  </a:cubicBezTo>
                  <a:cubicBezTo>
                    <a:pt x="30" y="0"/>
                    <a:pt x="29" y="3"/>
                    <a:pt x="28" y="3"/>
                  </a:cubicBezTo>
                  <a:cubicBezTo>
                    <a:pt x="27" y="3"/>
                    <a:pt x="24" y="4"/>
                    <a:pt x="25" y="6"/>
                  </a:cubicBezTo>
                  <a:cubicBezTo>
                    <a:pt x="26" y="9"/>
                    <a:pt x="25" y="8"/>
                    <a:pt x="22" y="8"/>
                  </a:cubicBezTo>
                  <a:cubicBezTo>
                    <a:pt x="21" y="8"/>
                    <a:pt x="18" y="8"/>
                    <a:pt x="17" y="8"/>
                  </a:cubicBezTo>
                  <a:cubicBezTo>
                    <a:pt x="15" y="6"/>
                    <a:pt x="14" y="4"/>
                    <a:pt x="12" y="2"/>
                  </a:cubicBezTo>
                  <a:cubicBezTo>
                    <a:pt x="9" y="0"/>
                    <a:pt x="5" y="3"/>
                    <a:pt x="2" y="5"/>
                  </a:cubicBezTo>
                  <a:cubicBezTo>
                    <a:pt x="3" y="6"/>
                    <a:pt x="6" y="10"/>
                    <a:pt x="5" y="12"/>
                  </a:cubicBezTo>
                  <a:cubicBezTo>
                    <a:pt x="0" y="15"/>
                    <a:pt x="6" y="15"/>
                    <a:pt x="8" y="17"/>
                  </a:cubicBezTo>
                  <a:cubicBezTo>
                    <a:pt x="8" y="17"/>
                    <a:pt x="8" y="19"/>
                    <a:pt x="8" y="19"/>
                  </a:cubicBezTo>
                  <a:cubicBezTo>
                    <a:pt x="7" y="20"/>
                    <a:pt x="9" y="22"/>
                    <a:pt x="10" y="22"/>
                  </a:cubicBezTo>
                  <a:cubicBezTo>
                    <a:pt x="10" y="23"/>
                    <a:pt x="9" y="24"/>
                    <a:pt x="9" y="26"/>
                  </a:cubicBezTo>
                  <a:cubicBezTo>
                    <a:pt x="9" y="27"/>
                    <a:pt x="9" y="29"/>
                    <a:pt x="9" y="31"/>
                  </a:cubicBezTo>
                  <a:cubicBezTo>
                    <a:pt x="11" y="31"/>
                    <a:pt x="12" y="31"/>
                    <a:pt x="14" y="29"/>
                  </a:cubicBezTo>
                  <a:cubicBezTo>
                    <a:pt x="15" y="28"/>
                    <a:pt x="16" y="27"/>
                    <a:pt x="17" y="26"/>
                  </a:cubicBezTo>
                  <a:cubicBezTo>
                    <a:pt x="21" y="26"/>
                    <a:pt x="24" y="25"/>
                    <a:pt x="27" y="27"/>
                  </a:cubicBezTo>
                  <a:cubicBezTo>
                    <a:pt x="29" y="30"/>
                    <a:pt x="35" y="28"/>
                    <a:pt x="37" y="31"/>
                  </a:cubicBezTo>
                  <a:cubicBezTo>
                    <a:pt x="39" y="34"/>
                    <a:pt x="41" y="35"/>
                    <a:pt x="45" y="35"/>
                  </a:cubicBezTo>
                  <a:cubicBezTo>
                    <a:pt x="46" y="35"/>
                    <a:pt x="46" y="35"/>
                    <a:pt x="46" y="37"/>
                  </a:cubicBezTo>
                  <a:cubicBezTo>
                    <a:pt x="46" y="40"/>
                    <a:pt x="46" y="40"/>
                    <a:pt x="48" y="42"/>
                  </a:cubicBezTo>
                  <a:cubicBezTo>
                    <a:pt x="50" y="42"/>
                    <a:pt x="51" y="43"/>
                    <a:pt x="53" y="43"/>
                  </a:cubicBezTo>
                  <a:cubicBezTo>
                    <a:pt x="56" y="43"/>
                    <a:pt x="56" y="42"/>
                    <a:pt x="57" y="40"/>
                  </a:cubicBezTo>
                  <a:cubicBezTo>
                    <a:pt x="58" y="38"/>
                    <a:pt x="60" y="39"/>
                    <a:pt x="62" y="38"/>
                  </a:cubicBezTo>
                  <a:cubicBezTo>
                    <a:pt x="64" y="37"/>
                    <a:pt x="64" y="35"/>
                    <a:pt x="65" y="33"/>
                  </a:cubicBezTo>
                  <a:cubicBezTo>
                    <a:pt x="65" y="31"/>
                    <a:pt x="68" y="33"/>
                    <a:pt x="69" y="31"/>
                  </a:cubicBezTo>
                  <a:cubicBezTo>
                    <a:pt x="69" y="29"/>
                    <a:pt x="72" y="31"/>
                    <a:pt x="73" y="31"/>
                  </a:cubicBezTo>
                  <a:cubicBezTo>
                    <a:pt x="73" y="30"/>
                    <a:pt x="73" y="29"/>
                    <a:pt x="73" y="28"/>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95" name="Freeform 696">
              <a:extLst>
                <a:ext uri="{FF2B5EF4-FFF2-40B4-BE49-F238E27FC236}">
                  <a16:creationId xmlns:a16="http://schemas.microsoft.com/office/drawing/2014/main" id="{A79C6EEA-641D-9BB3-DBE3-810BCB8453B7}"/>
                </a:ext>
              </a:extLst>
            </p:cNvPr>
            <p:cNvSpPr>
              <a:spLocks/>
            </p:cNvSpPr>
            <p:nvPr/>
          </p:nvSpPr>
          <p:spPr bwMode="auto">
            <a:xfrm>
              <a:off x="14814846" y="7013435"/>
              <a:ext cx="372610" cy="251657"/>
            </a:xfrm>
            <a:custGeom>
              <a:avLst/>
              <a:gdLst>
                <a:gd name="T0" fmla="*/ 30 w 40"/>
                <a:gd name="T1" fmla="*/ 10 h 27"/>
                <a:gd name="T2" fmla="*/ 25 w 40"/>
                <a:gd name="T3" fmla="*/ 10 h 27"/>
                <a:gd name="T4" fmla="*/ 21 w 40"/>
                <a:gd name="T5" fmla="*/ 8 h 27"/>
                <a:gd name="T6" fmla="*/ 19 w 40"/>
                <a:gd name="T7" fmla="*/ 9 h 27"/>
                <a:gd name="T8" fmla="*/ 17 w 40"/>
                <a:gd name="T9" fmla="*/ 9 h 27"/>
                <a:gd name="T10" fmla="*/ 10 w 40"/>
                <a:gd name="T11" fmla="*/ 8 h 27"/>
                <a:gd name="T12" fmla="*/ 12 w 40"/>
                <a:gd name="T13" fmla="*/ 5 h 27"/>
                <a:gd name="T14" fmla="*/ 16 w 40"/>
                <a:gd name="T15" fmla="*/ 7 h 27"/>
                <a:gd name="T16" fmla="*/ 19 w 40"/>
                <a:gd name="T17" fmla="*/ 5 h 27"/>
                <a:gd name="T18" fmla="*/ 16 w 40"/>
                <a:gd name="T19" fmla="*/ 6 h 27"/>
                <a:gd name="T20" fmla="*/ 16 w 40"/>
                <a:gd name="T21" fmla="*/ 1 h 27"/>
                <a:gd name="T22" fmla="*/ 14 w 40"/>
                <a:gd name="T23" fmla="*/ 2 h 27"/>
                <a:gd name="T24" fmla="*/ 10 w 40"/>
                <a:gd name="T25" fmla="*/ 2 h 27"/>
                <a:gd name="T26" fmla="*/ 8 w 40"/>
                <a:gd name="T27" fmla="*/ 5 h 27"/>
                <a:gd name="T28" fmla="*/ 6 w 40"/>
                <a:gd name="T29" fmla="*/ 8 h 27"/>
                <a:gd name="T30" fmla="*/ 1 w 40"/>
                <a:gd name="T31" fmla="*/ 10 h 27"/>
                <a:gd name="T32" fmla="*/ 4 w 40"/>
                <a:gd name="T33" fmla="*/ 14 h 27"/>
                <a:gd name="T34" fmla="*/ 4 w 40"/>
                <a:gd name="T35" fmla="*/ 19 h 27"/>
                <a:gd name="T36" fmla="*/ 4 w 40"/>
                <a:gd name="T37" fmla="*/ 24 h 27"/>
                <a:gd name="T38" fmla="*/ 9 w 40"/>
                <a:gd name="T39" fmla="*/ 22 h 27"/>
                <a:gd name="T40" fmla="*/ 12 w 40"/>
                <a:gd name="T41" fmla="*/ 20 h 27"/>
                <a:gd name="T42" fmla="*/ 17 w 40"/>
                <a:gd name="T43" fmla="*/ 17 h 27"/>
                <a:gd name="T44" fmla="*/ 20 w 40"/>
                <a:gd name="T45" fmla="*/ 17 h 27"/>
                <a:gd name="T46" fmla="*/ 22 w 40"/>
                <a:gd name="T47" fmla="*/ 21 h 27"/>
                <a:gd name="T48" fmla="*/ 21 w 40"/>
                <a:gd name="T49" fmla="*/ 24 h 27"/>
                <a:gd name="T50" fmla="*/ 27 w 40"/>
                <a:gd name="T51" fmla="*/ 23 h 27"/>
                <a:gd name="T52" fmla="*/ 32 w 40"/>
                <a:gd name="T53" fmla="*/ 21 h 27"/>
                <a:gd name="T54" fmla="*/ 39 w 40"/>
                <a:gd name="T55" fmla="*/ 21 h 27"/>
                <a:gd name="T56" fmla="*/ 38 w 40"/>
                <a:gd name="T57" fmla="*/ 18 h 27"/>
                <a:gd name="T58" fmla="*/ 36 w 40"/>
                <a:gd name="T59" fmla="*/ 14 h 27"/>
                <a:gd name="T60" fmla="*/ 32 w 40"/>
                <a:gd name="T61" fmla="*/ 9 h 27"/>
                <a:gd name="T62" fmla="*/ 30 w 40"/>
                <a:gd name="T63" fmla="*/ 10 h 27"/>
                <a:gd name="T64" fmla="*/ 30 w 40"/>
                <a:gd name="T65" fmla="*/ 10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0" h="27">
                  <a:moveTo>
                    <a:pt x="30" y="10"/>
                  </a:moveTo>
                  <a:cubicBezTo>
                    <a:pt x="28" y="11"/>
                    <a:pt x="27" y="10"/>
                    <a:pt x="25" y="10"/>
                  </a:cubicBezTo>
                  <a:cubicBezTo>
                    <a:pt x="23" y="10"/>
                    <a:pt x="22" y="8"/>
                    <a:pt x="21" y="8"/>
                  </a:cubicBezTo>
                  <a:cubicBezTo>
                    <a:pt x="20" y="8"/>
                    <a:pt x="20" y="9"/>
                    <a:pt x="19" y="9"/>
                  </a:cubicBezTo>
                  <a:cubicBezTo>
                    <a:pt x="19" y="10"/>
                    <a:pt x="18" y="9"/>
                    <a:pt x="17" y="9"/>
                  </a:cubicBezTo>
                  <a:cubicBezTo>
                    <a:pt x="15" y="9"/>
                    <a:pt x="12" y="9"/>
                    <a:pt x="10" y="8"/>
                  </a:cubicBezTo>
                  <a:cubicBezTo>
                    <a:pt x="9" y="7"/>
                    <a:pt x="12" y="5"/>
                    <a:pt x="12" y="5"/>
                  </a:cubicBezTo>
                  <a:cubicBezTo>
                    <a:pt x="14" y="4"/>
                    <a:pt x="15" y="7"/>
                    <a:pt x="16" y="7"/>
                  </a:cubicBezTo>
                  <a:cubicBezTo>
                    <a:pt x="18" y="7"/>
                    <a:pt x="19" y="6"/>
                    <a:pt x="19" y="5"/>
                  </a:cubicBezTo>
                  <a:cubicBezTo>
                    <a:pt x="18" y="4"/>
                    <a:pt x="17" y="6"/>
                    <a:pt x="16" y="6"/>
                  </a:cubicBezTo>
                  <a:cubicBezTo>
                    <a:pt x="15" y="5"/>
                    <a:pt x="17" y="2"/>
                    <a:pt x="16" y="1"/>
                  </a:cubicBezTo>
                  <a:cubicBezTo>
                    <a:pt x="16" y="0"/>
                    <a:pt x="14" y="2"/>
                    <a:pt x="14" y="2"/>
                  </a:cubicBezTo>
                  <a:cubicBezTo>
                    <a:pt x="12" y="3"/>
                    <a:pt x="11" y="1"/>
                    <a:pt x="10" y="2"/>
                  </a:cubicBezTo>
                  <a:cubicBezTo>
                    <a:pt x="8" y="2"/>
                    <a:pt x="12" y="5"/>
                    <a:pt x="8" y="5"/>
                  </a:cubicBezTo>
                  <a:cubicBezTo>
                    <a:pt x="6" y="4"/>
                    <a:pt x="9" y="8"/>
                    <a:pt x="6" y="8"/>
                  </a:cubicBezTo>
                  <a:cubicBezTo>
                    <a:pt x="5" y="9"/>
                    <a:pt x="0" y="8"/>
                    <a:pt x="1" y="10"/>
                  </a:cubicBezTo>
                  <a:cubicBezTo>
                    <a:pt x="2" y="13"/>
                    <a:pt x="5" y="11"/>
                    <a:pt x="4" y="14"/>
                  </a:cubicBezTo>
                  <a:cubicBezTo>
                    <a:pt x="4" y="17"/>
                    <a:pt x="7" y="17"/>
                    <a:pt x="4" y="19"/>
                  </a:cubicBezTo>
                  <a:cubicBezTo>
                    <a:pt x="3" y="20"/>
                    <a:pt x="1" y="24"/>
                    <a:pt x="4" y="24"/>
                  </a:cubicBezTo>
                  <a:cubicBezTo>
                    <a:pt x="6" y="24"/>
                    <a:pt x="8" y="21"/>
                    <a:pt x="9" y="22"/>
                  </a:cubicBezTo>
                  <a:cubicBezTo>
                    <a:pt x="12" y="25"/>
                    <a:pt x="9" y="20"/>
                    <a:pt x="12" y="20"/>
                  </a:cubicBezTo>
                  <a:cubicBezTo>
                    <a:pt x="14" y="20"/>
                    <a:pt x="15" y="19"/>
                    <a:pt x="17" y="17"/>
                  </a:cubicBezTo>
                  <a:cubicBezTo>
                    <a:pt x="18" y="14"/>
                    <a:pt x="19" y="15"/>
                    <a:pt x="20" y="17"/>
                  </a:cubicBezTo>
                  <a:cubicBezTo>
                    <a:pt x="21" y="18"/>
                    <a:pt x="22" y="19"/>
                    <a:pt x="22" y="21"/>
                  </a:cubicBezTo>
                  <a:cubicBezTo>
                    <a:pt x="22" y="22"/>
                    <a:pt x="21" y="23"/>
                    <a:pt x="21" y="24"/>
                  </a:cubicBezTo>
                  <a:cubicBezTo>
                    <a:pt x="22" y="27"/>
                    <a:pt x="26" y="24"/>
                    <a:pt x="27" y="23"/>
                  </a:cubicBezTo>
                  <a:cubicBezTo>
                    <a:pt x="28" y="22"/>
                    <a:pt x="31" y="20"/>
                    <a:pt x="32" y="21"/>
                  </a:cubicBezTo>
                  <a:cubicBezTo>
                    <a:pt x="34" y="23"/>
                    <a:pt x="36" y="20"/>
                    <a:pt x="39" y="21"/>
                  </a:cubicBezTo>
                  <a:cubicBezTo>
                    <a:pt x="40" y="20"/>
                    <a:pt x="38" y="18"/>
                    <a:pt x="38" y="18"/>
                  </a:cubicBezTo>
                  <a:cubicBezTo>
                    <a:pt x="37" y="16"/>
                    <a:pt x="38" y="14"/>
                    <a:pt x="36" y="14"/>
                  </a:cubicBezTo>
                  <a:cubicBezTo>
                    <a:pt x="33" y="15"/>
                    <a:pt x="31" y="12"/>
                    <a:pt x="32" y="9"/>
                  </a:cubicBezTo>
                  <a:cubicBezTo>
                    <a:pt x="32" y="9"/>
                    <a:pt x="31" y="9"/>
                    <a:pt x="30" y="10"/>
                  </a:cubicBezTo>
                  <a:cubicBezTo>
                    <a:pt x="29" y="10"/>
                    <a:pt x="31" y="9"/>
                    <a:pt x="30" y="1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96" name="Freeform 697">
              <a:extLst>
                <a:ext uri="{FF2B5EF4-FFF2-40B4-BE49-F238E27FC236}">
                  <a16:creationId xmlns:a16="http://schemas.microsoft.com/office/drawing/2014/main" id="{C887BFD4-CBC2-4393-DBCC-9D5E046384E6}"/>
                </a:ext>
              </a:extLst>
            </p:cNvPr>
            <p:cNvSpPr>
              <a:spLocks/>
            </p:cNvSpPr>
            <p:nvPr/>
          </p:nvSpPr>
          <p:spPr bwMode="auto">
            <a:xfrm>
              <a:off x="14515484" y="7230053"/>
              <a:ext cx="773889" cy="691265"/>
            </a:xfrm>
            <a:custGeom>
              <a:avLst/>
              <a:gdLst>
                <a:gd name="T0" fmla="*/ 8 w 83"/>
                <a:gd name="T1" fmla="*/ 51 h 74"/>
                <a:gd name="T2" fmla="*/ 9 w 83"/>
                <a:gd name="T3" fmla="*/ 54 h 74"/>
                <a:gd name="T4" fmla="*/ 11 w 83"/>
                <a:gd name="T5" fmla="*/ 57 h 74"/>
                <a:gd name="T6" fmla="*/ 5 w 83"/>
                <a:gd name="T7" fmla="*/ 61 h 74"/>
                <a:gd name="T8" fmla="*/ 3 w 83"/>
                <a:gd name="T9" fmla="*/ 64 h 74"/>
                <a:gd name="T10" fmla="*/ 6 w 83"/>
                <a:gd name="T11" fmla="*/ 66 h 74"/>
                <a:gd name="T12" fmla="*/ 13 w 83"/>
                <a:gd name="T13" fmla="*/ 64 h 74"/>
                <a:gd name="T14" fmla="*/ 19 w 83"/>
                <a:gd name="T15" fmla="*/ 65 h 74"/>
                <a:gd name="T16" fmla="*/ 23 w 83"/>
                <a:gd name="T17" fmla="*/ 65 h 74"/>
                <a:gd name="T18" fmla="*/ 28 w 83"/>
                <a:gd name="T19" fmla="*/ 64 h 74"/>
                <a:gd name="T20" fmla="*/ 29 w 83"/>
                <a:gd name="T21" fmla="*/ 67 h 74"/>
                <a:gd name="T22" fmla="*/ 32 w 83"/>
                <a:gd name="T23" fmla="*/ 69 h 74"/>
                <a:gd name="T24" fmla="*/ 33 w 83"/>
                <a:gd name="T25" fmla="*/ 73 h 74"/>
                <a:gd name="T26" fmla="*/ 34 w 83"/>
                <a:gd name="T27" fmla="*/ 71 h 74"/>
                <a:gd name="T28" fmla="*/ 36 w 83"/>
                <a:gd name="T29" fmla="*/ 73 h 74"/>
                <a:gd name="T30" fmla="*/ 43 w 83"/>
                <a:gd name="T31" fmla="*/ 71 h 74"/>
                <a:gd name="T32" fmla="*/ 46 w 83"/>
                <a:gd name="T33" fmla="*/ 70 h 74"/>
                <a:gd name="T34" fmla="*/ 50 w 83"/>
                <a:gd name="T35" fmla="*/ 70 h 74"/>
                <a:gd name="T36" fmla="*/ 48 w 83"/>
                <a:gd name="T37" fmla="*/ 64 h 74"/>
                <a:gd name="T38" fmla="*/ 46 w 83"/>
                <a:gd name="T39" fmla="*/ 61 h 74"/>
                <a:gd name="T40" fmla="*/ 44 w 83"/>
                <a:gd name="T41" fmla="*/ 57 h 74"/>
                <a:gd name="T42" fmla="*/ 46 w 83"/>
                <a:gd name="T43" fmla="*/ 52 h 74"/>
                <a:gd name="T44" fmla="*/ 49 w 83"/>
                <a:gd name="T45" fmla="*/ 52 h 74"/>
                <a:gd name="T46" fmla="*/ 52 w 83"/>
                <a:gd name="T47" fmla="*/ 52 h 74"/>
                <a:gd name="T48" fmla="*/ 57 w 83"/>
                <a:gd name="T49" fmla="*/ 46 h 74"/>
                <a:gd name="T50" fmla="*/ 60 w 83"/>
                <a:gd name="T51" fmla="*/ 44 h 74"/>
                <a:gd name="T52" fmla="*/ 62 w 83"/>
                <a:gd name="T53" fmla="*/ 41 h 74"/>
                <a:gd name="T54" fmla="*/ 65 w 83"/>
                <a:gd name="T55" fmla="*/ 39 h 74"/>
                <a:gd name="T56" fmla="*/ 66 w 83"/>
                <a:gd name="T57" fmla="*/ 37 h 74"/>
                <a:gd name="T58" fmla="*/ 69 w 83"/>
                <a:gd name="T59" fmla="*/ 33 h 74"/>
                <a:gd name="T60" fmla="*/ 71 w 83"/>
                <a:gd name="T61" fmla="*/ 27 h 74"/>
                <a:gd name="T62" fmla="*/ 66 w 83"/>
                <a:gd name="T63" fmla="*/ 23 h 74"/>
                <a:gd name="T64" fmla="*/ 65 w 83"/>
                <a:gd name="T65" fmla="*/ 16 h 74"/>
                <a:gd name="T66" fmla="*/ 70 w 83"/>
                <a:gd name="T67" fmla="*/ 14 h 74"/>
                <a:gd name="T68" fmla="*/ 74 w 83"/>
                <a:gd name="T69" fmla="*/ 15 h 74"/>
                <a:gd name="T70" fmla="*/ 77 w 83"/>
                <a:gd name="T71" fmla="*/ 13 h 74"/>
                <a:gd name="T72" fmla="*/ 83 w 83"/>
                <a:gd name="T73" fmla="*/ 10 h 74"/>
                <a:gd name="T74" fmla="*/ 76 w 83"/>
                <a:gd name="T75" fmla="*/ 6 h 74"/>
                <a:gd name="T76" fmla="*/ 74 w 83"/>
                <a:gd name="T77" fmla="*/ 2 h 74"/>
                <a:gd name="T78" fmla="*/ 71 w 83"/>
                <a:gd name="T79" fmla="*/ 0 h 74"/>
                <a:gd name="T80" fmla="*/ 65 w 83"/>
                <a:gd name="T81" fmla="*/ 1 h 74"/>
                <a:gd name="T82" fmla="*/ 56 w 83"/>
                <a:gd name="T83" fmla="*/ 4 h 74"/>
                <a:gd name="T84" fmla="*/ 53 w 83"/>
                <a:gd name="T85" fmla="*/ 8 h 74"/>
                <a:gd name="T86" fmla="*/ 51 w 83"/>
                <a:gd name="T87" fmla="*/ 13 h 74"/>
                <a:gd name="T88" fmla="*/ 48 w 83"/>
                <a:gd name="T89" fmla="*/ 18 h 74"/>
                <a:gd name="T90" fmla="*/ 47 w 83"/>
                <a:gd name="T91" fmla="*/ 21 h 74"/>
                <a:gd name="T92" fmla="*/ 43 w 83"/>
                <a:gd name="T93" fmla="*/ 24 h 74"/>
                <a:gd name="T94" fmla="*/ 41 w 83"/>
                <a:gd name="T95" fmla="*/ 30 h 74"/>
                <a:gd name="T96" fmla="*/ 38 w 83"/>
                <a:gd name="T97" fmla="*/ 30 h 74"/>
                <a:gd name="T98" fmla="*/ 34 w 83"/>
                <a:gd name="T99" fmla="*/ 32 h 74"/>
                <a:gd name="T100" fmla="*/ 30 w 83"/>
                <a:gd name="T101" fmla="*/ 33 h 74"/>
                <a:gd name="T102" fmla="*/ 27 w 83"/>
                <a:gd name="T103" fmla="*/ 37 h 74"/>
                <a:gd name="T104" fmla="*/ 22 w 83"/>
                <a:gd name="T105" fmla="*/ 42 h 74"/>
                <a:gd name="T106" fmla="*/ 13 w 83"/>
                <a:gd name="T107" fmla="*/ 43 h 74"/>
                <a:gd name="T108" fmla="*/ 0 w 83"/>
                <a:gd name="T109" fmla="*/ 40 h 74"/>
                <a:gd name="T110" fmla="*/ 3 w 83"/>
                <a:gd name="T111" fmla="*/ 46 h 74"/>
                <a:gd name="T112" fmla="*/ 8 w 83"/>
                <a:gd name="T113" fmla="*/ 51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83" h="74">
                  <a:moveTo>
                    <a:pt x="8" y="51"/>
                  </a:moveTo>
                  <a:cubicBezTo>
                    <a:pt x="8" y="52"/>
                    <a:pt x="8" y="53"/>
                    <a:pt x="9" y="54"/>
                  </a:cubicBezTo>
                  <a:cubicBezTo>
                    <a:pt x="10" y="55"/>
                    <a:pt x="11" y="56"/>
                    <a:pt x="11" y="57"/>
                  </a:cubicBezTo>
                  <a:cubicBezTo>
                    <a:pt x="11" y="58"/>
                    <a:pt x="6" y="60"/>
                    <a:pt x="5" y="61"/>
                  </a:cubicBezTo>
                  <a:cubicBezTo>
                    <a:pt x="4" y="61"/>
                    <a:pt x="3" y="62"/>
                    <a:pt x="3" y="64"/>
                  </a:cubicBezTo>
                  <a:cubicBezTo>
                    <a:pt x="3" y="66"/>
                    <a:pt x="3" y="66"/>
                    <a:pt x="6" y="66"/>
                  </a:cubicBezTo>
                  <a:cubicBezTo>
                    <a:pt x="8" y="65"/>
                    <a:pt x="11" y="65"/>
                    <a:pt x="13" y="64"/>
                  </a:cubicBezTo>
                  <a:cubicBezTo>
                    <a:pt x="15" y="64"/>
                    <a:pt x="17" y="64"/>
                    <a:pt x="19" y="65"/>
                  </a:cubicBezTo>
                  <a:cubicBezTo>
                    <a:pt x="20" y="65"/>
                    <a:pt x="22" y="65"/>
                    <a:pt x="23" y="65"/>
                  </a:cubicBezTo>
                  <a:cubicBezTo>
                    <a:pt x="25" y="65"/>
                    <a:pt x="26" y="64"/>
                    <a:pt x="28" y="64"/>
                  </a:cubicBezTo>
                  <a:cubicBezTo>
                    <a:pt x="29" y="64"/>
                    <a:pt x="29" y="66"/>
                    <a:pt x="29" y="67"/>
                  </a:cubicBezTo>
                  <a:cubicBezTo>
                    <a:pt x="30" y="68"/>
                    <a:pt x="31" y="68"/>
                    <a:pt x="32" y="69"/>
                  </a:cubicBezTo>
                  <a:cubicBezTo>
                    <a:pt x="32" y="70"/>
                    <a:pt x="33" y="72"/>
                    <a:pt x="33" y="73"/>
                  </a:cubicBezTo>
                  <a:cubicBezTo>
                    <a:pt x="35" y="74"/>
                    <a:pt x="34" y="72"/>
                    <a:pt x="34" y="71"/>
                  </a:cubicBezTo>
                  <a:cubicBezTo>
                    <a:pt x="35" y="71"/>
                    <a:pt x="36" y="73"/>
                    <a:pt x="36" y="73"/>
                  </a:cubicBezTo>
                  <a:cubicBezTo>
                    <a:pt x="38" y="72"/>
                    <a:pt x="40" y="70"/>
                    <a:pt x="43" y="71"/>
                  </a:cubicBezTo>
                  <a:cubicBezTo>
                    <a:pt x="44" y="71"/>
                    <a:pt x="45" y="71"/>
                    <a:pt x="46" y="70"/>
                  </a:cubicBezTo>
                  <a:cubicBezTo>
                    <a:pt x="47" y="70"/>
                    <a:pt x="49" y="70"/>
                    <a:pt x="50" y="70"/>
                  </a:cubicBezTo>
                  <a:cubicBezTo>
                    <a:pt x="51" y="69"/>
                    <a:pt x="49" y="64"/>
                    <a:pt x="48" y="64"/>
                  </a:cubicBezTo>
                  <a:cubicBezTo>
                    <a:pt x="47" y="63"/>
                    <a:pt x="46" y="63"/>
                    <a:pt x="46" y="61"/>
                  </a:cubicBezTo>
                  <a:cubicBezTo>
                    <a:pt x="46" y="59"/>
                    <a:pt x="45" y="58"/>
                    <a:pt x="44" y="57"/>
                  </a:cubicBezTo>
                  <a:cubicBezTo>
                    <a:pt x="41" y="56"/>
                    <a:pt x="45" y="54"/>
                    <a:pt x="46" y="52"/>
                  </a:cubicBezTo>
                  <a:cubicBezTo>
                    <a:pt x="47" y="52"/>
                    <a:pt x="47" y="51"/>
                    <a:pt x="49" y="52"/>
                  </a:cubicBezTo>
                  <a:cubicBezTo>
                    <a:pt x="51" y="54"/>
                    <a:pt x="50" y="52"/>
                    <a:pt x="52" y="52"/>
                  </a:cubicBezTo>
                  <a:cubicBezTo>
                    <a:pt x="56" y="51"/>
                    <a:pt x="55" y="48"/>
                    <a:pt x="57" y="46"/>
                  </a:cubicBezTo>
                  <a:cubicBezTo>
                    <a:pt x="58" y="45"/>
                    <a:pt x="60" y="45"/>
                    <a:pt x="60" y="44"/>
                  </a:cubicBezTo>
                  <a:cubicBezTo>
                    <a:pt x="61" y="43"/>
                    <a:pt x="62" y="42"/>
                    <a:pt x="62" y="41"/>
                  </a:cubicBezTo>
                  <a:cubicBezTo>
                    <a:pt x="62" y="40"/>
                    <a:pt x="64" y="39"/>
                    <a:pt x="65" y="39"/>
                  </a:cubicBezTo>
                  <a:cubicBezTo>
                    <a:pt x="66" y="39"/>
                    <a:pt x="66" y="37"/>
                    <a:pt x="66" y="37"/>
                  </a:cubicBezTo>
                  <a:cubicBezTo>
                    <a:pt x="66" y="34"/>
                    <a:pt x="70" y="36"/>
                    <a:pt x="69" y="33"/>
                  </a:cubicBezTo>
                  <a:cubicBezTo>
                    <a:pt x="69" y="30"/>
                    <a:pt x="68" y="29"/>
                    <a:pt x="71" y="27"/>
                  </a:cubicBezTo>
                  <a:cubicBezTo>
                    <a:pt x="72" y="27"/>
                    <a:pt x="67" y="24"/>
                    <a:pt x="66" y="23"/>
                  </a:cubicBezTo>
                  <a:cubicBezTo>
                    <a:pt x="65" y="21"/>
                    <a:pt x="66" y="18"/>
                    <a:pt x="65" y="16"/>
                  </a:cubicBezTo>
                  <a:cubicBezTo>
                    <a:pt x="65" y="13"/>
                    <a:pt x="68" y="13"/>
                    <a:pt x="70" y="14"/>
                  </a:cubicBezTo>
                  <a:cubicBezTo>
                    <a:pt x="71" y="14"/>
                    <a:pt x="73" y="15"/>
                    <a:pt x="74" y="15"/>
                  </a:cubicBezTo>
                  <a:cubicBezTo>
                    <a:pt x="76" y="15"/>
                    <a:pt x="76" y="14"/>
                    <a:pt x="77" y="13"/>
                  </a:cubicBezTo>
                  <a:cubicBezTo>
                    <a:pt x="80" y="13"/>
                    <a:pt x="81" y="13"/>
                    <a:pt x="83" y="10"/>
                  </a:cubicBezTo>
                  <a:cubicBezTo>
                    <a:pt x="80" y="9"/>
                    <a:pt x="77" y="8"/>
                    <a:pt x="76" y="6"/>
                  </a:cubicBezTo>
                  <a:cubicBezTo>
                    <a:pt x="75" y="5"/>
                    <a:pt x="75" y="3"/>
                    <a:pt x="74" y="2"/>
                  </a:cubicBezTo>
                  <a:cubicBezTo>
                    <a:pt x="73" y="1"/>
                    <a:pt x="72" y="1"/>
                    <a:pt x="71" y="0"/>
                  </a:cubicBezTo>
                  <a:cubicBezTo>
                    <a:pt x="69" y="0"/>
                    <a:pt x="66" y="1"/>
                    <a:pt x="65" y="1"/>
                  </a:cubicBezTo>
                  <a:cubicBezTo>
                    <a:pt x="61" y="0"/>
                    <a:pt x="59" y="2"/>
                    <a:pt x="56" y="4"/>
                  </a:cubicBezTo>
                  <a:cubicBezTo>
                    <a:pt x="53" y="5"/>
                    <a:pt x="51" y="5"/>
                    <a:pt x="53" y="8"/>
                  </a:cubicBezTo>
                  <a:cubicBezTo>
                    <a:pt x="55" y="10"/>
                    <a:pt x="53" y="12"/>
                    <a:pt x="51" y="13"/>
                  </a:cubicBezTo>
                  <a:cubicBezTo>
                    <a:pt x="49" y="15"/>
                    <a:pt x="52" y="19"/>
                    <a:pt x="48" y="18"/>
                  </a:cubicBezTo>
                  <a:cubicBezTo>
                    <a:pt x="43" y="18"/>
                    <a:pt x="47" y="19"/>
                    <a:pt x="47" y="21"/>
                  </a:cubicBezTo>
                  <a:cubicBezTo>
                    <a:pt x="48" y="22"/>
                    <a:pt x="44" y="23"/>
                    <a:pt x="43" y="24"/>
                  </a:cubicBezTo>
                  <a:cubicBezTo>
                    <a:pt x="42" y="26"/>
                    <a:pt x="42" y="30"/>
                    <a:pt x="41" y="30"/>
                  </a:cubicBezTo>
                  <a:cubicBezTo>
                    <a:pt x="40" y="31"/>
                    <a:pt x="39" y="30"/>
                    <a:pt x="38" y="30"/>
                  </a:cubicBezTo>
                  <a:cubicBezTo>
                    <a:pt x="36" y="30"/>
                    <a:pt x="35" y="31"/>
                    <a:pt x="34" y="32"/>
                  </a:cubicBezTo>
                  <a:cubicBezTo>
                    <a:pt x="32" y="33"/>
                    <a:pt x="31" y="32"/>
                    <a:pt x="30" y="33"/>
                  </a:cubicBezTo>
                  <a:cubicBezTo>
                    <a:pt x="28" y="34"/>
                    <a:pt x="28" y="35"/>
                    <a:pt x="27" y="37"/>
                  </a:cubicBezTo>
                  <a:cubicBezTo>
                    <a:pt x="27" y="40"/>
                    <a:pt x="25" y="41"/>
                    <a:pt x="22" y="42"/>
                  </a:cubicBezTo>
                  <a:cubicBezTo>
                    <a:pt x="19" y="43"/>
                    <a:pt x="16" y="43"/>
                    <a:pt x="13" y="43"/>
                  </a:cubicBezTo>
                  <a:cubicBezTo>
                    <a:pt x="8" y="43"/>
                    <a:pt x="4" y="42"/>
                    <a:pt x="0" y="40"/>
                  </a:cubicBezTo>
                  <a:cubicBezTo>
                    <a:pt x="1" y="42"/>
                    <a:pt x="2" y="44"/>
                    <a:pt x="3" y="46"/>
                  </a:cubicBezTo>
                  <a:cubicBezTo>
                    <a:pt x="4" y="47"/>
                    <a:pt x="8" y="48"/>
                    <a:pt x="8" y="5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97" name="Freeform 698">
              <a:extLst>
                <a:ext uri="{FF2B5EF4-FFF2-40B4-BE49-F238E27FC236}">
                  <a16:creationId xmlns:a16="http://schemas.microsoft.com/office/drawing/2014/main" id="{F19E5ADB-3C4D-A403-0C46-91767C209BF6}"/>
                </a:ext>
              </a:extLst>
            </p:cNvPr>
            <p:cNvSpPr>
              <a:spLocks/>
            </p:cNvSpPr>
            <p:nvPr/>
          </p:nvSpPr>
          <p:spPr bwMode="auto">
            <a:xfrm>
              <a:off x="14477266" y="7144043"/>
              <a:ext cx="700638" cy="496944"/>
            </a:xfrm>
            <a:custGeom>
              <a:avLst/>
              <a:gdLst>
                <a:gd name="T0" fmla="*/ 72 w 75"/>
                <a:gd name="T1" fmla="*/ 7 h 53"/>
                <a:gd name="T2" fmla="*/ 69 w 75"/>
                <a:gd name="T3" fmla="*/ 8 h 53"/>
                <a:gd name="T4" fmla="*/ 67 w 75"/>
                <a:gd name="T5" fmla="*/ 7 h 53"/>
                <a:gd name="T6" fmla="*/ 62 w 75"/>
                <a:gd name="T7" fmla="*/ 10 h 53"/>
                <a:gd name="T8" fmla="*/ 57 w 75"/>
                <a:gd name="T9" fmla="*/ 11 h 53"/>
                <a:gd name="T10" fmla="*/ 57 w 75"/>
                <a:gd name="T11" fmla="*/ 4 h 53"/>
                <a:gd name="T12" fmla="*/ 54 w 75"/>
                <a:gd name="T13" fmla="*/ 1 h 53"/>
                <a:gd name="T14" fmla="*/ 50 w 75"/>
                <a:gd name="T15" fmla="*/ 6 h 53"/>
                <a:gd name="T16" fmla="*/ 47 w 75"/>
                <a:gd name="T17" fmla="*/ 8 h 53"/>
                <a:gd name="T18" fmla="*/ 44 w 75"/>
                <a:gd name="T19" fmla="*/ 8 h 53"/>
                <a:gd name="T20" fmla="*/ 39 w 75"/>
                <a:gd name="T21" fmla="*/ 10 h 53"/>
                <a:gd name="T22" fmla="*/ 34 w 75"/>
                <a:gd name="T23" fmla="*/ 7 h 53"/>
                <a:gd name="T24" fmla="*/ 28 w 75"/>
                <a:gd name="T25" fmla="*/ 6 h 53"/>
                <a:gd name="T26" fmla="*/ 27 w 75"/>
                <a:gd name="T27" fmla="*/ 8 h 53"/>
                <a:gd name="T28" fmla="*/ 24 w 75"/>
                <a:gd name="T29" fmla="*/ 9 h 53"/>
                <a:gd name="T30" fmla="*/ 21 w 75"/>
                <a:gd name="T31" fmla="*/ 14 h 53"/>
                <a:gd name="T32" fmla="*/ 15 w 75"/>
                <a:gd name="T33" fmla="*/ 17 h 53"/>
                <a:gd name="T34" fmla="*/ 11 w 75"/>
                <a:gd name="T35" fmla="*/ 19 h 53"/>
                <a:gd name="T36" fmla="*/ 5 w 75"/>
                <a:gd name="T37" fmla="*/ 16 h 53"/>
                <a:gd name="T38" fmla="*/ 4 w 75"/>
                <a:gd name="T39" fmla="*/ 23 h 53"/>
                <a:gd name="T40" fmla="*/ 3 w 75"/>
                <a:gd name="T41" fmla="*/ 29 h 53"/>
                <a:gd name="T42" fmla="*/ 2 w 75"/>
                <a:gd name="T43" fmla="*/ 33 h 53"/>
                <a:gd name="T44" fmla="*/ 3 w 75"/>
                <a:gd name="T45" fmla="*/ 37 h 53"/>
                <a:gd name="T46" fmla="*/ 4 w 75"/>
                <a:gd name="T47" fmla="*/ 40 h 53"/>
                <a:gd name="T48" fmla="*/ 8 w 75"/>
                <a:gd name="T49" fmla="*/ 43 h 53"/>
                <a:gd name="T50" fmla="*/ 4 w 75"/>
                <a:gd name="T51" fmla="*/ 49 h 53"/>
                <a:gd name="T52" fmla="*/ 29 w 75"/>
                <a:gd name="T53" fmla="*/ 50 h 53"/>
                <a:gd name="T54" fmla="*/ 32 w 75"/>
                <a:gd name="T55" fmla="*/ 43 h 53"/>
                <a:gd name="T56" fmla="*/ 39 w 75"/>
                <a:gd name="T57" fmla="*/ 40 h 53"/>
                <a:gd name="T58" fmla="*/ 43 w 75"/>
                <a:gd name="T59" fmla="*/ 39 h 53"/>
                <a:gd name="T60" fmla="*/ 45 w 75"/>
                <a:gd name="T61" fmla="*/ 39 h 53"/>
                <a:gd name="T62" fmla="*/ 47 w 75"/>
                <a:gd name="T63" fmla="*/ 33 h 53"/>
                <a:gd name="T64" fmla="*/ 51 w 75"/>
                <a:gd name="T65" fmla="*/ 30 h 53"/>
                <a:gd name="T66" fmla="*/ 51 w 75"/>
                <a:gd name="T67" fmla="*/ 27 h 53"/>
                <a:gd name="T68" fmla="*/ 55 w 75"/>
                <a:gd name="T69" fmla="*/ 26 h 53"/>
                <a:gd name="T70" fmla="*/ 55 w 75"/>
                <a:gd name="T71" fmla="*/ 23 h 53"/>
                <a:gd name="T72" fmla="*/ 58 w 75"/>
                <a:gd name="T73" fmla="*/ 19 h 53"/>
                <a:gd name="T74" fmla="*/ 56 w 75"/>
                <a:gd name="T75" fmla="*/ 14 h 53"/>
                <a:gd name="T76" fmla="*/ 63 w 75"/>
                <a:gd name="T77" fmla="*/ 11 h 53"/>
                <a:gd name="T78" fmla="*/ 70 w 75"/>
                <a:gd name="T79" fmla="*/ 10 h 53"/>
                <a:gd name="T80" fmla="*/ 74 w 75"/>
                <a:gd name="T81" fmla="*/ 9 h 53"/>
                <a:gd name="T82" fmla="*/ 75 w 75"/>
                <a:gd name="T83" fmla="*/ 7 h 53"/>
                <a:gd name="T84" fmla="*/ 72 w 75"/>
                <a:gd name="T85" fmla="*/ 7 h 53"/>
                <a:gd name="T86" fmla="*/ 72 w 75"/>
                <a:gd name="T87" fmla="*/ 7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5" h="53">
                  <a:moveTo>
                    <a:pt x="72" y="7"/>
                  </a:moveTo>
                  <a:cubicBezTo>
                    <a:pt x="71" y="7"/>
                    <a:pt x="70" y="9"/>
                    <a:pt x="69" y="8"/>
                  </a:cubicBezTo>
                  <a:cubicBezTo>
                    <a:pt x="68" y="8"/>
                    <a:pt x="68" y="6"/>
                    <a:pt x="67" y="7"/>
                  </a:cubicBezTo>
                  <a:cubicBezTo>
                    <a:pt x="65" y="7"/>
                    <a:pt x="63" y="9"/>
                    <a:pt x="62" y="10"/>
                  </a:cubicBezTo>
                  <a:cubicBezTo>
                    <a:pt x="61" y="10"/>
                    <a:pt x="59" y="12"/>
                    <a:pt x="57" y="11"/>
                  </a:cubicBezTo>
                  <a:cubicBezTo>
                    <a:pt x="56" y="10"/>
                    <a:pt x="59" y="6"/>
                    <a:pt x="57" y="4"/>
                  </a:cubicBezTo>
                  <a:cubicBezTo>
                    <a:pt x="57" y="4"/>
                    <a:pt x="55" y="0"/>
                    <a:pt x="54" y="1"/>
                  </a:cubicBezTo>
                  <a:cubicBezTo>
                    <a:pt x="53" y="3"/>
                    <a:pt x="52" y="5"/>
                    <a:pt x="50" y="6"/>
                  </a:cubicBezTo>
                  <a:cubicBezTo>
                    <a:pt x="48" y="7"/>
                    <a:pt x="47" y="6"/>
                    <a:pt x="47" y="8"/>
                  </a:cubicBezTo>
                  <a:cubicBezTo>
                    <a:pt x="46" y="11"/>
                    <a:pt x="45" y="7"/>
                    <a:pt x="44" y="8"/>
                  </a:cubicBezTo>
                  <a:cubicBezTo>
                    <a:pt x="42" y="9"/>
                    <a:pt x="41" y="10"/>
                    <a:pt x="39" y="10"/>
                  </a:cubicBezTo>
                  <a:cubicBezTo>
                    <a:pt x="37" y="9"/>
                    <a:pt x="35" y="8"/>
                    <a:pt x="34" y="7"/>
                  </a:cubicBezTo>
                  <a:cubicBezTo>
                    <a:pt x="33" y="7"/>
                    <a:pt x="28" y="6"/>
                    <a:pt x="28" y="6"/>
                  </a:cubicBezTo>
                  <a:cubicBezTo>
                    <a:pt x="27" y="7"/>
                    <a:pt x="28" y="8"/>
                    <a:pt x="27" y="8"/>
                  </a:cubicBezTo>
                  <a:cubicBezTo>
                    <a:pt x="26" y="8"/>
                    <a:pt x="24" y="8"/>
                    <a:pt x="24" y="9"/>
                  </a:cubicBezTo>
                  <a:cubicBezTo>
                    <a:pt x="23" y="11"/>
                    <a:pt x="23" y="13"/>
                    <a:pt x="21" y="14"/>
                  </a:cubicBezTo>
                  <a:cubicBezTo>
                    <a:pt x="18" y="16"/>
                    <a:pt x="17" y="15"/>
                    <a:pt x="15" y="17"/>
                  </a:cubicBezTo>
                  <a:cubicBezTo>
                    <a:pt x="14" y="19"/>
                    <a:pt x="12" y="19"/>
                    <a:pt x="11" y="19"/>
                  </a:cubicBezTo>
                  <a:cubicBezTo>
                    <a:pt x="10" y="18"/>
                    <a:pt x="5" y="17"/>
                    <a:pt x="5" y="16"/>
                  </a:cubicBezTo>
                  <a:cubicBezTo>
                    <a:pt x="5" y="19"/>
                    <a:pt x="5" y="21"/>
                    <a:pt x="4" y="23"/>
                  </a:cubicBezTo>
                  <a:cubicBezTo>
                    <a:pt x="2" y="25"/>
                    <a:pt x="0" y="27"/>
                    <a:pt x="3" y="29"/>
                  </a:cubicBezTo>
                  <a:cubicBezTo>
                    <a:pt x="4" y="30"/>
                    <a:pt x="2" y="31"/>
                    <a:pt x="2" y="33"/>
                  </a:cubicBezTo>
                  <a:cubicBezTo>
                    <a:pt x="2" y="34"/>
                    <a:pt x="2" y="36"/>
                    <a:pt x="3" y="37"/>
                  </a:cubicBezTo>
                  <a:cubicBezTo>
                    <a:pt x="3" y="39"/>
                    <a:pt x="2" y="40"/>
                    <a:pt x="4" y="40"/>
                  </a:cubicBezTo>
                  <a:cubicBezTo>
                    <a:pt x="7" y="41"/>
                    <a:pt x="8" y="40"/>
                    <a:pt x="8" y="43"/>
                  </a:cubicBezTo>
                  <a:cubicBezTo>
                    <a:pt x="8" y="45"/>
                    <a:pt x="5" y="48"/>
                    <a:pt x="4" y="49"/>
                  </a:cubicBezTo>
                  <a:cubicBezTo>
                    <a:pt x="12" y="53"/>
                    <a:pt x="21" y="52"/>
                    <a:pt x="29" y="50"/>
                  </a:cubicBezTo>
                  <a:cubicBezTo>
                    <a:pt x="32" y="49"/>
                    <a:pt x="31" y="45"/>
                    <a:pt x="32" y="43"/>
                  </a:cubicBezTo>
                  <a:cubicBezTo>
                    <a:pt x="33" y="41"/>
                    <a:pt x="37" y="42"/>
                    <a:pt x="39" y="40"/>
                  </a:cubicBezTo>
                  <a:cubicBezTo>
                    <a:pt x="40" y="40"/>
                    <a:pt x="41" y="39"/>
                    <a:pt x="43" y="39"/>
                  </a:cubicBezTo>
                  <a:cubicBezTo>
                    <a:pt x="43" y="39"/>
                    <a:pt x="45" y="40"/>
                    <a:pt x="45" y="39"/>
                  </a:cubicBezTo>
                  <a:cubicBezTo>
                    <a:pt x="46" y="37"/>
                    <a:pt x="46" y="35"/>
                    <a:pt x="47" y="33"/>
                  </a:cubicBezTo>
                  <a:cubicBezTo>
                    <a:pt x="48" y="32"/>
                    <a:pt x="52" y="31"/>
                    <a:pt x="51" y="30"/>
                  </a:cubicBezTo>
                  <a:cubicBezTo>
                    <a:pt x="51" y="29"/>
                    <a:pt x="47" y="27"/>
                    <a:pt x="51" y="27"/>
                  </a:cubicBezTo>
                  <a:cubicBezTo>
                    <a:pt x="52" y="27"/>
                    <a:pt x="54" y="28"/>
                    <a:pt x="55" y="26"/>
                  </a:cubicBezTo>
                  <a:cubicBezTo>
                    <a:pt x="55" y="25"/>
                    <a:pt x="54" y="24"/>
                    <a:pt x="55" y="23"/>
                  </a:cubicBezTo>
                  <a:cubicBezTo>
                    <a:pt x="55" y="21"/>
                    <a:pt x="58" y="21"/>
                    <a:pt x="58" y="19"/>
                  </a:cubicBezTo>
                  <a:cubicBezTo>
                    <a:pt x="58" y="17"/>
                    <a:pt x="55" y="16"/>
                    <a:pt x="56" y="14"/>
                  </a:cubicBezTo>
                  <a:cubicBezTo>
                    <a:pt x="58" y="13"/>
                    <a:pt x="61" y="12"/>
                    <a:pt x="63" y="11"/>
                  </a:cubicBezTo>
                  <a:cubicBezTo>
                    <a:pt x="65" y="9"/>
                    <a:pt x="68" y="10"/>
                    <a:pt x="70" y="10"/>
                  </a:cubicBezTo>
                  <a:cubicBezTo>
                    <a:pt x="71" y="10"/>
                    <a:pt x="73" y="10"/>
                    <a:pt x="74" y="9"/>
                  </a:cubicBezTo>
                  <a:cubicBezTo>
                    <a:pt x="74" y="9"/>
                    <a:pt x="75" y="8"/>
                    <a:pt x="75" y="7"/>
                  </a:cubicBezTo>
                  <a:cubicBezTo>
                    <a:pt x="74" y="7"/>
                    <a:pt x="73" y="7"/>
                    <a:pt x="72" y="7"/>
                  </a:cubicBezTo>
                  <a:cubicBezTo>
                    <a:pt x="71" y="8"/>
                    <a:pt x="73" y="7"/>
                    <a:pt x="72" y="7"/>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98" name="Freeform 699">
              <a:extLst>
                <a:ext uri="{FF2B5EF4-FFF2-40B4-BE49-F238E27FC236}">
                  <a16:creationId xmlns:a16="http://schemas.microsoft.com/office/drawing/2014/main" id="{8307DAF9-01AA-9B2B-4A88-A4CD2680A4D1}"/>
                </a:ext>
              </a:extLst>
            </p:cNvPr>
            <p:cNvSpPr>
              <a:spLocks/>
            </p:cNvSpPr>
            <p:nvPr/>
          </p:nvSpPr>
          <p:spPr bwMode="auto">
            <a:xfrm>
              <a:off x="14413572" y="6742664"/>
              <a:ext cx="25477" cy="38227"/>
            </a:xfrm>
            <a:custGeom>
              <a:avLst/>
              <a:gdLst>
                <a:gd name="T0" fmla="*/ 3 w 3"/>
                <a:gd name="T1" fmla="*/ 2 h 4"/>
                <a:gd name="T2" fmla="*/ 1 w 3"/>
                <a:gd name="T3" fmla="*/ 1 h 4"/>
                <a:gd name="T4" fmla="*/ 3 w 3"/>
                <a:gd name="T5" fmla="*/ 4 h 4"/>
                <a:gd name="T6" fmla="*/ 3 w 3"/>
                <a:gd name="T7" fmla="*/ 2 h 4"/>
                <a:gd name="T8" fmla="*/ 3 w 3"/>
                <a:gd name="T9" fmla="*/ 2 h 4"/>
              </a:gdLst>
              <a:ahLst/>
              <a:cxnLst>
                <a:cxn ang="0">
                  <a:pos x="T0" y="T1"/>
                </a:cxn>
                <a:cxn ang="0">
                  <a:pos x="T2" y="T3"/>
                </a:cxn>
                <a:cxn ang="0">
                  <a:pos x="T4" y="T5"/>
                </a:cxn>
                <a:cxn ang="0">
                  <a:pos x="T6" y="T7"/>
                </a:cxn>
                <a:cxn ang="0">
                  <a:pos x="T8" y="T9"/>
                </a:cxn>
              </a:cxnLst>
              <a:rect l="0" t="0" r="r" b="b"/>
              <a:pathLst>
                <a:path w="3" h="4">
                  <a:moveTo>
                    <a:pt x="3" y="2"/>
                  </a:moveTo>
                  <a:cubicBezTo>
                    <a:pt x="2" y="2"/>
                    <a:pt x="1" y="0"/>
                    <a:pt x="1" y="1"/>
                  </a:cubicBezTo>
                  <a:cubicBezTo>
                    <a:pt x="0" y="2"/>
                    <a:pt x="2" y="3"/>
                    <a:pt x="3" y="4"/>
                  </a:cubicBezTo>
                  <a:cubicBezTo>
                    <a:pt x="3" y="3"/>
                    <a:pt x="3" y="2"/>
                    <a:pt x="3" y="2"/>
                  </a:cubicBezTo>
                  <a:cubicBezTo>
                    <a:pt x="2" y="1"/>
                    <a:pt x="3" y="2"/>
                    <a:pt x="3" y="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299" name="Freeform 700">
              <a:extLst>
                <a:ext uri="{FF2B5EF4-FFF2-40B4-BE49-F238E27FC236}">
                  <a16:creationId xmlns:a16="http://schemas.microsoft.com/office/drawing/2014/main" id="{90D37C36-E693-E885-2DDC-75AA94F698A7}"/>
                </a:ext>
              </a:extLst>
            </p:cNvPr>
            <p:cNvSpPr>
              <a:spLocks noEditPoints="1"/>
            </p:cNvSpPr>
            <p:nvPr/>
          </p:nvSpPr>
          <p:spPr bwMode="auto">
            <a:xfrm>
              <a:off x="13824398" y="6153340"/>
              <a:ext cx="1894907" cy="907882"/>
            </a:xfrm>
            <a:custGeom>
              <a:avLst/>
              <a:gdLst>
                <a:gd name="T0" fmla="*/ 194 w 203"/>
                <a:gd name="T1" fmla="*/ 37 h 97"/>
                <a:gd name="T2" fmla="*/ 177 w 203"/>
                <a:gd name="T3" fmla="*/ 31 h 97"/>
                <a:gd name="T4" fmla="*/ 163 w 203"/>
                <a:gd name="T5" fmla="*/ 19 h 97"/>
                <a:gd name="T6" fmla="*/ 154 w 203"/>
                <a:gd name="T7" fmla="*/ 7 h 97"/>
                <a:gd name="T8" fmla="*/ 137 w 203"/>
                <a:gd name="T9" fmla="*/ 10 h 97"/>
                <a:gd name="T10" fmla="*/ 129 w 203"/>
                <a:gd name="T11" fmla="*/ 8 h 97"/>
                <a:gd name="T12" fmla="*/ 112 w 203"/>
                <a:gd name="T13" fmla="*/ 2 h 97"/>
                <a:gd name="T14" fmla="*/ 76 w 203"/>
                <a:gd name="T15" fmla="*/ 10 h 97"/>
                <a:gd name="T16" fmla="*/ 75 w 203"/>
                <a:gd name="T17" fmla="*/ 20 h 97"/>
                <a:gd name="T18" fmla="*/ 74 w 203"/>
                <a:gd name="T19" fmla="*/ 31 h 97"/>
                <a:gd name="T20" fmla="*/ 60 w 203"/>
                <a:gd name="T21" fmla="*/ 29 h 97"/>
                <a:gd name="T22" fmla="*/ 48 w 203"/>
                <a:gd name="T23" fmla="*/ 32 h 97"/>
                <a:gd name="T24" fmla="*/ 37 w 203"/>
                <a:gd name="T25" fmla="*/ 27 h 97"/>
                <a:gd name="T26" fmla="*/ 22 w 203"/>
                <a:gd name="T27" fmla="*/ 25 h 97"/>
                <a:gd name="T28" fmla="*/ 13 w 203"/>
                <a:gd name="T29" fmla="*/ 32 h 97"/>
                <a:gd name="T30" fmla="*/ 3 w 203"/>
                <a:gd name="T31" fmla="*/ 38 h 97"/>
                <a:gd name="T32" fmla="*/ 4 w 203"/>
                <a:gd name="T33" fmla="*/ 47 h 97"/>
                <a:gd name="T34" fmla="*/ 14 w 203"/>
                <a:gd name="T35" fmla="*/ 57 h 97"/>
                <a:gd name="T36" fmla="*/ 17 w 203"/>
                <a:gd name="T37" fmla="*/ 57 h 97"/>
                <a:gd name="T38" fmla="*/ 36 w 203"/>
                <a:gd name="T39" fmla="*/ 63 h 97"/>
                <a:gd name="T40" fmla="*/ 33 w 203"/>
                <a:gd name="T41" fmla="*/ 66 h 97"/>
                <a:gd name="T42" fmla="*/ 22 w 203"/>
                <a:gd name="T43" fmla="*/ 72 h 97"/>
                <a:gd name="T44" fmla="*/ 31 w 203"/>
                <a:gd name="T45" fmla="*/ 82 h 97"/>
                <a:gd name="T46" fmla="*/ 48 w 203"/>
                <a:gd name="T47" fmla="*/ 90 h 97"/>
                <a:gd name="T48" fmla="*/ 50 w 203"/>
                <a:gd name="T49" fmla="*/ 68 h 97"/>
                <a:gd name="T50" fmla="*/ 64 w 203"/>
                <a:gd name="T51" fmla="*/ 62 h 97"/>
                <a:gd name="T52" fmla="*/ 72 w 203"/>
                <a:gd name="T53" fmla="*/ 66 h 97"/>
                <a:gd name="T54" fmla="*/ 84 w 203"/>
                <a:gd name="T55" fmla="*/ 76 h 97"/>
                <a:gd name="T56" fmla="*/ 100 w 203"/>
                <a:gd name="T57" fmla="*/ 81 h 97"/>
                <a:gd name="T58" fmla="*/ 107 w 203"/>
                <a:gd name="T59" fmla="*/ 91 h 97"/>
                <a:gd name="T60" fmla="*/ 123 w 203"/>
                <a:gd name="T61" fmla="*/ 85 h 97"/>
                <a:gd name="T62" fmla="*/ 137 w 203"/>
                <a:gd name="T63" fmla="*/ 83 h 97"/>
                <a:gd name="T64" fmla="*/ 153 w 203"/>
                <a:gd name="T65" fmla="*/ 81 h 97"/>
                <a:gd name="T66" fmla="*/ 172 w 203"/>
                <a:gd name="T67" fmla="*/ 76 h 97"/>
                <a:gd name="T68" fmla="*/ 175 w 203"/>
                <a:gd name="T69" fmla="*/ 66 h 97"/>
                <a:gd name="T70" fmla="*/ 182 w 203"/>
                <a:gd name="T71" fmla="*/ 60 h 97"/>
                <a:gd name="T72" fmla="*/ 193 w 203"/>
                <a:gd name="T73" fmla="*/ 56 h 97"/>
                <a:gd name="T74" fmla="*/ 202 w 203"/>
                <a:gd name="T75" fmla="*/ 44 h 97"/>
                <a:gd name="T76" fmla="*/ 201 w 203"/>
                <a:gd name="T77" fmla="*/ 39 h 97"/>
                <a:gd name="T78" fmla="*/ 140 w 203"/>
                <a:gd name="T79" fmla="*/ 65 h 97"/>
                <a:gd name="T80" fmla="*/ 141 w 203"/>
                <a:gd name="T81" fmla="*/ 59 h 97"/>
                <a:gd name="T82" fmla="*/ 148 w 203"/>
                <a:gd name="T83" fmla="*/ 58 h 97"/>
                <a:gd name="T84" fmla="*/ 156 w 203"/>
                <a:gd name="T85" fmla="*/ 58 h 97"/>
                <a:gd name="T86" fmla="*/ 165 w 203"/>
                <a:gd name="T87" fmla="*/ 59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03" h="97">
                  <a:moveTo>
                    <a:pt x="201" y="39"/>
                  </a:moveTo>
                  <a:cubicBezTo>
                    <a:pt x="201" y="38"/>
                    <a:pt x="197" y="39"/>
                    <a:pt x="197" y="39"/>
                  </a:cubicBezTo>
                  <a:cubicBezTo>
                    <a:pt x="195" y="39"/>
                    <a:pt x="194" y="38"/>
                    <a:pt x="194" y="37"/>
                  </a:cubicBezTo>
                  <a:cubicBezTo>
                    <a:pt x="193" y="35"/>
                    <a:pt x="191" y="35"/>
                    <a:pt x="191" y="34"/>
                  </a:cubicBezTo>
                  <a:cubicBezTo>
                    <a:pt x="190" y="33"/>
                    <a:pt x="189" y="30"/>
                    <a:pt x="186" y="30"/>
                  </a:cubicBezTo>
                  <a:cubicBezTo>
                    <a:pt x="183" y="30"/>
                    <a:pt x="180" y="33"/>
                    <a:pt x="177" y="31"/>
                  </a:cubicBezTo>
                  <a:cubicBezTo>
                    <a:pt x="176" y="30"/>
                    <a:pt x="175" y="29"/>
                    <a:pt x="174" y="28"/>
                  </a:cubicBezTo>
                  <a:cubicBezTo>
                    <a:pt x="173" y="28"/>
                    <a:pt x="171" y="31"/>
                    <a:pt x="170" y="31"/>
                  </a:cubicBezTo>
                  <a:cubicBezTo>
                    <a:pt x="169" y="32"/>
                    <a:pt x="163" y="21"/>
                    <a:pt x="163" y="19"/>
                  </a:cubicBezTo>
                  <a:cubicBezTo>
                    <a:pt x="161" y="17"/>
                    <a:pt x="160" y="14"/>
                    <a:pt x="157" y="13"/>
                  </a:cubicBezTo>
                  <a:cubicBezTo>
                    <a:pt x="156" y="12"/>
                    <a:pt x="155" y="11"/>
                    <a:pt x="154" y="11"/>
                  </a:cubicBezTo>
                  <a:cubicBezTo>
                    <a:pt x="152" y="10"/>
                    <a:pt x="154" y="8"/>
                    <a:pt x="154" y="7"/>
                  </a:cubicBezTo>
                  <a:cubicBezTo>
                    <a:pt x="154" y="6"/>
                    <a:pt x="147" y="10"/>
                    <a:pt x="146" y="11"/>
                  </a:cubicBezTo>
                  <a:cubicBezTo>
                    <a:pt x="145" y="11"/>
                    <a:pt x="137" y="14"/>
                    <a:pt x="137" y="13"/>
                  </a:cubicBezTo>
                  <a:cubicBezTo>
                    <a:pt x="137" y="11"/>
                    <a:pt x="139" y="10"/>
                    <a:pt x="137" y="10"/>
                  </a:cubicBezTo>
                  <a:cubicBezTo>
                    <a:pt x="136" y="9"/>
                    <a:pt x="135" y="8"/>
                    <a:pt x="134" y="9"/>
                  </a:cubicBezTo>
                  <a:cubicBezTo>
                    <a:pt x="134" y="9"/>
                    <a:pt x="134" y="10"/>
                    <a:pt x="133" y="9"/>
                  </a:cubicBezTo>
                  <a:cubicBezTo>
                    <a:pt x="131" y="8"/>
                    <a:pt x="132" y="7"/>
                    <a:pt x="129" y="8"/>
                  </a:cubicBezTo>
                  <a:cubicBezTo>
                    <a:pt x="126" y="10"/>
                    <a:pt x="126" y="7"/>
                    <a:pt x="126" y="5"/>
                  </a:cubicBezTo>
                  <a:cubicBezTo>
                    <a:pt x="127" y="1"/>
                    <a:pt x="121" y="0"/>
                    <a:pt x="118" y="0"/>
                  </a:cubicBezTo>
                  <a:cubicBezTo>
                    <a:pt x="116" y="0"/>
                    <a:pt x="114" y="1"/>
                    <a:pt x="112" y="2"/>
                  </a:cubicBezTo>
                  <a:cubicBezTo>
                    <a:pt x="110" y="3"/>
                    <a:pt x="108" y="4"/>
                    <a:pt x="105" y="4"/>
                  </a:cubicBezTo>
                  <a:cubicBezTo>
                    <a:pt x="97" y="6"/>
                    <a:pt x="89" y="9"/>
                    <a:pt x="81" y="9"/>
                  </a:cubicBezTo>
                  <a:cubicBezTo>
                    <a:pt x="79" y="9"/>
                    <a:pt x="77" y="9"/>
                    <a:pt x="76" y="10"/>
                  </a:cubicBezTo>
                  <a:cubicBezTo>
                    <a:pt x="75" y="11"/>
                    <a:pt x="77" y="14"/>
                    <a:pt x="79" y="14"/>
                  </a:cubicBezTo>
                  <a:cubicBezTo>
                    <a:pt x="83" y="17"/>
                    <a:pt x="76" y="16"/>
                    <a:pt x="74" y="17"/>
                  </a:cubicBezTo>
                  <a:cubicBezTo>
                    <a:pt x="72" y="18"/>
                    <a:pt x="75" y="19"/>
                    <a:pt x="75" y="20"/>
                  </a:cubicBezTo>
                  <a:cubicBezTo>
                    <a:pt x="75" y="22"/>
                    <a:pt x="71" y="22"/>
                    <a:pt x="71" y="23"/>
                  </a:cubicBezTo>
                  <a:cubicBezTo>
                    <a:pt x="71" y="26"/>
                    <a:pt x="79" y="25"/>
                    <a:pt x="78" y="29"/>
                  </a:cubicBezTo>
                  <a:cubicBezTo>
                    <a:pt x="77" y="30"/>
                    <a:pt x="76" y="31"/>
                    <a:pt x="74" y="31"/>
                  </a:cubicBezTo>
                  <a:cubicBezTo>
                    <a:pt x="73" y="31"/>
                    <a:pt x="70" y="31"/>
                    <a:pt x="69" y="31"/>
                  </a:cubicBezTo>
                  <a:cubicBezTo>
                    <a:pt x="67" y="32"/>
                    <a:pt x="68" y="33"/>
                    <a:pt x="66" y="32"/>
                  </a:cubicBezTo>
                  <a:cubicBezTo>
                    <a:pt x="64" y="31"/>
                    <a:pt x="62" y="29"/>
                    <a:pt x="60" y="29"/>
                  </a:cubicBezTo>
                  <a:cubicBezTo>
                    <a:pt x="59" y="28"/>
                    <a:pt x="57" y="30"/>
                    <a:pt x="56" y="30"/>
                  </a:cubicBezTo>
                  <a:cubicBezTo>
                    <a:pt x="54" y="29"/>
                    <a:pt x="53" y="29"/>
                    <a:pt x="51" y="30"/>
                  </a:cubicBezTo>
                  <a:cubicBezTo>
                    <a:pt x="50" y="31"/>
                    <a:pt x="49" y="33"/>
                    <a:pt x="48" y="32"/>
                  </a:cubicBezTo>
                  <a:cubicBezTo>
                    <a:pt x="47" y="32"/>
                    <a:pt x="44" y="29"/>
                    <a:pt x="43" y="30"/>
                  </a:cubicBezTo>
                  <a:cubicBezTo>
                    <a:pt x="42" y="30"/>
                    <a:pt x="42" y="33"/>
                    <a:pt x="41" y="31"/>
                  </a:cubicBezTo>
                  <a:cubicBezTo>
                    <a:pt x="40" y="29"/>
                    <a:pt x="39" y="28"/>
                    <a:pt x="37" y="27"/>
                  </a:cubicBezTo>
                  <a:cubicBezTo>
                    <a:pt x="35" y="26"/>
                    <a:pt x="33" y="26"/>
                    <a:pt x="32" y="25"/>
                  </a:cubicBezTo>
                  <a:cubicBezTo>
                    <a:pt x="29" y="24"/>
                    <a:pt x="29" y="26"/>
                    <a:pt x="27" y="26"/>
                  </a:cubicBezTo>
                  <a:cubicBezTo>
                    <a:pt x="25" y="27"/>
                    <a:pt x="24" y="24"/>
                    <a:pt x="22" y="25"/>
                  </a:cubicBezTo>
                  <a:cubicBezTo>
                    <a:pt x="21" y="26"/>
                    <a:pt x="21" y="27"/>
                    <a:pt x="20" y="27"/>
                  </a:cubicBezTo>
                  <a:cubicBezTo>
                    <a:pt x="19" y="28"/>
                    <a:pt x="17" y="28"/>
                    <a:pt x="16" y="28"/>
                  </a:cubicBezTo>
                  <a:cubicBezTo>
                    <a:pt x="15" y="29"/>
                    <a:pt x="13" y="31"/>
                    <a:pt x="13" y="32"/>
                  </a:cubicBezTo>
                  <a:cubicBezTo>
                    <a:pt x="12" y="33"/>
                    <a:pt x="14" y="36"/>
                    <a:pt x="12" y="36"/>
                  </a:cubicBezTo>
                  <a:cubicBezTo>
                    <a:pt x="10" y="37"/>
                    <a:pt x="7" y="31"/>
                    <a:pt x="6" y="34"/>
                  </a:cubicBezTo>
                  <a:cubicBezTo>
                    <a:pt x="5" y="36"/>
                    <a:pt x="4" y="36"/>
                    <a:pt x="3" y="38"/>
                  </a:cubicBezTo>
                  <a:cubicBezTo>
                    <a:pt x="2" y="40"/>
                    <a:pt x="6" y="40"/>
                    <a:pt x="4" y="42"/>
                  </a:cubicBezTo>
                  <a:cubicBezTo>
                    <a:pt x="3" y="43"/>
                    <a:pt x="0" y="45"/>
                    <a:pt x="2" y="46"/>
                  </a:cubicBezTo>
                  <a:cubicBezTo>
                    <a:pt x="3" y="46"/>
                    <a:pt x="4" y="47"/>
                    <a:pt x="4" y="47"/>
                  </a:cubicBezTo>
                  <a:cubicBezTo>
                    <a:pt x="5" y="48"/>
                    <a:pt x="4" y="49"/>
                    <a:pt x="5" y="50"/>
                  </a:cubicBezTo>
                  <a:cubicBezTo>
                    <a:pt x="7" y="51"/>
                    <a:pt x="9" y="49"/>
                    <a:pt x="11" y="51"/>
                  </a:cubicBezTo>
                  <a:cubicBezTo>
                    <a:pt x="12" y="52"/>
                    <a:pt x="14" y="55"/>
                    <a:pt x="14" y="57"/>
                  </a:cubicBezTo>
                  <a:cubicBezTo>
                    <a:pt x="13" y="57"/>
                    <a:pt x="10" y="56"/>
                    <a:pt x="13" y="58"/>
                  </a:cubicBezTo>
                  <a:cubicBezTo>
                    <a:pt x="14" y="59"/>
                    <a:pt x="14" y="60"/>
                    <a:pt x="16" y="58"/>
                  </a:cubicBezTo>
                  <a:cubicBezTo>
                    <a:pt x="16" y="57"/>
                    <a:pt x="16" y="57"/>
                    <a:pt x="17" y="57"/>
                  </a:cubicBezTo>
                  <a:cubicBezTo>
                    <a:pt x="22" y="57"/>
                    <a:pt x="24" y="54"/>
                    <a:pt x="29" y="56"/>
                  </a:cubicBezTo>
                  <a:cubicBezTo>
                    <a:pt x="31" y="57"/>
                    <a:pt x="33" y="54"/>
                    <a:pt x="34" y="56"/>
                  </a:cubicBezTo>
                  <a:cubicBezTo>
                    <a:pt x="35" y="57"/>
                    <a:pt x="37" y="61"/>
                    <a:pt x="36" y="63"/>
                  </a:cubicBezTo>
                  <a:cubicBezTo>
                    <a:pt x="35" y="63"/>
                    <a:pt x="33" y="64"/>
                    <a:pt x="35" y="64"/>
                  </a:cubicBezTo>
                  <a:cubicBezTo>
                    <a:pt x="35" y="65"/>
                    <a:pt x="35" y="65"/>
                    <a:pt x="35" y="65"/>
                  </a:cubicBezTo>
                  <a:cubicBezTo>
                    <a:pt x="34" y="66"/>
                    <a:pt x="33" y="66"/>
                    <a:pt x="33" y="66"/>
                  </a:cubicBezTo>
                  <a:cubicBezTo>
                    <a:pt x="30" y="66"/>
                    <a:pt x="22" y="64"/>
                    <a:pt x="24" y="69"/>
                  </a:cubicBezTo>
                  <a:cubicBezTo>
                    <a:pt x="25" y="71"/>
                    <a:pt x="24" y="71"/>
                    <a:pt x="22" y="70"/>
                  </a:cubicBezTo>
                  <a:cubicBezTo>
                    <a:pt x="20" y="69"/>
                    <a:pt x="21" y="71"/>
                    <a:pt x="22" y="72"/>
                  </a:cubicBezTo>
                  <a:cubicBezTo>
                    <a:pt x="24" y="72"/>
                    <a:pt x="24" y="75"/>
                    <a:pt x="25" y="76"/>
                  </a:cubicBezTo>
                  <a:cubicBezTo>
                    <a:pt x="27" y="77"/>
                    <a:pt x="24" y="79"/>
                    <a:pt x="27" y="79"/>
                  </a:cubicBezTo>
                  <a:cubicBezTo>
                    <a:pt x="28" y="79"/>
                    <a:pt x="30" y="81"/>
                    <a:pt x="31" y="82"/>
                  </a:cubicBezTo>
                  <a:cubicBezTo>
                    <a:pt x="34" y="82"/>
                    <a:pt x="31" y="85"/>
                    <a:pt x="31" y="87"/>
                  </a:cubicBezTo>
                  <a:cubicBezTo>
                    <a:pt x="34" y="85"/>
                    <a:pt x="38" y="82"/>
                    <a:pt x="42" y="85"/>
                  </a:cubicBezTo>
                  <a:cubicBezTo>
                    <a:pt x="44" y="87"/>
                    <a:pt x="45" y="90"/>
                    <a:pt x="48" y="90"/>
                  </a:cubicBezTo>
                  <a:cubicBezTo>
                    <a:pt x="50" y="90"/>
                    <a:pt x="49" y="88"/>
                    <a:pt x="49" y="87"/>
                  </a:cubicBezTo>
                  <a:cubicBezTo>
                    <a:pt x="49" y="84"/>
                    <a:pt x="49" y="81"/>
                    <a:pt x="49" y="78"/>
                  </a:cubicBezTo>
                  <a:cubicBezTo>
                    <a:pt x="49" y="76"/>
                    <a:pt x="48" y="68"/>
                    <a:pt x="50" y="68"/>
                  </a:cubicBezTo>
                  <a:cubicBezTo>
                    <a:pt x="52" y="67"/>
                    <a:pt x="55" y="66"/>
                    <a:pt x="57" y="65"/>
                  </a:cubicBezTo>
                  <a:cubicBezTo>
                    <a:pt x="59" y="65"/>
                    <a:pt x="61" y="64"/>
                    <a:pt x="62" y="64"/>
                  </a:cubicBezTo>
                  <a:cubicBezTo>
                    <a:pt x="63" y="63"/>
                    <a:pt x="62" y="61"/>
                    <a:pt x="64" y="62"/>
                  </a:cubicBezTo>
                  <a:cubicBezTo>
                    <a:pt x="65" y="62"/>
                    <a:pt x="68" y="64"/>
                    <a:pt x="68" y="62"/>
                  </a:cubicBezTo>
                  <a:cubicBezTo>
                    <a:pt x="68" y="61"/>
                    <a:pt x="70" y="60"/>
                    <a:pt x="71" y="62"/>
                  </a:cubicBezTo>
                  <a:cubicBezTo>
                    <a:pt x="72" y="63"/>
                    <a:pt x="71" y="64"/>
                    <a:pt x="72" y="66"/>
                  </a:cubicBezTo>
                  <a:cubicBezTo>
                    <a:pt x="72" y="67"/>
                    <a:pt x="73" y="69"/>
                    <a:pt x="72" y="70"/>
                  </a:cubicBezTo>
                  <a:cubicBezTo>
                    <a:pt x="73" y="71"/>
                    <a:pt x="74" y="71"/>
                    <a:pt x="75" y="72"/>
                  </a:cubicBezTo>
                  <a:cubicBezTo>
                    <a:pt x="78" y="75"/>
                    <a:pt x="80" y="77"/>
                    <a:pt x="84" y="76"/>
                  </a:cubicBezTo>
                  <a:cubicBezTo>
                    <a:pt x="86" y="76"/>
                    <a:pt x="88" y="77"/>
                    <a:pt x="90" y="77"/>
                  </a:cubicBezTo>
                  <a:cubicBezTo>
                    <a:pt x="92" y="77"/>
                    <a:pt x="93" y="75"/>
                    <a:pt x="95" y="75"/>
                  </a:cubicBezTo>
                  <a:cubicBezTo>
                    <a:pt x="97" y="76"/>
                    <a:pt x="99" y="79"/>
                    <a:pt x="100" y="81"/>
                  </a:cubicBezTo>
                  <a:cubicBezTo>
                    <a:pt x="101" y="82"/>
                    <a:pt x="100" y="83"/>
                    <a:pt x="100" y="85"/>
                  </a:cubicBezTo>
                  <a:cubicBezTo>
                    <a:pt x="100" y="87"/>
                    <a:pt x="103" y="88"/>
                    <a:pt x="103" y="90"/>
                  </a:cubicBezTo>
                  <a:cubicBezTo>
                    <a:pt x="103" y="91"/>
                    <a:pt x="106" y="91"/>
                    <a:pt x="107" y="91"/>
                  </a:cubicBezTo>
                  <a:cubicBezTo>
                    <a:pt x="109" y="91"/>
                    <a:pt x="109" y="91"/>
                    <a:pt x="110" y="93"/>
                  </a:cubicBezTo>
                  <a:cubicBezTo>
                    <a:pt x="112" y="97"/>
                    <a:pt x="114" y="92"/>
                    <a:pt x="116" y="90"/>
                  </a:cubicBezTo>
                  <a:cubicBezTo>
                    <a:pt x="117" y="87"/>
                    <a:pt x="121" y="87"/>
                    <a:pt x="123" y="85"/>
                  </a:cubicBezTo>
                  <a:cubicBezTo>
                    <a:pt x="125" y="85"/>
                    <a:pt x="125" y="85"/>
                    <a:pt x="126" y="84"/>
                  </a:cubicBezTo>
                  <a:cubicBezTo>
                    <a:pt x="127" y="81"/>
                    <a:pt x="128" y="82"/>
                    <a:pt x="130" y="82"/>
                  </a:cubicBezTo>
                  <a:cubicBezTo>
                    <a:pt x="132" y="82"/>
                    <a:pt x="136" y="85"/>
                    <a:pt x="137" y="83"/>
                  </a:cubicBezTo>
                  <a:cubicBezTo>
                    <a:pt x="137" y="81"/>
                    <a:pt x="137" y="80"/>
                    <a:pt x="139" y="79"/>
                  </a:cubicBezTo>
                  <a:cubicBezTo>
                    <a:pt x="141" y="78"/>
                    <a:pt x="143" y="80"/>
                    <a:pt x="145" y="80"/>
                  </a:cubicBezTo>
                  <a:cubicBezTo>
                    <a:pt x="147" y="81"/>
                    <a:pt x="151" y="81"/>
                    <a:pt x="153" y="81"/>
                  </a:cubicBezTo>
                  <a:cubicBezTo>
                    <a:pt x="159" y="81"/>
                    <a:pt x="164" y="83"/>
                    <a:pt x="170" y="84"/>
                  </a:cubicBezTo>
                  <a:cubicBezTo>
                    <a:pt x="169" y="82"/>
                    <a:pt x="171" y="81"/>
                    <a:pt x="173" y="79"/>
                  </a:cubicBezTo>
                  <a:cubicBezTo>
                    <a:pt x="174" y="78"/>
                    <a:pt x="173" y="78"/>
                    <a:pt x="172" y="76"/>
                  </a:cubicBezTo>
                  <a:cubicBezTo>
                    <a:pt x="171" y="75"/>
                    <a:pt x="171" y="73"/>
                    <a:pt x="171" y="71"/>
                  </a:cubicBezTo>
                  <a:cubicBezTo>
                    <a:pt x="170" y="71"/>
                    <a:pt x="170" y="67"/>
                    <a:pt x="169" y="68"/>
                  </a:cubicBezTo>
                  <a:cubicBezTo>
                    <a:pt x="170" y="67"/>
                    <a:pt x="173" y="67"/>
                    <a:pt x="175" y="66"/>
                  </a:cubicBezTo>
                  <a:cubicBezTo>
                    <a:pt x="178" y="66"/>
                    <a:pt x="180" y="68"/>
                    <a:pt x="182" y="66"/>
                  </a:cubicBezTo>
                  <a:cubicBezTo>
                    <a:pt x="183" y="66"/>
                    <a:pt x="181" y="65"/>
                    <a:pt x="181" y="64"/>
                  </a:cubicBezTo>
                  <a:cubicBezTo>
                    <a:pt x="180" y="63"/>
                    <a:pt x="181" y="61"/>
                    <a:pt x="182" y="60"/>
                  </a:cubicBezTo>
                  <a:cubicBezTo>
                    <a:pt x="183" y="59"/>
                    <a:pt x="184" y="53"/>
                    <a:pt x="185" y="54"/>
                  </a:cubicBezTo>
                  <a:cubicBezTo>
                    <a:pt x="187" y="55"/>
                    <a:pt x="188" y="56"/>
                    <a:pt x="190" y="56"/>
                  </a:cubicBezTo>
                  <a:cubicBezTo>
                    <a:pt x="191" y="55"/>
                    <a:pt x="192" y="57"/>
                    <a:pt x="193" y="56"/>
                  </a:cubicBezTo>
                  <a:cubicBezTo>
                    <a:pt x="194" y="56"/>
                    <a:pt x="196" y="55"/>
                    <a:pt x="197" y="54"/>
                  </a:cubicBezTo>
                  <a:cubicBezTo>
                    <a:pt x="198" y="53"/>
                    <a:pt x="196" y="51"/>
                    <a:pt x="196" y="49"/>
                  </a:cubicBezTo>
                  <a:cubicBezTo>
                    <a:pt x="197" y="46"/>
                    <a:pt x="200" y="47"/>
                    <a:pt x="202" y="44"/>
                  </a:cubicBezTo>
                  <a:cubicBezTo>
                    <a:pt x="202" y="43"/>
                    <a:pt x="202" y="43"/>
                    <a:pt x="203" y="42"/>
                  </a:cubicBezTo>
                  <a:cubicBezTo>
                    <a:pt x="203" y="41"/>
                    <a:pt x="202" y="40"/>
                    <a:pt x="201" y="39"/>
                  </a:cubicBezTo>
                  <a:cubicBezTo>
                    <a:pt x="201" y="38"/>
                    <a:pt x="202" y="39"/>
                    <a:pt x="201" y="39"/>
                  </a:cubicBezTo>
                  <a:close/>
                  <a:moveTo>
                    <a:pt x="148" y="58"/>
                  </a:moveTo>
                  <a:cubicBezTo>
                    <a:pt x="146" y="58"/>
                    <a:pt x="143" y="61"/>
                    <a:pt x="142" y="62"/>
                  </a:cubicBezTo>
                  <a:cubicBezTo>
                    <a:pt x="141" y="62"/>
                    <a:pt x="140" y="64"/>
                    <a:pt x="140" y="65"/>
                  </a:cubicBezTo>
                  <a:cubicBezTo>
                    <a:pt x="140" y="66"/>
                    <a:pt x="141" y="67"/>
                    <a:pt x="141" y="67"/>
                  </a:cubicBezTo>
                  <a:cubicBezTo>
                    <a:pt x="140" y="68"/>
                    <a:pt x="138" y="64"/>
                    <a:pt x="138" y="63"/>
                  </a:cubicBezTo>
                  <a:cubicBezTo>
                    <a:pt x="138" y="61"/>
                    <a:pt x="139" y="60"/>
                    <a:pt x="141" y="59"/>
                  </a:cubicBezTo>
                  <a:cubicBezTo>
                    <a:pt x="143" y="58"/>
                    <a:pt x="145" y="57"/>
                    <a:pt x="147" y="57"/>
                  </a:cubicBezTo>
                  <a:cubicBezTo>
                    <a:pt x="147" y="57"/>
                    <a:pt x="152" y="58"/>
                    <a:pt x="152" y="58"/>
                  </a:cubicBezTo>
                  <a:cubicBezTo>
                    <a:pt x="151" y="59"/>
                    <a:pt x="148" y="58"/>
                    <a:pt x="148" y="58"/>
                  </a:cubicBezTo>
                  <a:cubicBezTo>
                    <a:pt x="146" y="58"/>
                    <a:pt x="149" y="58"/>
                    <a:pt x="148" y="58"/>
                  </a:cubicBezTo>
                  <a:close/>
                  <a:moveTo>
                    <a:pt x="165" y="59"/>
                  </a:moveTo>
                  <a:cubicBezTo>
                    <a:pt x="164" y="61"/>
                    <a:pt x="157" y="60"/>
                    <a:pt x="156" y="58"/>
                  </a:cubicBezTo>
                  <a:cubicBezTo>
                    <a:pt x="156" y="58"/>
                    <a:pt x="160" y="58"/>
                    <a:pt x="160" y="58"/>
                  </a:cubicBezTo>
                  <a:cubicBezTo>
                    <a:pt x="162" y="58"/>
                    <a:pt x="163" y="58"/>
                    <a:pt x="165" y="57"/>
                  </a:cubicBezTo>
                  <a:cubicBezTo>
                    <a:pt x="165" y="57"/>
                    <a:pt x="165" y="59"/>
                    <a:pt x="165" y="59"/>
                  </a:cubicBezTo>
                  <a:cubicBezTo>
                    <a:pt x="164" y="60"/>
                    <a:pt x="165" y="58"/>
                    <a:pt x="165" y="59"/>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00" name="Freeform 701">
              <a:extLst>
                <a:ext uri="{FF2B5EF4-FFF2-40B4-BE49-F238E27FC236}">
                  <a16:creationId xmlns:a16="http://schemas.microsoft.com/office/drawing/2014/main" id="{4E1C6D89-BF21-ABAC-5671-F2CF664DD387}"/>
                </a:ext>
              </a:extLst>
            </p:cNvPr>
            <p:cNvSpPr>
              <a:spLocks/>
            </p:cNvSpPr>
            <p:nvPr/>
          </p:nvSpPr>
          <p:spPr bwMode="auto">
            <a:xfrm>
              <a:off x="14849878" y="7284206"/>
              <a:ext cx="1308918" cy="1395268"/>
            </a:xfrm>
            <a:custGeom>
              <a:avLst/>
              <a:gdLst>
                <a:gd name="T0" fmla="*/ 121 w 140"/>
                <a:gd name="T1" fmla="*/ 66 h 149"/>
                <a:gd name="T2" fmla="*/ 129 w 140"/>
                <a:gd name="T3" fmla="*/ 54 h 149"/>
                <a:gd name="T4" fmla="*/ 137 w 140"/>
                <a:gd name="T5" fmla="*/ 46 h 149"/>
                <a:gd name="T6" fmla="*/ 135 w 140"/>
                <a:gd name="T7" fmla="*/ 41 h 149"/>
                <a:gd name="T8" fmla="*/ 127 w 140"/>
                <a:gd name="T9" fmla="*/ 37 h 149"/>
                <a:gd name="T10" fmla="*/ 119 w 140"/>
                <a:gd name="T11" fmla="*/ 43 h 149"/>
                <a:gd name="T12" fmla="*/ 106 w 140"/>
                <a:gd name="T13" fmla="*/ 51 h 149"/>
                <a:gd name="T14" fmla="*/ 100 w 140"/>
                <a:gd name="T15" fmla="*/ 45 h 149"/>
                <a:gd name="T16" fmla="*/ 92 w 140"/>
                <a:gd name="T17" fmla="*/ 52 h 149"/>
                <a:gd name="T18" fmla="*/ 77 w 140"/>
                <a:gd name="T19" fmla="*/ 47 h 149"/>
                <a:gd name="T20" fmla="*/ 62 w 140"/>
                <a:gd name="T21" fmla="*/ 41 h 149"/>
                <a:gd name="T22" fmla="*/ 63 w 140"/>
                <a:gd name="T23" fmla="*/ 32 h 149"/>
                <a:gd name="T24" fmla="*/ 52 w 140"/>
                <a:gd name="T25" fmla="*/ 22 h 149"/>
                <a:gd name="T26" fmla="*/ 55 w 140"/>
                <a:gd name="T27" fmla="*/ 12 h 149"/>
                <a:gd name="T28" fmla="*/ 50 w 140"/>
                <a:gd name="T29" fmla="*/ 2 h 149"/>
                <a:gd name="T30" fmla="*/ 40 w 140"/>
                <a:gd name="T31" fmla="*/ 8 h 149"/>
                <a:gd name="T32" fmla="*/ 30 w 140"/>
                <a:gd name="T33" fmla="*/ 12 h 149"/>
                <a:gd name="T34" fmla="*/ 33 w 140"/>
                <a:gd name="T35" fmla="*/ 22 h 149"/>
                <a:gd name="T36" fmla="*/ 29 w 140"/>
                <a:gd name="T37" fmla="*/ 33 h 149"/>
                <a:gd name="T38" fmla="*/ 19 w 140"/>
                <a:gd name="T39" fmla="*/ 44 h 149"/>
                <a:gd name="T40" fmla="*/ 7 w 140"/>
                <a:gd name="T41" fmla="*/ 50 h 149"/>
                <a:gd name="T42" fmla="*/ 14 w 140"/>
                <a:gd name="T43" fmla="*/ 64 h 149"/>
                <a:gd name="T44" fmla="*/ 5 w 140"/>
                <a:gd name="T45" fmla="*/ 64 h 149"/>
                <a:gd name="T46" fmla="*/ 11 w 140"/>
                <a:gd name="T47" fmla="*/ 72 h 149"/>
                <a:gd name="T48" fmla="*/ 11 w 140"/>
                <a:gd name="T49" fmla="*/ 82 h 149"/>
                <a:gd name="T50" fmla="*/ 19 w 140"/>
                <a:gd name="T51" fmla="*/ 78 h 149"/>
                <a:gd name="T52" fmla="*/ 23 w 140"/>
                <a:gd name="T53" fmla="*/ 75 h 149"/>
                <a:gd name="T54" fmla="*/ 22 w 140"/>
                <a:gd name="T55" fmla="*/ 78 h 149"/>
                <a:gd name="T56" fmla="*/ 24 w 140"/>
                <a:gd name="T57" fmla="*/ 82 h 149"/>
                <a:gd name="T58" fmla="*/ 24 w 140"/>
                <a:gd name="T59" fmla="*/ 95 h 149"/>
                <a:gd name="T60" fmla="*/ 26 w 140"/>
                <a:gd name="T61" fmla="*/ 107 h 149"/>
                <a:gd name="T62" fmla="*/ 39 w 140"/>
                <a:gd name="T63" fmla="*/ 134 h 149"/>
                <a:gd name="T64" fmla="*/ 50 w 140"/>
                <a:gd name="T65" fmla="*/ 143 h 149"/>
                <a:gd name="T66" fmla="*/ 57 w 140"/>
                <a:gd name="T67" fmla="*/ 132 h 149"/>
                <a:gd name="T68" fmla="*/ 65 w 140"/>
                <a:gd name="T69" fmla="*/ 107 h 149"/>
                <a:gd name="T70" fmla="*/ 81 w 140"/>
                <a:gd name="T71" fmla="*/ 93 h 149"/>
                <a:gd name="T72" fmla="*/ 91 w 140"/>
                <a:gd name="T73" fmla="*/ 84 h 149"/>
                <a:gd name="T74" fmla="*/ 98 w 140"/>
                <a:gd name="T75" fmla="*/ 74 h 149"/>
                <a:gd name="T76" fmla="*/ 101 w 140"/>
                <a:gd name="T77" fmla="*/ 78 h 149"/>
                <a:gd name="T78" fmla="*/ 100 w 140"/>
                <a:gd name="T79" fmla="*/ 58 h 149"/>
                <a:gd name="T80" fmla="*/ 104 w 140"/>
                <a:gd name="T81" fmla="*/ 57 h 149"/>
                <a:gd name="T82" fmla="*/ 114 w 140"/>
                <a:gd name="T83" fmla="*/ 60 h 149"/>
                <a:gd name="T84" fmla="*/ 115 w 140"/>
                <a:gd name="T85" fmla="*/ 68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40" h="149">
                  <a:moveTo>
                    <a:pt x="117" y="76"/>
                  </a:moveTo>
                  <a:cubicBezTo>
                    <a:pt x="121" y="77"/>
                    <a:pt x="119" y="73"/>
                    <a:pt x="120" y="71"/>
                  </a:cubicBezTo>
                  <a:cubicBezTo>
                    <a:pt x="120" y="69"/>
                    <a:pt x="121" y="67"/>
                    <a:pt x="121" y="66"/>
                  </a:cubicBezTo>
                  <a:cubicBezTo>
                    <a:pt x="122" y="65"/>
                    <a:pt x="124" y="67"/>
                    <a:pt x="125" y="65"/>
                  </a:cubicBezTo>
                  <a:cubicBezTo>
                    <a:pt x="126" y="63"/>
                    <a:pt x="126" y="61"/>
                    <a:pt x="126" y="59"/>
                  </a:cubicBezTo>
                  <a:cubicBezTo>
                    <a:pt x="127" y="57"/>
                    <a:pt x="129" y="56"/>
                    <a:pt x="129" y="54"/>
                  </a:cubicBezTo>
                  <a:cubicBezTo>
                    <a:pt x="129" y="52"/>
                    <a:pt x="132" y="50"/>
                    <a:pt x="133" y="49"/>
                  </a:cubicBezTo>
                  <a:cubicBezTo>
                    <a:pt x="136" y="46"/>
                    <a:pt x="135" y="49"/>
                    <a:pt x="137" y="50"/>
                  </a:cubicBezTo>
                  <a:cubicBezTo>
                    <a:pt x="137" y="50"/>
                    <a:pt x="137" y="46"/>
                    <a:pt x="137" y="46"/>
                  </a:cubicBezTo>
                  <a:cubicBezTo>
                    <a:pt x="137" y="45"/>
                    <a:pt x="140" y="45"/>
                    <a:pt x="138" y="43"/>
                  </a:cubicBezTo>
                  <a:cubicBezTo>
                    <a:pt x="137" y="43"/>
                    <a:pt x="135" y="43"/>
                    <a:pt x="134" y="43"/>
                  </a:cubicBezTo>
                  <a:cubicBezTo>
                    <a:pt x="134" y="42"/>
                    <a:pt x="135" y="41"/>
                    <a:pt x="135" y="41"/>
                  </a:cubicBezTo>
                  <a:cubicBezTo>
                    <a:pt x="136" y="40"/>
                    <a:pt x="135" y="39"/>
                    <a:pt x="134" y="38"/>
                  </a:cubicBezTo>
                  <a:cubicBezTo>
                    <a:pt x="133" y="37"/>
                    <a:pt x="133" y="37"/>
                    <a:pt x="132" y="38"/>
                  </a:cubicBezTo>
                  <a:cubicBezTo>
                    <a:pt x="130" y="39"/>
                    <a:pt x="129" y="38"/>
                    <a:pt x="127" y="37"/>
                  </a:cubicBezTo>
                  <a:cubicBezTo>
                    <a:pt x="126" y="37"/>
                    <a:pt x="124" y="39"/>
                    <a:pt x="124" y="40"/>
                  </a:cubicBezTo>
                  <a:cubicBezTo>
                    <a:pt x="123" y="41"/>
                    <a:pt x="122" y="40"/>
                    <a:pt x="121" y="41"/>
                  </a:cubicBezTo>
                  <a:cubicBezTo>
                    <a:pt x="120" y="41"/>
                    <a:pt x="119" y="42"/>
                    <a:pt x="119" y="43"/>
                  </a:cubicBezTo>
                  <a:cubicBezTo>
                    <a:pt x="117" y="45"/>
                    <a:pt x="116" y="46"/>
                    <a:pt x="114" y="45"/>
                  </a:cubicBezTo>
                  <a:cubicBezTo>
                    <a:pt x="113" y="46"/>
                    <a:pt x="114" y="48"/>
                    <a:pt x="115" y="49"/>
                  </a:cubicBezTo>
                  <a:cubicBezTo>
                    <a:pt x="117" y="53"/>
                    <a:pt x="108" y="50"/>
                    <a:pt x="106" y="51"/>
                  </a:cubicBezTo>
                  <a:cubicBezTo>
                    <a:pt x="105" y="52"/>
                    <a:pt x="102" y="51"/>
                    <a:pt x="101" y="50"/>
                  </a:cubicBezTo>
                  <a:cubicBezTo>
                    <a:pt x="100" y="49"/>
                    <a:pt x="101" y="47"/>
                    <a:pt x="101" y="47"/>
                  </a:cubicBezTo>
                  <a:cubicBezTo>
                    <a:pt x="101" y="47"/>
                    <a:pt x="101" y="44"/>
                    <a:pt x="100" y="45"/>
                  </a:cubicBezTo>
                  <a:cubicBezTo>
                    <a:pt x="98" y="45"/>
                    <a:pt x="96" y="45"/>
                    <a:pt x="96" y="48"/>
                  </a:cubicBezTo>
                  <a:cubicBezTo>
                    <a:pt x="97" y="49"/>
                    <a:pt x="98" y="52"/>
                    <a:pt x="97" y="52"/>
                  </a:cubicBezTo>
                  <a:cubicBezTo>
                    <a:pt x="95" y="52"/>
                    <a:pt x="94" y="54"/>
                    <a:pt x="92" y="52"/>
                  </a:cubicBezTo>
                  <a:cubicBezTo>
                    <a:pt x="91" y="50"/>
                    <a:pt x="90" y="53"/>
                    <a:pt x="89" y="52"/>
                  </a:cubicBezTo>
                  <a:cubicBezTo>
                    <a:pt x="86" y="51"/>
                    <a:pt x="85" y="51"/>
                    <a:pt x="82" y="50"/>
                  </a:cubicBezTo>
                  <a:cubicBezTo>
                    <a:pt x="80" y="49"/>
                    <a:pt x="79" y="47"/>
                    <a:pt x="77" y="47"/>
                  </a:cubicBezTo>
                  <a:cubicBezTo>
                    <a:pt x="74" y="48"/>
                    <a:pt x="74" y="47"/>
                    <a:pt x="72" y="46"/>
                  </a:cubicBezTo>
                  <a:cubicBezTo>
                    <a:pt x="70" y="45"/>
                    <a:pt x="68" y="46"/>
                    <a:pt x="67" y="45"/>
                  </a:cubicBezTo>
                  <a:cubicBezTo>
                    <a:pt x="65" y="43"/>
                    <a:pt x="63" y="42"/>
                    <a:pt x="62" y="41"/>
                  </a:cubicBezTo>
                  <a:cubicBezTo>
                    <a:pt x="60" y="40"/>
                    <a:pt x="59" y="40"/>
                    <a:pt x="60" y="38"/>
                  </a:cubicBezTo>
                  <a:cubicBezTo>
                    <a:pt x="61" y="37"/>
                    <a:pt x="60" y="35"/>
                    <a:pt x="62" y="34"/>
                  </a:cubicBezTo>
                  <a:cubicBezTo>
                    <a:pt x="64" y="33"/>
                    <a:pt x="65" y="34"/>
                    <a:pt x="63" y="32"/>
                  </a:cubicBezTo>
                  <a:cubicBezTo>
                    <a:pt x="61" y="31"/>
                    <a:pt x="59" y="29"/>
                    <a:pt x="57" y="28"/>
                  </a:cubicBezTo>
                  <a:cubicBezTo>
                    <a:pt x="56" y="28"/>
                    <a:pt x="55" y="26"/>
                    <a:pt x="53" y="26"/>
                  </a:cubicBezTo>
                  <a:cubicBezTo>
                    <a:pt x="53" y="26"/>
                    <a:pt x="53" y="23"/>
                    <a:pt x="52" y="22"/>
                  </a:cubicBezTo>
                  <a:cubicBezTo>
                    <a:pt x="47" y="17"/>
                    <a:pt x="57" y="23"/>
                    <a:pt x="57" y="19"/>
                  </a:cubicBezTo>
                  <a:cubicBezTo>
                    <a:pt x="57" y="17"/>
                    <a:pt x="56" y="17"/>
                    <a:pt x="54" y="15"/>
                  </a:cubicBezTo>
                  <a:cubicBezTo>
                    <a:pt x="53" y="14"/>
                    <a:pt x="53" y="13"/>
                    <a:pt x="55" y="12"/>
                  </a:cubicBezTo>
                  <a:cubicBezTo>
                    <a:pt x="57" y="12"/>
                    <a:pt x="56" y="9"/>
                    <a:pt x="58" y="8"/>
                  </a:cubicBezTo>
                  <a:cubicBezTo>
                    <a:pt x="59" y="7"/>
                    <a:pt x="61" y="6"/>
                    <a:pt x="60" y="4"/>
                  </a:cubicBezTo>
                  <a:cubicBezTo>
                    <a:pt x="58" y="1"/>
                    <a:pt x="53" y="0"/>
                    <a:pt x="50" y="2"/>
                  </a:cubicBezTo>
                  <a:cubicBezTo>
                    <a:pt x="49" y="3"/>
                    <a:pt x="49" y="3"/>
                    <a:pt x="47" y="4"/>
                  </a:cubicBezTo>
                  <a:cubicBezTo>
                    <a:pt x="46" y="4"/>
                    <a:pt x="46" y="6"/>
                    <a:pt x="45" y="7"/>
                  </a:cubicBezTo>
                  <a:cubicBezTo>
                    <a:pt x="43" y="8"/>
                    <a:pt x="41" y="7"/>
                    <a:pt x="40" y="8"/>
                  </a:cubicBezTo>
                  <a:cubicBezTo>
                    <a:pt x="39" y="9"/>
                    <a:pt x="37" y="9"/>
                    <a:pt x="35" y="8"/>
                  </a:cubicBezTo>
                  <a:cubicBezTo>
                    <a:pt x="33" y="8"/>
                    <a:pt x="32" y="7"/>
                    <a:pt x="30" y="8"/>
                  </a:cubicBezTo>
                  <a:cubicBezTo>
                    <a:pt x="28" y="8"/>
                    <a:pt x="29" y="11"/>
                    <a:pt x="30" y="12"/>
                  </a:cubicBezTo>
                  <a:cubicBezTo>
                    <a:pt x="30" y="14"/>
                    <a:pt x="30" y="16"/>
                    <a:pt x="30" y="17"/>
                  </a:cubicBezTo>
                  <a:cubicBezTo>
                    <a:pt x="31" y="19"/>
                    <a:pt x="33" y="19"/>
                    <a:pt x="35" y="20"/>
                  </a:cubicBezTo>
                  <a:cubicBezTo>
                    <a:pt x="36" y="22"/>
                    <a:pt x="34" y="22"/>
                    <a:pt x="33" y="22"/>
                  </a:cubicBezTo>
                  <a:cubicBezTo>
                    <a:pt x="32" y="24"/>
                    <a:pt x="33" y="26"/>
                    <a:pt x="33" y="28"/>
                  </a:cubicBezTo>
                  <a:cubicBezTo>
                    <a:pt x="33" y="29"/>
                    <a:pt x="31" y="29"/>
                    <a:pt x="31" y="29"/>
                  </a:cubicBezTo>
                  <a:cubicBezTo>
                    <a:pt x="29" y="30"/>
                    <a:pt x="31" y="33"/>
                    <a:pt x="29" y="33"/>
                  </a:cubicBezTo>
                  <a:cubicBezTo>
                    <a:pt x="27" y="34"/>
                    <a:pt x="26" y="35"/>
                    <a:pt x="26" y="36"/>
                  </a:cubicBezTo>
                  <a:cubicBezTo>
                    <a:pt x="25" y="38"/>
                    <a:pt x="24" y="38"/>
                    <a:pt x="22" y="39"/>
                  </a:cubicBezTo>
                  <a:cubicBezTo>
                    <a:pt x="20" y="40"/>
                    <a:pt x="20" y="43"/>
                    <a:pt x="19" y="44"/>
                  </a:cubicBezTo>
                  <a:cubicBezTo>
                    <a:pt x="18" y="46"/>
                    <a:pt x="16" y="45"/>
                    <a:pt x="15" y="47"/>
                  </a:cubicBezTo>
                  <a:cubicBezTo>
                    <a:pt x="13" y="48"/>
                    <a:pt x="12" y="44"/>
                    <a:pt x="11" y="46"/>
                  </a:cubicBezTo>
                  <a:cubicBezTo>
                    <a:pt x="10" y="47"/>
                    <a:pt x="6" y="49"/>
                    <a:pt x="7" y="50"/>
                  </a:cubicBezTo>
                  <a:cubicBezTo>
                    <a:pt x="7" y="52"/>
                    <a:pt x="10" y="52"/>
                    <a:pt x="10" y="54"/>
                  </a:cubicBezTo>
                  <a:cubicBezTo>
                    <a:pt x="9" y="57"/>
                    <a:pt x="11" y="57"/>
                    <a:pt x="13" y="58"/>
                  </a:cubicBezTo>
                  <a:cubicBezTo>
                    <a:pt x="13" y="60"/>
                    <a:pt x="14" y="62"/>
                    <a:pt x="14" y="64"/>
                  </a:cubicBezTo>
                  <a:cubicBezTo>
                    <a:pt x="14" y="64"/>
                    <a:pt x="11" y="64"/>
                    <a:pt x="10" y="64"/>
                  </a:cubicBezTo>
                  <a:cubicBezTo>
                    <a:pt x="9" y="64"/>
                    <a:pt x="8" y="65"/>
                    <a:pt x="7" y="65"/>
                  </a:cubicBezTo>
                  <a:cubicBezTo>
                    <a:pt x="7" y="65"/>
                    <a:pt x="6" y="64"/>
                    <a:pt x="5" y="64"/>
                  </a:cubicBezTo>
                  <a:cubicBezTo>
                    <a:pt x="4" y="64"/>
                    <a:pt x="0" y="66"/>
                    <a:pt x="0" y="67"/>
                  </a:cubicBezTo>
                  <a:cubicBezTo>
                    <a:pt x="2" y="69"/>
                    <a:pt x="3" y="70"/>
                    <a:pt x="5" y="72"/>
                  </a:cubicBezTo>
                  <a:cubicBezTo>
                    <a:pt x="5" y="72"/>
                    <a:pt x="11" y="72"/>
                    <a:pt x="11" y="72"/>
                  </a:cubicBezTo>
                  <a:cubicBezTo>
                    <a:pt x="11" y="73"/>
                    <a:pt x="9" y="74"/>
                    <a:pt x="8" y="74"/>
                  </a:cubicBezTo>
                  <a:cubicBezTo>
                    <a:pt x="7" y="75"/>
                    <a:pt x="4" y="73"/>
                    <a:pt x="4" y="75"/>
                  </a:cubicBezTo>
                  <a:cubicBezTo>
                    <a:pt x="4" y="77"/>
                    <a:pt x="9" y="80"/>
                    <a:pt x="11" y="82"/>
                  </a:cubicBezTo>
                  <a:cubicBezTo>
                    <a:pt x="12" y="83"/>
                    <a:pt x="13" y="83"/>
                    <a:pt x="15" y="83"/>
                  </a:cubicBezTo>
                  <a:cubicBezTo>
                    <a:pt x="17" y="82"/>
                    <a:pt x="20" y="81"/>
                    <a:pt x="21" y="79"/>
                  </a:cubicBezTo>
                  <a:cubicBezTo>
                    <a:pt x="21" y="79"/>
                    <a:pt x="20" y="78"/>
                    <a:pt x="19" y="78"/>
                  </a:cubicBezTo>
                  <a:cubicBezTo>
                    <a:pt x="19" y="77"/>
                    <a:pt x="20" y="77"/>
                    <a:pt x="20" y="77"/>
                  </a:cubicBezTo>
                  <a:cubicBezTo>
                    <a:pt x="21" y="76"/>
                    <a:pt x="20" y="75"/>
                    <a:pt x="21" y="75"/>
                  </a:cubicBezTo>
                  <a:cubicBezTo>
                    <a:pt x="21" y="75"/>
                    <a:pt x="23" y="75"/>
                    <a:pt x="23" y="75"/>
                  </a:cubicBezTo>
                  <a:cubicBezTo>
                    <a:pt x="23" y="76"/>
                    <a:pt x="21" y="76"/>
                    <a:pt x="22" y="77"/>
                  </a:cubicBezTo>
                  <a:cubicBezTo>
                    <a:pt x="22" y="77"/>
                    <a:pt x="23" y="77"/>
                    <a:pt x="23" y="77"/>
                  </a:cubicBezTo>
                  <a:cubicBezTo>
                    <a:pt x="23" y="78"/>
                    <a:pt x="22" y="78"/>
                    <a:pt x="22" y="78"/>
                  </a:cubicBezTo>
                  <a:cubicBezTo>
                    <a:pt x="21" y="78"/>
                    <a:pt x="23" y="78"/>
                    <a:pt x="23" y="78"/>
                  </a:cubicBezTo>
                  <a:cubicBezTo>
                    <a:pt x="23" y="79"/>
                    <a:pt x="22" y="79"/>
                    <a:pt x="22" y="80"/>
                  </a:cubicBezTo>
                  <a:cubicBezTo>
                    <a:pt x="21" y="80"/>
                    <a:pt x="23" y="81"/>
                    <a:pt x="24" y="82"/>
                  </a:cubicBezTo>
                  <a:cubicBezTo>
                    <a:pt x="25" y="83"/>
                    <a:pt x="23" y="85"/>
                    <a:pt x="22" y="87"/>
                  </a:cubicBezTo>
                  <a:cubicBezTo>
                    <a:pt x="22" y="88"/>
                    <a:pt x="23" y="89"/>
                    <a:pt x="24" y="90"/>
                  </a:cubicBezTo>
                  <a:cubicBezTo>
                    <a:pt x="24" y="92"/>
                    <a:pt x="24" y="93"/>
                    <a:pt x="24" y="95"/>
                  </a:cubicBezTo>
                  <a:cubicBezTo>
                    <a:pt x="24" y="97"/>
                    <a:pt x="23" y="100"/>
                    <a:pt x="23" y="101"/>
                  </a:cubicBezTo>
                  <a:cubicBezTo>
                    <a:pt x="23" y="101"/>
                    <a:pt x="24" y="99"/>
                    <a:pt x="24" y="99"/>
                  </a:cubicBezTo>
                  <a:cubicBezTo>
                    <a:pt x="25" y="100"/>
                    <a:pt x="26" y="106"/>
                    <a:pt x="26" y="107"/>
                  </a:cubicBezTo>
                  <a:cubicBezTo>
                    <a:pt x="27" y="109"/>
                    <a:pt x="29" y="112"/>
                    <a:pt x="30" y="115"/>
                  </a:cubicBezTo>
                  <a:cubicBezTo>
                    <a:pt x="31" y="118"/>
                    <a:pt x="31" y="121"/>
                    <a:pt x="32" y="124"/>
                  </a:cubicBezTo>
                  <a:cubicBezTo>
                    <a:pt x="34" y="128"/>
                    <a:pt x="37" y="131"/>
                    <a:pt x="39" y="134"/>
                  </a:cubicBezTo>
                  <a:cubicBezTo>
                    <a:pt x="40" y="137"/>
                    <a:pt x="40" y="140"/>
                    <a:pt x="41" y="143"/>
                  </a:cubicBezTo>
                  <a:cubicBezTo>
                    <a:pt x="43" y="146"/>
                    <a:pt x="45" y="149"/>
                    <a:pt x="48" y="146"/>
                  </a:cubicBezTo>
                  <a:cubicBezTo>
                    <a:pt x="50" y="145"/>
                    <a:pt x="50" y="144"/>
                    <a:pt x="50" y="143"/>
                  </a:cubicBezTo>
                  <a:cubicBezTo>
                    <a:pt x="50" y="141"/>
                    <a:pt x="52" y="140"/>
                    <a:pt x="53" y="139"/>
                  </a:cubicBezTo>
                  <a:cubicBezTo>
                    <a:pt x="54" y="138"/>
                    <a:pt x="56" y="138"/>
                    <a:pt x="57" y="137"/>
                  </a:cubicBezTo>
                  <a:cubicBezTo>
                    <a:pt x="58" y="136"/>
                    <a:pt x="57" y="133"/>
                    <a:pt x="57" y="132"/>
                  </a:cubicBezTo>
                  <a:cubicBezTo>
                    <a:pt x="56" y="128"/>
                    <a:pt x="61" y="125"/>
                    <a:pt x="60" y="122"/>
                  </a:cubicBezTo>
                  <a:cubicBezTo>
                    <a:pt x="59" y="119"/>
                    <a:pt x="58" y="116"/>
                    <a:pt x="58" y="113"/>
                  </a:cubicBezTo>
                  <a:cubicBezTo>
                    <a:pt x="58" y="109"/>
                    <a:pt x="62" y="108"/>
                    <a:pt x="65" y="107"/>
                  </a:cubicBezTo>
                  <a:cubicBezTo>
                    <a:pt x="66" y="106"/>
                    <a:pt x="69" y="106"/>
                    <a:pt x="69" y="105"/>
                  </a:cubicBezTo>
                  <a:cubicBezTo>
                    <a:pt x="70" y="103"/>
                    <a:pt x="71" y="102"/>
                    <a:pt x="72" y="101"/>
                  </a:cubicBezTo>
                  <a:cubicBezTo>
                    <a:pt x="75" y="98"/>
                    <a:pt x="78" y="95"/>
                    <a:pt x="81" y="93"/>
                  </a:cubicBezTo>
                  <a:cubicBezTo>
                    <a:pt x="82" y="92"/>
                    <a:pt x="83" y="90"/>
                    <a:pt x="84" y="89"/>
                  </a:cubicBezTo>
                  <a:cubicBezTo>
                    <a:pt x="85" y="88"/>
                    <a:pt x="87" y="88"/>
                    <a:pt x="88" y="87"/>
                  </a:cubicBezTo>
                  <a:cubicBezTo>
                    <a:pt x="89" y="86"/>
                    <a:pt x="90" y="85"/>
                    <a:pt x="91" y="84"/>
                  </a:cubicBezTo>
                  <a:cubicBezTo>
                    <a:pt x="92" y="83"/>
                    <a:pt x="90" y="82"/>
                    <a:pt x="90" y="81"/>
                  </a:cubicBezTo>
                  <a:cubicBezTo>
                    <a:pt x="91" y="79"/>
                    <a:pt x="94" y="79"/>
                    <a:pt x="95" y="78"/>
                  </a:cubicBezTo>
                  <a:cubicBezTo>
                    <a:pt x="96" y="78"/>
                    <a:pt x="98" y="75"/>
                    <a:pt x="98" y="74"/>
                  </a:cubicBezTo>
                  <a:cubicBezTo>
                    <a:pt x="98" y="76"/>
                    <a:pt x="96" y="76"/>
                    <a:pt x="97" y="78"/>
                  </a:cubicBezTo>
                  <a:cubicBezTo>
                    <a:pt x="99" y="79"/>
                    <a:pt x="100" y="76"/>
                    <a:pt x="100" y="76"/>
                  </a:cubicBezTo>
                  <a:cubicBezTo>
                    <a:pt x="101" y="77"/>
                    <a:pt x="100" y="78"/>
                    <a:pt x="101" y="78"/>
                  </a:cubicBezTo>
                  <a:cubicBezTo>
                    <a:pt x="102" y="75"/>
                    <a:pt x="101" y="72"/>
                    <a:pt x="99" y="69"/>
                  </a:cubicBezTo>
                  <a:cubicBezTo>
                    <a:pt x="98" y="67"/>
                    <a:pt x="96" y="65"/>
                    <a:pt x="97" y="62"/>
                  </a:cubicBezTo>
                  <a:cubicBezTo>
                    <a:pt x="98" y="59"/>
                    <a:pt x="103" y="61"/>
                    <a:pt x="100" y="58"/>
                  </a:cubicBezTo>
                  <a:cubicBezTo>
                    <a:pt x="99" y="57"/>
                    <a:pt x="97" y="56"/>
                    <a:pt x="98" y="54"/>
                  </a:cubicBezTo>
                  <a:cubicBezTo>
                    <a:pt x="99" y="53"/>
                    <a:pt x="100" y="54"/>
                    <a:pt x="102" y="55"/>
                  </a:cubicBezTo>
                  <a:cubicBezTo>
                    <a:pt x="103" y="56"/>
                    <a:pt x="104" y="55"/>
                    <a:pt x="104" y="57"/>
                  </a:cubicBezTo>
                  <a:cubicBezTo>
                    <a:pt x="104" y="58"/>
                    <a:pt x="104" y="59"/>
                    <a:pt x="106" y="60"/>
                  </a:cubicBezTo>
                  <a:cubicBezTo>
                    <a:pt x="107" y="60"/>
                    <a:pt x="109" y="60"/>
                    <a:pt x="110" y="60"/>
                  </a:cubicBezTo>
                  <a:cubicBezTo>
                    <a:pt x="111" y="60"/>
                    <a:pt x="113" y="61"/>
                    <a:pt x="114" y="60"/>
                  </a:cubicBezTo>
                  <a:cubicBezTo>
                    <a:pt x="119" y="59"/>
                    <a:pt x="115" y="65"/>
                    <a:pt x="113" y="66"/>
                  </a:cubicBezTo>
                  <a:cubicBezTo>
                    <a:pt x="110" y="66"/>
                    <a:pt x="112" y="70"/>
                    <a:pt x="112" y="71"/>
                  </a:cubicBezTo>
                  <a:cubicBezTo>
                    <a:pt x="113" y="71"/>
                    <a:pt x="115" y="67"/>
                    <a:pt x="115" y="68"/>
                  </a:cubicBezTo>
                  <a:cubicBezTo>
                    <a:pt x="115" y="71"/>
                    <a:pt x="117" y="74"/>
                    <a:pt x="117" y="76"/>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01" name="Freeform 702">
              <a:extLst>
                <a:ext uri="{FF2B5EF4-FFF2-40B4-BE49-F238E27FC236}">
                  <a16:creationId xmlns:a16="http://schemas.microsoft.com/office/drawing/2014/main" id="{575B2BA1-47A9-3613-8967-2AC761B6EECA}"/>
                </a:ext>
              </a:extLst>
            </p:cNvPr>
            <p:cNvSpPr>
              <a:spLocks/>
            </p:cNvSpPr>
            <p:nvPr/>
          </p:nvSpPr>
          <p:spPr bwMode="auto">
            <a:xfrm>
              <a:off x="15926311" y="7669658"/>
              <a:ext cx="382165" cy="917438"/>
            </a:xfrm>
            <a:custGeom>
              <a:avLst/>
              <a:gdLst>
                <a:gd name="T0" fmla="*/ 37 w 41"/>
                <a:gd name="T1" fmla="*/ 37 h 98"/>
                <a:gd name="T2" fmla="*/ 34 w 41"/>
                <a:gd name="T3" fmla="*/ 35 h 98"/>
                <a:gd name="T4" fmla="*/ 31 w 41"/>
                <a:gd name="T5" fmla="*/ 29 h 98"/>
                <a:gd name="T6" fmla="*/ 32 w 41"/>
                <a:gd name="T7" fmla="*/ 25 h 98"/>
                <a:gd name="T8" fmla="*/ 25 w 41"/>
                <a:gd name="T9" fmla="*/ 22 h 98"/>
                <a:gd name="T10" fmla="*/ 30 w 41"/>
                <a:gd name="T11" fmla="*/ 10 h 98"/>
                <a:gd name="T12" fmla="*/ 28 w 41"/>
                <a:gd name="T13" fmla="*/ 6 h 98"/>
                <a:gd name="T14" fmla="*/ 23 w 41"/>
                <a:gd name="T15" fmla="*/ 2 h 98"/>
                <a:gd name="T16" fmla="*/ 22 w 41"/>
                <a:gd name="T17" fmla="*/ 9 h 98"/>
                <a:gd name="T18" fmla="*/ 18 w 41"/>
                <a:gd name="T19" fmla="*/ 9 h 98"/>
                <a:gd name="T20" fmla="*/ 13 w 41"/>
                <a:gd name="T21" fmla="*/ 15 h 98"/>
                <a:gd name="T22" fmla="*/ 11 w 41"/>
                <a:gd name="T23" fmla="*/ 21 h 98"/>
                <a:gd name="T24" fmla="*/ 6 w 41"/>
                <a:gd name="T25" fmla="*/ 25 h 98"/>
                <a:gd name="T26" fmla="*/ 2 w 41"/>
                <a:gd name="T27" fmla="*/ 35 h 98"/>
                <a:gd name="T28" fmla="*/ 0 w 41"/>
                <a:gd name="T29" fmla="*/ 40 h 98"/>
                <a:gd name="T30" fmla="*/ 4 w 41"/>
                <a:gd name="T31" fmla="*/ 44 h 98"/>
                <a:gd name="T32" fmla="*/ 7 w 41"/>
                <a:gd name="T33" fmla="*/ 52 h 98"/>
                <a:gd name="T34" fmla="*/ 11 w 41"/>
                <a:gd name="T35" fmla="*/ 58 h 98"/>
                <a:gd name="T36" fmla="*/ 11 w 41"/>
                <a:gd name="T37" fmla="*/ 64 h 98"/>
                <a:gd name="T38" fmla="*/ 12 w 41"/>
                <a:gd name="T39" fmla="*/ 66 h 98"/>
                <a:gd name="T40" fmla="*/ 14 w 41"/>
                <a:gd name="T41" fmla="*/ 66 h 98"/>
                <a:gd name="T42" fmla="*/ 17 w 41"/>
                <a:gd name="T43" fmla="*/ 65 h 98"/>
                <a:gd name="T44" fmla="*/ 22 w 41"/>
                <a:gd name="T45" fmla="*/ 64 h 98"/>
                <a:gd name="T46" fmla="*/ 25 w 41"/>
                <a:gd name="T47" fmla="*/ 72 h 98"/>
                <a:gd name="T48" fmla="*/ 29 w 41"/>
                <a:gd name="T49" fmla="*/ 80 h 98"/>
                <a:gd name="T50" fmla="*/ 30 w 41"/>
                <a:gd name="T51" fmla="*/ 85 h 98"/>
                <a:gd name="T52" fmla="*/ 29 w 41"/>
                <a:gd name="T53" fmla="*/ 88 h 98"/>
                <a:gd name="T54" fmla="*/ 29 w 41"/>
                <a:gd name="T55" fmla="*/ 98 h 98"/>
                <a:gd name="T56" fmla="*/ 34 w 41"/>
                <a:gd name="T57" fmla="*/ 85 h 98"/>
                <a:gd name="T58" fmla="*/ 28 w 41"/>
                <a:gd name="T59" fmla="*/ 71 h 98"/>
                <a:gd name="T60" fmla="*/ 30 w 41"/>
                <a:gd name="T61" fmla="*/ 65 h 98"/>
                <a:gd name="T62" fmla="*/ 26 w 41"/>
                <a:gd name="T63" fmla="*/ 49 h 98"/>
                <a:gd name="T64" fmla="*/ 34 w 41"/>
                <a:gd name="T65" fmla="*/ 44 h 98"/>
                <a:gd name="T66" fmla="*/ 41 w 41"/>
                <a:gd name="T67" fmla="*/ 38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41" h="98">
                  <a:moveTo>
                    <a:pt x="39" y="38"/>
                  </a:moveTo>
                  <a:cubicBezTo>
                    <a:pt x="38" y="38"/>
                    <a:pt x="37" y="39"/>
                    <a:pt x="37" y="37"/>
                  </a:cubicBezTo>
                  <a:cubicBezTo>
                    <a:pt x="37" y="37"/>
                    <a:pt x="37" y="36"/>
                    <a:pt x="37" y="36"/>
                  </a:cubicBezTo>
                  <a:cubicBezTo>
                    <a:pt x="37" y="35"/>
                    <a:pt x="34" y="35"/>
                    <a:pt x="34" y="35"/>
                  </a:cubicBezTo>
                  <a:cubicBezTo>
                    <a:pt x="33" y="34"/>
                    <a:pt x="34" y="32"/>
                    <a:pt x="34" y="31"/>
                  </a:cubicBezTo>
                  <a:cubicBezTo>
                    <a:pt x="35" y="29"/>
                    <a:pt x="32" y="30"/>
                    <a:pt x="31" y="29"/>
                  </a:cubicBezTo>
                  <a:cubicBezTo>
                    <a:pt x="31" y="28"/>
                    <a:pt x="30" y="28"/>
                    <a:pt x="30" y="27"/>
                  </a:cubicBezTo>
                  <a:cubicBezTo>
                    <a:pt x="30" y="26"/>
                    <a:pt x="32" y="25"/>
                    <a:pt x="32" y="25"/>
                  </a:cubicBezTo>
                  <a:cubicBezTo>
                    <a:pt x="31" y="23"/>
                    <a:pt x="25" y="26"/>
                    <a:pt x="24" y="25"/>
                  </a:cubicBezTo>
                  <a:cubicBezTo>
                    <a:pt x="24" y="25"/>
                    <a:pt x="25" y="23"/>
                    <a:pt x="25" y="22"/>
                  </a:cubicBezTo>
                  <a:cubicBezTo>
                    <a:pt x="24" y="21"/>
                    <a:pt x="27" y="19"/>
                    <a:pt x="27" y="18"/>
                  </a:cubicBezTo>
                  <a:cubicBezTo>
                    <a:pt x="29" y="15"/>
                    <a:pt x="31" y="13"/>
                    <a:pt x="30" y="10"/>
                  </a:cubicBezTo>
                  <a:cubicBezTo>
                    <a:pt x="30" y="9"/>
                    <a:pt x="31" y="8"/>
                    <a:pt x="31" y="7"/>
                  </a:cubicBezTo>
                  <a:cubicBezTo>
                    <a:pt x="31" y="5"/>
                    <a:pt x="29" y="7"/>
                    <a:pt x="28" y="6"/>
                  </a:cubicBezTo>
                  <a:cubicBezTo>
                    <a:pt x="28" y="4"/>
                    <a:pt x="27" y="3"/>
                    <a:pt x="27" y="2"/>
                  </a:cubicBezTo>
                  <a:cubicBezTo>
                    <a:pt x="25" y="0"/>
                    <a:pt x="25" y="3"/>
                    <a:pt x="23" y="2"/>
                  </a:cubicBezTo>
                  <a:cubicBezTo>
                    <a:pt x="24" y="4"/>
                    <a:pt x="22" y="4"/>
                    <a:pt x="22" y="5"/>
                  </a:cubicBezTo>
                  <a:cubicBezTo>
                    <a:pt x="22" y="5"/>
                    <a:pt x="22" y="9"/>
                    <a:pt x="22" y="9"/>
                  </a:cubicBezTo>
                  <a:cubicBezTo>
                    <a:pt x="21" y="9"/>
                    <a:pt x="21" y="7"/>
                    <a:pt x="21" y="7"/>
                  </a:cubicBezTo>
                  <a:cubicBezTo>
                    <a:pt x="19" y="7"/>
                    <a:pt x="18" y="8"/>
                    <a:pt x="18" y="9"/>
                  </a:cubicBezTo>
                  <a:cubicBezTo>
                    <a:pt x="17" y="10"/>
                    <a:pt x="15" y="10"/>
                    <a:pt x="14" y="11"/>
                  </a:cubicBezTo>
                  <a:cubicBezTo>
                    <a:pt x="13" y="12"/>
                    <a:pt x="14" y="14"/>
                    <a:pt x="13" y="15"/>
                  </a:cubicBezTo>
                  <a:cubicBezTo>
                    <a:pt x="13" y="16"/>
                    <a:pt x="12" y="17"/>
                    <a:pt x="11" y="18"/>
                  </a:cubicBezTo>
                  <a:cubicBezTo>
                    <a:pt x="11" y="19"/>
                    <a:pt x="11" y="20"/>
                    <a:pt x="11" y="21"/>
                  </a:cubicBezTo>
                  <a:cubicBezTo>
                    <a:pt x="11" y="23"/>
                    <a:pt x="10" y="25"/>
                    <a:pt x="9" y="25"/>
                  </a:cubicBezTo>
                  <a:cubicBezTo>
                    <a:pt x="8" y="25"/>
                    <a:pt x="7" y="25"/>
                    <a:pt x="6" y="25"/>
                  </a:cubicBezTo>
                  <a:cubicBezTo>
                    <a:pt x="5" y="27"/>
                    <a:pt x="6" y="35"/>
                    <a:pt x="4" y="35"/>
                  </a:cubicBezTo>
                  <a:cubicBezTo>
                    <a:pt x="4" y="35"/>
                    <a:pt x="2" y="35"/>
                    <a:pt x="2" y="35"/>
                  </a:cubicBezTo>
                  <a:cubicBezTo>
                    <a:pt x="2" y="36"/>
                    <a:pt x="2" y="37"/>
                    <a:pt x="2" y="37"/>
                  </a:cubicBezTo>
                  <a:cubicBezTo>
                    <a:pt x="2" y="38"/>
                    <a:pt x="1" y="39"/>
                    <a:pt x="0" y="40"/>
                  </a:cubicBezTo>
                  <a:cubicBezTo>
                    <a:pt x="0" y="41"/>
                    <a:pt x="4" y="46"/>
                    <a:pt x="5" y="47"/>
                  </a:cubicBezTo>
                  <a:cubicBezTo>
                    <a:pt x="5" y="47"/>
                    <a:pt x="4" y="44"/>
                    <a:pt x="4" y="44"/>
                  </a:cubicBezTo>
                  <a:cubicBezTo>
                    <a:pt x="4" y="44"/>
                    <a:pt x="7" y="48"/>
                    <a:pt x="7" y="48"/>
                  </a:cubicBezTo>
                  <a:cubicBezTo>
                    <a:pt x="8" y="50"/>
                    <a:pt x="6" y="50"/>
                    <a:pt x="7" y="52"/>
                  </a:cubicBezTo>
                  <a:cubicBezTo>
                    <a:pt x="6" y="51"/>
                    <a:pt x="8" y="51"/>
                    <a:pt x="9" y="52"/>
                  </a:cubicBezTo>
                  <a:cubicBezTo>
                    <a:pt x="10" y="54"/>
                    <a:pt x="11" y="56"/>
                    <a:pt x="11" y="58"/>
                  </a:cubicBezTo>
                  <a:cubicBezTo>
                    <a:pt x="11" y="58"/>
                    <a:pt x="10" y="67"/>
                    <a:pt x="10" y="67"/>
                  </a:cubicBezTo>
                  <a:cubicBezTo>
                    <a:pt x="11" y="67"/>
                    <a:pt x="11" y="64"/>
                    <a:pt x="11" y="64"/>
                  </a:cubicBezTo>
                  <a:cubicBezTo>
                    <a:pt x="11" y="64"/>
                    <a:pt x="11" y="67"/>
                    <a:pt x="11" y="67"/>
                  </a:cubicBezTo>
                  <a:cubicBezTo>
                    <a:pt x="11" y="67"/>
                    <a:pt x="12" y="66"/>
                    <a:pt x="12" y="66"/>
                  </a:cubicBezTo>
                  <a:cubicBezTo>
                    <a:pt x="12" y="66"/>
                    <a:pt x="12" y="68"/>
                    <a:pt x="12" y="68"/>
                  </a:cubicBezTo>
                  <a:cubicBezTo>
                    <a:pt x="13" y="68"/>
                    <a:pt x="13" y="66"/>
                    <a:pt x="14" y="66"/>
                  </a:cubicBezTo>
                  <a:cubicBezTo>
                    <a:pt x="14" y="66"/>
                    <a:pt x="14" y="67"/>
                    <a:pt x="14" y="67"/>
                  </a:cubicBezTo>
                  <a:cubicBezTo>
                    <a:pt x="14" y="67"/>
                    <a:pt x="17" y="66"/>
                    <a:pt x="17" y="65"/>
                  </a:cubicBezTo>
                  <a:cubicBezTo>
                    <a:pt x="18" y="65"/>
                    <a:pt x="23" y="62"/>
                    <a:pt x="21" y="61"/>
                  </a:cubicBezTo>
                  <a:cubicBezTo>
                    <a:pt x="22" y="61"/>
                    <a:pt x="21" y="63"/>
                    <a:pt x="22" y="64"/>
                  </a:cubicBezTo>
                  <a:cubicBezTo>
                    <a:pt x="23" y="64"/>
                    <a:pt x="24" y="64"/>
                    <a:pt x="24" y="65"/>
                  </a:cubicBezTo>
                  <a:cubicBezTo>
                    <a:pt x="25" y="67"/>
                    <a:pt x="25" y="70"/>
                    <a:pt x="25" y="72"/>
                  </a:cubicBezTo>
                  <a:cubicBezTo>
                    <a:pt x="26" y="75"/>
                    <a:pt x="26" y="77"/>
                    <a:pt x="28" y="79"/>
                  </a:cubicBezTo>
                  <a:cubicBezTo>
                    <a:pt x="28" y="79"/>
                    <a:pt x="29" y="80"/>
                    <a:pt x="29" y="80"/>
                  </a:cubicBezTo>
                  <a:cubicBezTo>
                    <a:pt x="29" y="82"/>
                    <a:pt x="30" y="82"/>
                    <a:pt x="30" y="82"/>
                  </a:cubicBezTo>
                  <a:cubicBezTo>
                    <a:pt x="31" y="83"/>
                    <a:pt x="29" y="85"/>
                    <a:pt x="30" y="85"/>
                  </a:cubicBezTo>
                  <a:cubicBezTo>
                    <a:pt x="30" y="85"/>
                    <a:pt x="30" y="85"/>
                    <a:pt x="31" y="85"/>
                  </a:cubicBezTo>
                  <a:cubicBezTo>
                    <a:pt x="31" y="86"/>
                    <a:pt x="29" y="87"/>
                    <a:pt x="29" y="88"/>
                  </a:cubicBezTo>
                  <a:cubicBezTo>
                    <a:pt x="29" y="90"/>
                    <a:pt x="30" y="88"/>
                    <a:pt x="31" y="89"/>
                  </a:cubicBezTo>
                  <a:cubicBezTo>
                    <a:pt x="31" y="89"/>
                    <a:pt x="29" y="97"/>
                    <a:pt x="29" y="98"/>
                  </a:cubicBezTo>
                  <a:cubicBezTo>
                    <a:pt x="31" y="96"/>
                    <a:pt x="32" y="92"/>
                    <a:pt x="33" y="90"/>
                  </a:cubicBezTo>
                  <a:cubicBezTo>
                    <a:pt x="34" y="88"/>
                    <a:pt x="35" y="87"/>
                    <a:pt x="34" y="85"/>
                  </a:cubicBezTo>
                  <a:cubicBezTo>
                    <a:pt x="33" y="83"/>
                    <a:pt x="33" y="82"/>
                    <a:pt x="33" y="80"/>
                  </a:cubicBezTo>
                  <a:cubicBezTo>
                    <a:pt x="32" y="78"/>
                    <a:pt x="27" y="74"/>
                    <a:pt x="28" y="71"/>
                  </a:cubicBezTo>
                  <a:cubicBezTo>
                    <a:pt x="28" y="71"/>
                    <a:pt x="30" y="70"/>
                    <a:pt x="30" y="69"/>
                  </a:cubicBezTo>
                  <a:cubicBezTo>
                    <a:pt x="29" y="67"/>
                    <a:pt x="30" y="67"/>
                    <a:pt x="30" y="65"/>
                  </a:cubicBezTo>
                  <a:cubicBezTo>
                    <a:pt x="31" y="62"/>
                    <a:pt x="27" y="60"/>
                    <a:pt x="26" y="58"/>
                  </a:cubicBezTo>
                  <a:cubicBezTo>
                    <a:pt x="23" y="56"/>
                    <a:pt x="25" y="52"/>
                    <a:pt x="26" y="49"/>
                  </a:cubicBezTo>
                  <a:cubicBezTo>
                    <a:pt x="26" y="47"/>
                    <a:pt x="27" y="47"/>
                    <a:pt x="29" y="47"/>
                  </a:cubicBezTo>
                  <a:cubicBezTo>
                    <a:pt x="31" y="47"/>
                    <a:pt x="33" y="45"/>
                    <a:pt x="34" y="44"/>
                  </a:cubicBezTo>
                  <a:cubicBezTo>
                    <a:pt x="36" y="43"/>
                    <a:pt x="37" y="44"/>
                    <a:pt x="39" y="42"/>
                  </a:cubicBezTo>
                  <a:cubicBezTo>
                    <a:pt x="40" y="40"/>
                    <a:pt x="41" y="39"/>
                    <a:pt x="41" y="38"/>
                  </a:cubicBezTo>
                  <a:cubicBezTo>
                    <a:pt x="41" y="38"/>
                    <a:pt x="40" y="38"/>
                    <a:pt x="39" y="38"/>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02" name="Freeform 703">
              <a:extLst>
                <a:ext uri="{FF2B5EF4-FFF2-40B4-BE49-F238E27FC236}">
                  <a16:creationId xmlns:a16="http://schemas.microsoft.com/office/drawing/2014/main" id="{C8D2D9A6-73DE-264D-D165-FC6DA1BE4078}"/>
                </a:ext>
              </a:extLst>
            </p:cNvPr>
            <p:cNvSpPr>
              <a:spLocks/>
            </p:cNvSpPr>
            <p:nvPr/>
          </p:nvSpPr>
          <p:spPr bwMode="auto">
            <a:xfrm>
              <a:off x="15747967" y="7781150"/>
              <a:ext cx="213379" cy="261215"/>
            </a:xfrm>
            <a:custGeom>
              <a:avLst/>
              <a:gdLst>
                <a:gd name="T0" fmla="*/ 21 w 23"/>
                <a:gd name="T1" fmla="*/ 26 h 28"/>
                <a:gd name="T2" fmla="*/ 20 w 23"/>
                <a:gd name="T3" fmla="*/ 17 h 28"/>
                <a:gd name="T4" fmla="*/ 18 w 23"/>
                <a:gd name="T5" fmla="*/ 16 h 28"/>
                <a:gd name="T6" fmla="*/ 16 w 23"/>
                <a:gd name="T7" fmla="*/ 18 h 28"/>
                <a:gd name="T8" fmla="*/ 17 w 23"/>
                <a:gd name="T9" fmla="*/ 13 h 28"/>
                <a:gd name="T10" fmla="*/ 18 w 23"/>
                <a:gd name="T11" fmla="*/ 7 h 28"/>
                <a:gd name="T12" fmla="*/ 14 w 23"/>
                <a:gd name="T13" fmla="*/ 7 h 28"/>
                <a:gd name="T14" fmla="*/ 10 w 23"/>
                <a:gd name="T15" fmla="*/ 7 h 28"/>
                <a:gd name="T16" fmla="*/ 8 w 23"/>
                <a:gd name="T17" fmla="*/ 4 h 28"/>
                <a:gd name="T18" fmla="*/ 6 w 23"/>
                <a:gd name="T19" fmla="*/ 2 h 28"/>
                <a:gd name="T20" fmla="*/ 2 w 23"/>
                <a:gd name="T21" fmla="*/ 1 h 28"/>
                <a:gd name="T22" fmla="*/ 4 w 23"/>
                <a:gd name="T23" fmla="*/ 5 h 28"/>
                <a:gd name="T24" fmla="*/ 1 w 23"/>
                <a:gd name="T25" fmla="*/ 9 h 28"/>
                <a:gd name="T26" fmla="*/ 3 w 23"/>
                <a:gd name="T27" fmla="*/ 16 h 28"/>
                <a:gd name="T28" fmla="*/ 5 w 23"/>
                <a:gd name="T29" fmla="*/ 25 h 28"/>
                <a:gd name="T30" fmla="*/ 6 w 23"/>
                <a:gd name="T31" fmla="*/ 22 h 28"/>
                <a:gd name="T32" fmla="*/ 7 w 23"/>
                <a:gd name="T33" fmla="*/ 24 h 28"/>
                <a:gd name="T34" fmla="*/ 7 w 23"/>
                <a:gd name="T35" fmla="*/ 23 h 28"/>
                <a:gd name="T36" fmla="*/ 8 w 23"/>
                <a:gd name="T37" fmla="*/ 21 h 28"/>
                <a:gd name="T38" fmla="*/ 13 w 23"/>
                <a:gd name="T39" fmla="*/ 22 h 28"/>
                <a:gd name="T40" fmla="*/ 11 w 23"/>
                <a:gd name="T41" fmla="*/ 16 h 28"/>
                <a:gd name="T42" fmla="*/ 13 w 23"/>
                <a:gd name="T43" fmla="*/ 19 h 28"/>
                <a:gd name="T44" fmla="*/ 17 w 23"/>
                <a:gd name="T45" fmla="*/ 20 h 28"/>
                <a:gd name="T46" fmla="*/ 18 w 23"/>
                <a:gd name="T47" fmla="*/ 22 h 28"/>
                <a:gd name="T48" fmla="*/ 19 w 23"/>
                <a:gd name="T49" fmla="*/ 28 h 28"/>
                <a:gd name="T50" fmla="*/ 21 w 23"/>
                <a:gd name="T51" fmla="*/ 26 h 28"/>
                <a:gd name="T52" fmla="*/ 21 w 23"/>
                <a:gd name="T53" fmla="*/ 26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3" h="28">
                  <a:moveTo>
                    <a:pt x="21" y="26"/>
                  </a:moveTo>
                  <a:cubicBezTo>
                    <a:pt x="22" y="24"/>
                    <a:pt x="20" y="19"/>
                    <a:pt x="20" y="17"/>
                  </a:cubicBezTo>
                  <a:cubicBezTo>
                    <a:pt x="20" y="17"/>
                    <a:pt x="19" y="13"/>
                    <a:pt x="18" y="16"/>
                  </a:cubicBezTo>
                  <a:cubicBezTo>
                    <a:pt x="18" y="16"/>
                    <a:pt x="17" y="17"/>
                    <a:pt x="16" y="18"/>
                  </a:cubicBezTo>
                  <a:cubicBezTo>
                    <a:pt x="16" y="17"/>
                    <a:pt x="14" y="13"/>
                    <a:pt x="17" y="13"/>
                  </a:cubicBezTo>
                  <a:cubicBezTo>
                    <a:pt x="19" y="12"/>
                    <a:pt x="23" y="6"/>
                    <a:pt x="18" y="7"/>
                  </a:cubicBezTo>
                  <a:cubicBezTo>
                    <a:pt x="17" y="8"/>
                    <a:pt x="15" y="7"/>
                    <a:pt x="14" y="7"/>
                  </a:cubicBezTo>
                  <a:cubicBezTo>
                    <a:pt x="13" y="7"/>
                    <a:pt x="11" y="7"/>
                    <a:pt x="10" y="7"/>
                  </a:cubicBezTo>
                  <a:cubicBezTo>
                    <a:pt x="8" y="6"/>
                    <a:pt x="8" y="5"/>
                    <a:pt x="8" y="4"/>
                  </a:cubicBezTo>
                  <a:cubicBezTo>
                    <a:pt x="8" y="2"/>
                    <a:pt x="7" y="3"/>
                    <a:pt x="6" y="2"/>
                  </a:cubicBezTo>
                  <a:cubicBezTo>
                    <a:pt x="4" y="1"/>
                    <a:pt x="3" y="0"/>
                    <a:pt x="2" y="1"/>
                  </a:cubicBezTo>
                  <a:cubicBezTo>
                    <a:pt x="1" y="3"/>
                    <a:pt x="3" y="4"/>
                    <a:pt x="4" y="5"/>
                  </a:cubicBezTo>
                  <a:cubicBezTo>
                    <a:pt x="7" y="8"/>
                    <a:pt x="2" y="6"/>
                    <a:pt x="1" y="9"/>
                  </a:cubicBezTo>
                  <a:cubicBezTo>
                    <a:pt x="0" y="12"/>
                    <a:pt x="2" y="14"/>
                    <a:pt x="3" y="16"/>
                  </a:cubicBezTo>
                  <a:cubicBezTo>
                    <a:pt x="5" y="19"/>
                    <a:pt x="6" y="22"/>
                    <a:pt x="5" y="25"/>
                  </a:cubicBezTo>
                  <a:cubicBezTo>
                    <a:pt x="6" y="26"/>
                    <a:pt x="6" y="23"/>
                    <a:pt x="6" y="22"/>
                  </a:cubicBezTo>
                  <a:cubicBezTo>
                    <a:pt x="6" y="23"/>
                    <a:pt x="6" y="24"/>
                    <a:pt x="7" y="24"/>
                  </a:cubicBezTo>
                  <a:cubicBezTo>
                    <a:pt x="7" y="24"/>
                    <a:pt x="7" y="23"/>
                    <a:pt x="7" y="23"/>
                  </a:cubicBezTo>
                  <a:cubicBezTo>
                    <a:pt x="8" y="26"/>
                    <a:pt x="8" y="23"/>
                    <a:pt x="8" y="21"/>
                  </a:cubicBezTo>
                  <a:cubicBezTo>
                    <a:pt x="8" y="22"/>
                    <a:pt x="12" y="25"/>
                    <a:pt x="13" y="22"/>
                  </a:cubicBezTo>
                  <a:cubicBezTo>
                    <a:pt x="13" y="21"/>
                    <a:pt x="12" y="16"/>
                    <a:pt x="11" y="16"/>
                  </a:cubicBezTo>
                  <a:cubicBezTo>
                    <a:pt x="12" y="16"/>
                    <a:pt x="13" y="18"/>
                    <a:pt x="13" y="19"/>
                  </a:cubicBezTo>
                  <a:cubicBezTo>
                    <a:pt x="14" y="20"/>
                    <a:pt x="17" y="18"/>
                    <a:pt x="17" y="20"/>
                  </a:cubicBezTo>
                  <a:cubicBezTo>
                    <a:pt x="17" y="21"/>
                    <a:pt x="18" y="20"/>
                    <a:pt x="18" y="22"/>
                  </a:cubicBezTo>
                  <a:cubicBezTo>
                    <a:pt x="18" y="24"/>
                    <a:pt x="18" y="26"/>
                    <a:pt x="19" y="28"/>
                  </a:cubicBezTo>
                  <a:cubicBezTo>
                    <a:pt x="20" y="27"/>
                    <a:pt x="20" y="27"/>
                    <a:pt x="21" y="26"/>
                  </a:cubicBezTo>
                  <a:cubicBezTo>
                    <a:pt x="22" y="25"/>
                    <a:pt x="20" y="27"/>
                    <a:pt x="21" y="26"/>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03" name="Freeform 704">
              <a:extLst>
                <a:ext uri="{FF2B5EF4-FFF2-40B4-BE49-F238E27FC236}">
                  <a16:creationId xmlns:a16="http://schemas.microsoft.com/office/drawing/2014/main" id="{FE047E34-F440-62A2-0BDC-3773730B67D6}"/>
                </a:ext>
              </a:extLst>
            </p:cNvPr>
            <p:cNvSpPr>
              <a:spLocks/>
            </p:cNvSpPr>
            <p:nvPr/>
          </p:nvSpPr>
          <p:spPr bwMode="auto">
            <a:xfrm>
              <a:off x="16149241" y="8071036"/>
              <a:ext cx="391721" cy="719934"/>
            </a:xfrm>
            <a:custGeom>
              <a:avLst/>
              <a:gdLst>
                <a:gd name="T0" fmla="*/ 40 w 42"/>
                <a:gd name="T1" fmla="*/ 30 h 77"/>
                <a:gd name="T2" fmla="*/ 41 w 42"/>
                <a:gd name="T3" fmla="*/ 27 h 77"/>
                <a:gd name="T4" fmla="*/ 39 w 42"/>
                <a:gd name="T5" fmla="*/ 24 h 77"/>
                <a:gd name="T6" fmla="*/ 36 w 42"/>
                <a:gd name="T7" fmla="*/ 20 h 77"/>
                <a:gd name="T8" fmla="*/ 35 w 42"/>
                <a:gd name="T9" fmla="*/ 15 h 77"/>
                <a:gd name="T10" fmla="*/ 30 w 42"/>
                <a:gd name="T11" fmla="*/ 12 h 77"/>
                <a:gd name="T12" fmla="*/ 25 w 42"/>
                <a:gd name="T13" fmla="*/ 14 h 77"/>
                <a:gd name="T14" fmla="*/ 21 w 42"/>
                <a:gd name="T15" fmla="*/ 14 h 77"/>
                <a:gd name="T16" fmla="*/ 17 w 42"/>
                <a:gd name="T17" fmla="*/ 16 h 77"/>
                <a:gd name="T18" fmla="*/ 19 w 42"/>
                <a:gd name="T19" fmla="*/ 12 h 77"/>
                <a:gd name="T20" fmla="*/ 19 w 42"/>
                <a:gd name="T21" fmla="*/ 9 h 77"/>
                <a:gd name="T22" fmla="*/ 18 w 42"/>
                <a:gd name="T23" fmla="*/ 5 h 77"/>
                <a:gd name="T24" fmla="*/ 15 w 42"/>
                <a:gd name="T25" fmla="*/ 4 h 77"/>
                <a:gd name="T26" fmla="*/ 9 w 42"/>
                <a:gd name="T27" fmla="*/ 1 h 77"/>
                <a:gd name="T28" fmla="*/ 4 w 42"/>
                <a:gd name="T29" fmla="*/ 4 h 77"/>
                <a:gd name="T30" fmla="*/ 1 w 42"/>
                <a:gd name="T31" fmla="*/ 8 h 77"/>
                <a:gd name="T32" fmla="*/ 0 w 42"/>
                <a:gd name="T33" fmla="*/ 13 h 77"/>
                <a:gd name="T34" fmla="*/ 3 w 42"/>
                <a:gd name="T35" fmla="*/ 16 h 77"/>
                <a:gd name="T36" fmla="*/ 6 w 42"/>
                <a:gd name="T37" fmla="*/ 20 h 77"/>
                <a:gd name="T38" fmla="*/ 5 w 42"/>
                <a:gd name="T39" fmla="*/ 24 h 77"/>
                <a:gd name="T40" fmla="*/ 5 w 42"/>
                <a:gd name="T41" fmla="*/ 27 h 77"/>
                <a:gd name="T42" fmla="*/ 4 w 42"/>
                <a:gd name="T43" fmla="*/ 28 h 77"/>
                <a:gd name="T44" fmla="*/ 6 w 42"/>
                <a:gd name="T45" fmla="*/ 33 h 77"/>
                <a:gd name="T46" fmla="*/ 9 w 42"/>
                <a:gd name="T47" fmla="*/ 37 h 77"/>
                <a:gd name="T48" fmla="*/ 10 w 42"/>
                <a:gd name="T49" fmla="*/ 42 h 77"/>
                <a:gd name="T50" fmla="*/ 6 w 42"/>
                <a:gd name="T51" fmla="*/ 52 h 77"/>
                <a:gd name="T52" fmla="*/ 5 w 42"/>
                <a:gd name="T53" fmla="*/ 55 h 77"/>
                <a:gd name="T54" fmla="*/ 4 w 42"/>
                <a:gd name="T55" fmla="*/ 58 h 77"/>
                <a:gd name="T56" fmla="*/ 5 w 42"/>
                <a:gd name="T57" fmla="*/ 62 h 77"/>
                <a:gd name="T58" fmla="*/ 11 w 42"/>
                <a:gd name="T59" fmla="*/ 69 h 77"/>
                <a:gd name="T60" fmla="*/ 13 w 42"/>
                <a:gd name="T61" fmla="*/ 72 h 77"/>
                <a:gd name="T62" fmla="*/ 16 w 42"/>
                <a:gd name="T63" fmla="*/ 72 h 77"/>
                <a:gd name="T64" fmla="*/ 18 w 42"/>
                <a:gd name="T65" fmla="*/ 74 h 77"/>
                <a:gd name="T66" fmla="*/ 19 w 42"/>
                <a:gd name="T67" fmla="*/ 76 h 77"/>
                <a:gd name="T68" fmla="*/ 21 w 42"/>
                <a:gd name="T69" fmla="*/ 76 h 77"/>
                <a:gd name="T70" fmla="*/ 23 w 42"/>
                <a:gd name="T71" fmla="*/ 74 h 77"/>
                <a:gd name="T72" fmla="*/ 16 w 42"/>
                <a:gd name="T73" fmla="*/ 69 h 77"/>
                <a:gd name="T74" fmla="*/ 13 w 42"/>
                <a:gd name="T75" fmla="*/ 67 h 77"/>
                <a:gd name="T76" fmla="*/ 15 w 42"/>
                <a:gd name="T77" fmla="*/ 67 h 77"/>
                <a:gd name="T78" fmla="*/ 12 w 42"/>
                <a:gd name="T79" fmla="*/ 60 h 77"/>
                <a:gd name="T80" fmla="*/ 11 w 42"/>
                <a:gd name="T81" fmla="*/ 58 h 77"/>
                <a:gd name="T82" fmla="*/ 9 w 42"/>
                <a:gd name="T83" fmla="*/ 56 h 77"/>
                <a:gd name="T84" fmla="*/ 11 w 42"/>
                <a:gd name="T85" fmla="*/ 48 h 77"/>
                <a:gd name="T86" fmla="*/ 13 w 42"/>
                <a:gd name="T87" fmla="*/ 43 h 77"/>
                <a:gd name="T88" fmla="*/ 14 w 42"/>
                <a:gd name="T89" fmla="*/ 36 h 77"/>
                <a:gd name="T90" fmla="*/ 17 w 42"/>
                <a:gd name="T91" fmla="*/ 40 h 77"/>
                <a:gd name="T92" fmla="*/ 22 w 42"/>
                <a:gd name="T93" fmla="*/ 41 h 77"/>
                <a:gd name="T94" fmla="*/ 27 w 42"/>
                <a:gd name="T95" fmla="*/ 44 h 77"/>
                <a:gd name="T96" fmla="*/ 24 w 42"/>
                <a:gd name="T97" fmla="*/ 38 h 77"/>
                <a:gd name="T98" fmla="*/ 28 w 42"/>
                <a:gd name="T99" fmla="*/ 33 h 77"/>
                <a:gd name="T100" fmla="*/ 34 w 42"/>
                <a:gd name="T101" fmla="*/ 32 h 77"/>
                <a:gd name="T102" fmla="*/ 38 w 42"/>
                <a:gd name="T103" fmla="*/ 33 h 77"/>
                <a:gd name="T104" fmla="*/ 40 w 42"/>
                <a:gd name="T105" fmla="*/ 30 h 77"/>
                <a:gd name="T106" fmla="*/ 40 w 42"/>
                <a:gd name="T107" fmla="*/ 30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42" h="77">
                  <a:moveTo>
                    <a:pt x="40" y="30"/>
                  </a:moveTo>
                  <a:cubicBezTo>
                    <a:pt x="41" y="30"/>
                    <a:pt x="40" y="28"/>
                    <a:pt x="41" y="27"/>
                  </a:cubicBezTo>
                  <a:cubicBezTo>
                    <a:pt x="42" y="26"/>
                    <a:pt x="40" y="24"/>
                    <a:pt x="39" y="24"/>
                  </a:cubicBezTo>
                  <a:cubicBezTo>
                    <a:pt x="38" y="23"/>
                    <a:pt x="36" y="22"/>
                    <a:pt x="36" y="20"/>
                  </a:cubicBezTo>
                  <a:cubicBezTo>
                    <a:pt x="36" y="18"/>
                    <a:pt x="37" y="17"/>
                    <a:pt x="35" y="15"/>
                  </a:cubicBezTo>
                  <a:cubicBezTo>
                    <a:pt x="34" y="14"/>
                    <a:pt x="32" y="12"/>
                    <a:pt x="30" y="12"/>
                  </a:cubicBezTo>
                  <a:cubicBezTo>
                    <a:pt x="28" y="12"/>
                    <a:pt x="27" y="14"/>
                    <a:pt x="25" y="14"/>
                  </a:cubicBezTo>
                  <a:cubicBezTo>
                    <a:pt x="23" y="13"/>
                    <a:pt x="23" y="13"/>
                    <a:pt x="21" y="14"/>
                  </a:cubicBezTo>
                  <a:cubicBezTo>
                    <a:pt x="21" y="14"/>
                    <a:pt x="18" y="17"/>
                    <a:pt x="17" y="16"/>
                  </a:cubicBezTo>
                  <a:cubicBezTo>
                    <a:pt x="17" y="15"/>
                    <a:pt x="20" y="13"/>
                    <a:pt x="19" y="12"/>
                  </a:cubicBezTo>
                  <a:cubicBezTo>
                    <a:pt x="17" y="11"/>
                    <a:pt x="19" y="10"/>
                    <a:pt x="19" y="9"/>
                  </a:cubicBezTo>
                  <a:cubicBezTo>
                    <a:pt x="19" y="8"/>
                    <a:pt x="19" y="5"/>
                    <a:pt x="18" y="5"/>
                  </a:cubicBezTo>
                  <a:cubicBezTo>
                    <a:pt x="16" y="6"/>
                    <a:pt x="14" y="6"/>
                    <a:pt x="15" y="4"/>
                  </a:cubicBezTo>
                  <a:cubicBezTo>
                    <a:pt x="16" y="0"/>
                    <a:pt x="11" y="0"/>
                    <a:pt x="9" y="1"/>
                  </a:cubicBezTo>
                  <a:cubicBezTo>
                    <a:pt x="8" y="3"/>
                    <a:pt x="6" y="4"/>
                    <a:pt x="4" y="4"/>
                  </a:cubicBezTo>
                  <a:cubicBezTo>
                    <a:pt x="2" y="4"/>
                    <a:pt x="1" y="7"/>
                    <a:pt x="1" y="8"/>
                  </a:cubicBezTo>
                  <a:cubicBezTo>
                    <a:pt x="1" y="10"/>
                    <a:pt x="0" y="11"/>
                    <a:pt x="0" y="13"/>
                  </a:cubicBezTo>
                  <a:cubicBezTo>
                    <a:pt x="0" y="15"/>
                    <a:pt x="1" y="15"/>
                    <a:pt x="3" y="16"/>
                  </a:cubicBezTo>
                  <a:cubicBezTo>
                    <a:pt x="4" y="18"/>
                    <a:pt x="5" y="19"/>
                    <a:pt x="6" y="20"/>
                  </a:cubicBezTo>
                  <a:cubicBezTo>
                    <a:pt x="7" y="22"/>
                    <a:pt x="5" y="23"/>
                    <a:pt x="5" y="24"/>
                  </a:cubicBezTo>
                  <a:cubicBezTo>
                    <a:pt x="5" y="25"/>
                    <a:pt x="6" y="26"/>
                    <a:pt x="5" y="27"/>
                  </a:cubicBezTo>
                  <a:cubicBezTo>
                    <a:pt x="5" y="27"/>
                    <a:pt x="4" y="27"/>
                    <a:pt x="4" y="28"/>
                  </a:cubicBezTo>
                  <a:cubicBezTo>
                    <a:pt x="3" y="29"/>
                    <a:pt x="5" y="32"/>
                    <a:pt x="6" y="33"/>
                  </a:cubicBezTo>
                  <a:cubicBezTo>
                    <a:pt x="7" y="34"/>
                    <a:pt x="8" y="35"/>
                    <a:pt x="9" y="37"/>
                  </a:cubicBezTo>
                  <a:cubicBezTo>
                    <a:pt x="9" y="39"/>
                    <a:pt x="9" y="40"/>
                    <a:pt x="10" y="42"/>
                  </a:cubicBezTo>
                  <a:cubicBezTo>
                    <a:pt x="11" y="46"/>
                    <a:pt x="8" y="49"/>
                    <a:pt x="6" y="52"/>
                  </a:cubicBezTo>
                  <a:cubicBezTo>
                    <a:pt x="6" y="53"/>
                    <a:pt x="5" y="54"/>
                    <a:pt x="5" y="55"/>
                  </a:cubicBezTo>
                  <a:cubicBezTo>
                    <a:pt x="4" y="56"/>
                    <a:pt x="4" y="57"/>
                    <a:pt x="4" y="58"/>
                  </a:cubicBezTo>
                  <a:cubicBezTo>
                    <a:pt x="4" y="59"/>
                    <a:pt x="3" y="62"/>
                    <a:pt x="5" y="62"/>
                  </a:cubicBezTo>
                  <a:cubicBezTo>
                    <a:pt x="8" y="64"/>
                    <a:pt x="9" y="67"/>
                    <a:pt x="11" y="69"/>
                  </a:cubicBezTo>
                  <a:cubicBezTo>
                    <a:pt x="12" y="70"/>
                    <a:pt x="12" y="71"/>
                    <a:pt x="13" y="72"/>
                  </a:cubicBezTo>
                  <a:cubicBezTo>
                    <a:pt x="14" y="72"/>
                    <a:pt x="15" y="72"/>
                    <a:pt x="16" y="72"/>
                  </a:cubicBezTo>
                  <a:cubicBezTo>
                    <a:pt x="17" y="73"/>
                    <a:pt x="18" y="73"/>
                    <a:pt x="18" y="74"/>
                  </a:cubicBezTo>
                  <a:cubicBezTo>
                    <a:pt x="18" y="75"/>
                    <a:pt x="18" y="76"/>
                    <a:pt x="19" y="76"/>
                  </a:cubicBezTo>
                  <a:cubicBezTo>
                    <a:pt x="19" y="77"/>
                    <a:pt x="20" y="76"/>
                    <a:pt x="21" y="76"/>
                  </a:cubicBezTo>
                  <a:cubicBezTo>
                    <a:pt x="22" y="76"/>
                    <a:pt x="23" y="74"/>
                    <a:pt x="23" y="74"/>
                  </a:cubicBezTo>
                  <a:cubicBezTo>
                    <a:pt x="21" y="71"/>
                    <a:pt x="20" y="70"/>
                    <a:pt x="16" y="69"/>
                  </a:cubicBezTo>
                  <a:cubicBezTo>
                    <a:pt x="15" y="69"/>
                    <a:pt x="14" y="68"/>
                    <a:pt x="13" y="67"/>
                  </a:cubicBezTo>
                  <a:cubicBezTo>
                    <a:pt x="13" y="65"/>
                    <a:pt x="14" y="67"/>
                    <a:pt x="15" y="67"/>
                  </a:cubicBezTo>
                  <a:cubicBezTo>
                    <a:pt x="14" y="67"/>
                    <a:pt x="12" y="61"/>
                    <a:pt x="12" y="60"/>
                  </a:cubicBezTo>
                  <a:cubicBezTo>
                    <a:pt x="12" y="59"/>
                    <a:pt x="12" y="59"/>
                    <a:pt x="11" y="58"/>
                  </a:cubicBezTo>
                  <a:cubicBezTo>
                    <a:pt x="10" y="58"/>
                    <a:pt x="9" y="57"/>
                    <a:pt x="9" y="56"/>
                  </a:cubicBezTo>
                  <a:cubicBezTo>
                    <a:pt x="8" y="53"/>
                    <a:pt x="10" y="50"/>
                    <a:pt x="11" y="48"/>
                  </a:cubicBezTo>
                  <a:cubicBezTo>
                    <a:pt x="11" y="46"/>
                    <a:pt x="13" y="44"/>
                    <a:pt x="13" y="43"/>
                  </a:cubicBezTo>
                  <a:cubicBezTo>
                    <a:pt x="13" y="41"/>
                    <a:pt x="12" y="37"/>
                    <a:pt x="14" y="36"/>
                  </a:cubicBezTo>
                  <a:cubicBezTo>
                    <a:pt x="17" y="36"/>
                    <a:pt x="17" y="37"/>
                    <a:pt x="17" y="40"/>
                  </a:cubicBezTo>
                  <a:cubicBezTo>
                    <a:pt x="16" y="42"/>
                    <a:pt x="20" y="41"/>
                    <a:pt x="22" y="41"/>
                  </a:cubicBezTo>
                  <a:cubicBezTo>
                    <a:pt x="23" y="41"/>
                    <a:pt x="26" y="43"/>
                    <a:pt x="27" y="44"/>
                  </a:cubicBezTo>
                  <a:cubicBezTo>
                    <a:pt x="27" y="42"/>
                    <a:pt x="25" y="41"/>
                    <a:pt x="24" y="38"/>
                  </a:cubicBezTo>
                  <a:cubicBezTo>
                    <a:pt x="24" y="36"/>
                    <a:pt x="26" y="35"/>
                    <a:pt x="28" y="33"/>
                  </a:cubicBezTo>
                  <a:cubicBezTo>
                    <a:pt x="29" y="32"/>
                    <a:pt x="32" y="32"/>
                    <a:pt x="34" y="32"/>
                  </a:cubicBezTo>
                  <a:cubicBezTo>
                    <a:pt x="36" y="32"/>
                    <a:pt x="37" y="32"/>
                    <a:pt x="38" y="33"/>
                  </a:cubicBezTo>
                  <a:cubicBezTo>
                    <a:pt x="40" y="33"/>
                    <a:pt x="39" y="32"/>
                    <a:pt x="40" y="30"/>
                  </a:cubicBezTo>
                  <a:cubicBezTo>
                    <a:pt x="41" y="30"/>
                    <a:pt x="40" y="31"/>
                    <a:pt x="40" y="3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04" name="Freeform 705">
              <a:extLst>
                <a:ext uri="{FF2B5EF4-FFF2-40B4-BE49-F238E27FC236}">
                  <a16:creationId xmlns:a16="http://schemas.microsoft.com/office/drawing/2014/main" id="{411D4F3D-7D17-BB6D-225A-9587506E6A01}"/>
                </a:ext>
              </a:extLst>
            </p:cNvPr>
            <p:cNvSpPr>
              <a:spLocks/>
            </p:cNvSpPr>
            <p:nvPr/>
          </p:nvSpPr>
          <p:spPr bwMode="auto">
            <a:xfrm>
              <a:off x="16362618" y="7921315"/>
              <a:ext cx="356688" cy="729492"/>
            </a:xfrm>
            <a:custGeom>
              <a:avLst/>
              <a:gdLst>
                <a:gd name="T0" fmla="*/ 37 w 38"/>
                <a:gd name="T1" fmla="*/ 55 h 78"/>
                <a:gd name="T2" fmla="*/ 36 w 38"/>
                <a:gd name="T3" fmla="*/ 49 h 78"/>
                <a:gd name="T4" fmla="*/ 32 w 38"/>
                <a:gd name="T5" fmla="*/ 41 h 78"/>
                <a:gd name="T6" fmla="*/ 28 w 38"/>
                <a:gd name="T7" fmla="*/ 37 h 78"/>
                <a:gd name="T8" fmla="*/ 22 w 38"/>
                <a:gd name="T9" fmla="*/ 31 h 78"/>
                <a:gd name="T10" fmla="*/ 18 w 38"/>
                <a:gd name="T11" fmla="*/ 26 h 78"/>
                <a:gd name="T12" fmla="*/ 19 w 38"/>
                <a:gd name="T13" fmla="*/ 20 h 78"/>
                <a:gd name="T14" fmla="*/ 23 w 38"/>
                <a:gd name="T15" fmla="*/ 15 h 78"/>
                <a:gd name="T16" fmla="*/ 29 w 38"/>
                <a:gd name="T17" fmla="*/ 11 h 78"/>
                <a:gd name="T18" fmla="*/ 23 w 38"/>
                <a:gd name="T19" fmla="*/ 7 h 78"/>
                <a:gd name="T20" fmla="*/ 24 w 38"/>
                <a:gd name="T21" fmla="*/ 4 h 78"/>
                <a:gd name="T22" fmla="*/ 19 w 38"/>
                <a:gd name="T23" fmla="*/ 3 h 78"/>
                <a:gd name="T24" fmla="*/ 14 w 38"/>
                <a:gd name="T25" fmla="*/ 3 h 78"/>
                <a:gd name="T26" fmla="*/ 11 w 38"/>
                <a:gd name="T27" fmla="*/ 5 h 78"/>
                <a:gd name="T28" fmla="*/ 8 w 38"/>
                <a:gd name="T29" fmla="*/ 5 h 78"/>
                <a:gd name="T30" fmla="*/ 5 w 38"/>
                <a:gd name="T31" fmla="*/ 5 h 78"/>
                <a:gd name="T32" fmla="*/ 3 w 38"/>
                <a:gd name="T33" fmla="*/ 5 h 78"/>
                <a:gd name="T34" fmla="*/ 0 w 38"/>
                <a:gd name="T35" fmla="*/ 6 h 78"/>
                <a:gd name="T36" fmla="*/ 4 w 38"/>
                <a:gd name="T37" fmla="*/ 9 h 78"/>
                <a:gd name="T38" fmla="*/ 5 w 38"/>
                <a:gd name="T39" fmla="*/ 13 h 78"/>
                <a:gd name="T40" fmla="*/ 9 w 38"/>
                <a:gd name="T41" fmla="*/ 14 h 78"/>
                <a:gd name="T42" fmla="*/ 12 w 38"/>
                <a:gd name="T43" fmla="*/ 17 h 78"/>
                <a:gd name="T44" fmla="*/ 13 w 38"/>
                <a:gd name="T45" fmla="*/ 21 h 78"/>
                <a:gd name="T46" fmla="*/ 10 w 38"/>
                <a:gd name="T47" fmla="*/ 22 h 78"/>
                <a:gd name="T48" fmla="*/ 14 w 38"/>
                <a:gd name="T49" fmla="*/ 25 h 78"/>
                <a:gd name="T50" fmla="*/ 19 w 38"/>
                <a:gd name="T51" fmla="*/ 31 h 78"/>
                <a:gd name="T52" fmla="*/ 23 w 38"/>
                <a:gd name="T53" fmla="*/ 35 h 78"/>
                <a:gd name="T54" fmla="*/ 26 w 38"/>
                <a:gd name="T55" fmla="*/ 39 h 78"/>
                <a:gd name="T56" fmla="*/ 28 w 38"/>
                <a:gd name="T57" fmla="*/ 43 h 78"/>
                <a:gd name="T58" fmla="*/ 27 w 38"/>
                <a:gd name="T59" fmla="*/ 48 h 78"/>
                <a:gd name="T60" fmla="*/ 28 w 38"/>
                <a:gd name="T61" fmla="*/ 52 h 78"/>
                <a:gd name="T62" fmla="*/ 28 w 38"/>
                <a:gd name="T63" fmla="*/ 57 h 78"/>
                <a:gd name="T64" fmla="*/ 23 w 38"/>
                <a:gd name="T65" fmla="*/ 60 h 78"/>
                <a:gd name="T66" fmla="*/ 20 w 38"/>
                <a:gd name="T67" fmla="*/ 62 h 78"/>
                <a:gd name="T68" fmla="*/ 20 w 38"/>
                <a:gd name="T69" fmla="*/ 65 h 78"/>
                <a:gd name="T70" fmla="*/ 18 w 38"/>
                <a:gd name="T71" fmla="*/ 66 h 78"/>
                <a:gd name="T72" fmla="*/ 14 w 38"/>
                <a:gd name="T73" fmla="*/ 67 h 78"/>
                <a:gd name="T74" fmla="*/ 15 w 38"/>
                <a:gd name="T75" fmla="*/ 70 h 78"/>
                <a:gd name="T76" fmla="*/ 14 w 38"/>
                <a:gd name="T77" fmla="*/ 74 h 78"/>
                <a:gd name="T78" fmla="*/ 14 w 38"/>
                <a:gd name="T79" fmla="*/ 77 h 78"/>
                <a:gd name="T80" fmla="*/ 18 w 38"/>
                <a:gd name="T81" fmla="*/ 75 h 78"/>
                <a:gd name="T82" fmla="*/ 19 w 38"/>
                <a:gd name="T83" fmla="*/ 71 h 78"/>
                <a:gd name="T84" fmla="*/ 22 w 38"/>
                <a:gd name="T85" fmla="*/ 72 h 78"/>
                <a:gd name="T86" fmla="*/ 21 w 38"/>
                <a:gd name="T87" fmla="*/ 70 h 78"/>
                <a:gd name="T88" fmla="*/ 23 w 38"/>
                <a:gd name="T89" fmla="*/ 71 h 78"/>
                <a:gd name="T90" fmla="*/ 24 w 38"/>
                <a:gd name="T91" fmla="*/ 67 h 78"/>
                <a:gd name="T92" fmla="*/ 26 w 38"/>
                <a:gd name="T93" fmla="*/ 68 h 78"/>
                <a:gd name="T94" fmla="*/ 30 w 38"/>
                <a:gd name="T95" fmla="*/ 66 h 78"/>
                <a:gd name="T96" fmla="*/ 36 w 38"/>
                <a:gd name="T97" fmla="*/ 61 h 78"/>
                <a:gd name="T98" fmla="*/ 36 w 38"/>
                <a:gd name="T99" fmla="*/ 57 h 78"/>
                <a:gd name="T100" fmla="*/ 37 w 38"/>
                <a:gd name="T101" fmla="*/ 55 h 78"/>
                <a:gd name="T102" fmla="*/ 37 w 38"/>
                <a:gd name="T103" fmla="*/ 55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38" h="78">
                  <a:moveTo>
                    <a:pt x="37" y="55"/>
                  </a:moveTo>
                  <a:cubicBezTo>
                    <a:pt x="36" y="54"/>
                    <a:pt x="36" y="52"/>
                    <a:pt x="36" y="49"/>
                  </a:cubicBezTo>
                  <a:cubicBezTo>
                    <a:pt x="35" y="46"/>
                    <a:pt x="34" y="44"/>
                    <a:pt x="32" y="41"/>
                  </a:cubicBezTo>
                  <a:cubicBezTo>
                    <a:pt x="31" y="39"/>
                    <a:pt x="30" y="38"/>
                    <a:pt x="28" y="37"/>
                  </a:cubicBezTo>
                  <a:cubicBezTo>
                    <a:pt x="26" y="35"/>
                    <a:pt x="23" y="34"/>
                    <a:pt x="22" y="31"/>
                  </a:cubicBezTo>
                  <a:cubicBezTo>
                    <a:pt x="22" y="29"/>
                    <a:pt x="20" y="28"/>
                    <a:pt x="18" y="26"/>
                  </a:cubicBezTo>
                  <a:cubicBezTo>
                    <a:pt x="17" y="25"/>
                    <a:pt x="18" y="21"/>
                    <a:pt x="19" y="20"/>
                  </a:cubicBezTo>
                  <a:cubicBezTo>
                    <a:pt x="21" y="19"/>
                    <a:pt x="23" y="17"/>
                    <a:pt x="23" y="15"/>
                  </a:cubicBezTo>
                  <a:cubicBezTo>
                    <a:pt x="24" y="14"/>
                    <a:pt x="28" y="12"/>
                    <a:pt x="29" y="11"/>
                  </a:cubicBezTo>
                  <a:cubicBezTo>
                    <a:pt x="27" y="10"/>
                    <a:pt x="25" y="9"/>
                    <a:pt x="23" y="7"/>
                  </a:cubicBezTo>
                  <a:cubicBezTo>
                    <a:pt x="21" y="6"/>
                    <a:pt x="24" y="6"/>
                    <a:pt x="24" y="4"/>
                  </a:cubicBezTo>
                  <a:cubicBezTo>
                    <a:pt x="24" y="4"/>
                    <a:pt x="19" y="3"/>
                    <a:pt x="19" y="3"/>
                  </a:cubicBezTo>
                  <a:cubicBezTo>
                    <a:pt x="17" y="2"/>
                    <a:pt x="15" y="0"/>
                    <a:pt x="14" y="3"/>
                  </a:cubicBezTo>
                  <a:cubicBezTo>
                    <a:pt x="13" y="4"/>
                    <a:pt x="12" y="4"/>
                    <a:pt x="11" y="5"/>
                  </a:cubicBezTo>
                  <a:cubicBezTo>
                    <a:pt x="9" y="8"/>
                    <a:pt x="9" y="4"/>
                    <a:pt x="8" y="5"/>
                  </a:cubicBezTo>
                  <a:cubicBezTo>
                    <a:pt x="6" y="6"/>
                    <a:pt x="6" y="5"/>
                    <a:pt x="5" y="5"/>
                  </a:cubicBezTo>
                  <a:cubicBezTo>
                    <a:pt x="4" y="6"/>
                    <a:pt x="3" y="6"/>
                    <a:pt x="3" y="5"/>
                  </a:cubicBezTo>
                  <a:cubicBezTo>
                    <a:pt x="3" y="4"/>
                    <a:pt x="1" y="6"/>
                    <a:pt x="0" y="6"/>
                  </a:cubicBezTo>
                  <a:cubicBezTo>
                    <a:pt x="0" y="7"/>
                    <a:pt x="3" y="9"/>
                    <a:pt x="4" y="9"/>
                  </a:cubicBezTo>
                  <a:cubicBezTo>
                    <a:pt x="5" y="11"/>
                    <a:pt x="4" y="12"/>
                    <a:pt x="5" y="13"/>
                  </a:cubicBezTo>
                  <a:cubicBezTo>
                    <a:pt x="5" y="15"/>
                    <a:pt x="8" y="15"/>
                    <a:pt x="9" y="14"/>
                  </a:cubicBezTo>
                  <a:cubicBezTo>
                    <a:pt x="11" y="13"/>
                    <a:pt x="12" y="16"/>
                    <a:pt x="12" y="17"/>
                  </a:cubicBezTo>
                  <a:cubicBezTo>
                    <a:pt x="13" y="19"/>
                    <a:pt x="15" y="19"/>
                    <a:pt x="13" y="21"/>
                  </a:cubicBezTo>
                  <a:cubicBezTo>
                    <a:pt x="11" y="22"/>
                    <a:pt x="10" y="19"/>
                    <a:pt x="10" y="22"/>
                  </a:cubicBezTo>
                  <a:cubicBezTo>
                    <a:pt x="10" y="24"/>
                    <a:pt x="13" y="24"/>
                    <a:pt x="14" y="25"/>
                  </a:cubicBezTo>
                  <a:cubicBezTo>
                    <a:pt x="16" y="27"/>
                    <a:pt x="17" y="29"/>
                    <a:pt x="19" y="31"/>
                  </a:cubicBezTo>
                  <a:cubicBezTo>
                    <a:pt x="20" y="33"/>
                    <a:pt x="22" y="33"/>
                    <a:pt x="23" y="35"/>
                  </a:cubicBezTo>
                  <a:cubicBezTo>
                    <a:pt x="24" y="37"/>
                    <a:pt x="24" y="38"/>
                    <a:pt x="26" y="39"/>
                  </a:cubicBezTo>
                  <a:cubicBezTo>
                    <a:pt x="27" y="40"/>
                    <a:pt x="26" y="42"/>
                    <a:pt x="28" y="43"/>
                  </a:cubicBezTo>
                  <a:cubicBezTo>
                    <a:pt x="29" y="44"/>
                    <a:pt x="28" y="47"/>
                    <a:pt x="27" y="48"/>
                  </a:cubicBezTo>
                  <a:cubicBezTo>
                    <a:pt x="26" y="49"/>
                    <a:pt x="27" y="51"/>
                    <a:pt x="28" y="52"/>
                  </a:cubicBezTo>
                  <a:cubicBezTo>
                    <a:pt x="28" y="54"/>
                    <a:pt x="28" y="55"/>
                    <a:pt x="28" y="57"/>
                  </a:cubicBezTo>
                  <a:cubicBezTo>
                    <a:pt x="26" y="59"/>
                    <a:pt x="26" y="59"/>
                    <a:pt x="23" y="60"/>
                  </a:cubicBezTo>
                  <a:cubicBezTo>
                    <a:pt x="21" y="60"/>
                    <a:pt x="24" y="63"/>
                    <a:pt x="20" y="62"/>
                  </a:cubicBezTo>
                  <a:cubicBezTo>
                    <a:pt x="18" y="62"/>
                    <a:pt x="20" y="64"/>
                    <a:pt x="20" y="65"/>
                  </a:cubicBezTo>
                  <a:cubicBezTo>
                    <a:pt x="21" y="67"/>
                    <a:pt x="19" y="66"/>
                    <a:pt x="18" y="66"/>
                  </a:cubicBezTo>
                  <a:cubicBezTo>
                    <a:pt x="16" y="66"/>
                    <a:pt x="15" y="66"/>
                    <a:pt x="14" y="67"/>
                  </a:cubicBezTo>
                  <a:cubicBezTo>
                    <a:pt x="11" y="69"/>
                    <a:pt x="13" y="69"/>
                    <a:pt x="15" y="70"/>
                  </a:cubicBezTo>
                  <a:cubicBezTo>
                    <a:pt x="16" y="70"/>
                    <a:pt x="14" y="73"/>
                    <a:pt x="14" y="74"/>
                  </a:cubicBezTo>
                  <a:cubicBezTo>
                    <a:pt x="13" y="74"/>
                    <a:pt x="13" y="78"/>
                    <a:pt x="14" y="77"/>
                  </a:cubicBezTo>
                  <a:cubicBezTo>
                    <a:pt x="16" y="76"/>
                    <a:pt x="17" y="75"/>
                    <a:pt x="18" y="75"/>
                  </a:cubicBezTo>
                  <a:cubicBezTo>
                    <a:pt x="22" y="74"/>
                    <a:pt x="20" y="73"/>
                    <a:pt x="19" y="71"/>
                  </a:cubicBezTo>
                  <a:cubicBezTo>
                    <a:pt x="20" y="71"/>
                    <a:pt x="21" y="73"/>
                    <a:pt x="22" y="72"/>
                  </a:cubicBezTo>
                  <a:cubicBezTo>
                    <a:pt x="23" y="71"/>
                    <a:pt x="21" y="70"/>
                    <a:pt x="21" y="70"/>
                  </a:cubicBezTo>
                  <a:cubicBezTo>
                    <a:pt x="21" y="69"/>
                    <a:pt x="23" y="71"/>
                    <a:pt x="23" y="71"/>
                  </a:cubicBezTo>
                  <a:cubicBezTo>
                    <a:pt x="22" y="71"/>
                    <a:pt x="23" y="67"/>
                    <a:pt x="24" y="67"/>
                  </a:cubicBezTo>
                  <a:cubicBezTo>
                    <a:pt x="24" y="66"/>
                    <a:pt x="26" y="68"/>
                    <a:pt x="26" y="68"/>
                  </a:cubicBezTo>
                  <a:cubicBezTo>
                    <a:pt x="28" y="68"/>
                    <a:pt x="29" y="67"/>
                    <a:pt x="30" y="66"/>
                  </a:cubicBezTo>
                  <a:cubicBezTo>
                    <a:pt x="31" y="65"/>
                    <a:pt x="36" y="63"/>
                    <a:pt x="36" y="61"/>
                  </a:cubicBezTo>
                  <a:cubicBezTo>
                    <a:pt x="36" y="60"/>
                    <a:pt x="35" y="59"/>
                    <a:pt x="36" y="57"/>
                  </a:cubicBezTo>
                  <a:cubicBezTo>
                    <a:pt x="36" y="56"/>
                    <a:pt x="38" y="57"/>
                    <a:pt x="37" y="55"/>
                  </a:cubicBezTo>
                  <a:cubicBezTo>
                    <a:pt x="36" y="54"/>
                    <a:pt x="38" y="56"/>
                    <a:pt x="37" y="55"/>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05" name="Freeform 706">
              <a:extLst>
                <a:ext uri="{FF2B5EF4-FFF2-40B4-BE49-F238E27FC236}">
                  <a16:creationId xmlns:a16="http://schemas.microsoft.com/office/drawing/2014/main" id="{0825692D-5D75-16CE-2E31-A9FA0F0F70FB}"/>
                </a:ext>
              </a:extLst>
            </p:cNvPr>
            <p:cNvSpPr>
              <a:spLocks/>
            </p:cNvSpPr>
            <p:nvPr/>
          </p:nvSpPr>
          <p:spPr bwMode="auto">
            <a:xfrm>
              <a:off x="16279815" y="7978656"/>
              <a:ext cx="343950" cy="420492"/>
            </a:xfrm>
            <a:custGeom>
              <a:avLst/>
              <a:gdLst>
                <a:gd name="T0" fmla="*/ 37 w 37"/>
                <a:gd name="T1" fmla="*/ 38 h 45"/>
                <a:gd name="T2" fmla="*/ 35 w 37"/>
                <a:gd name="T3" fmla="*/ 35 h 45"/>
                <a:gd name="T4" fmla="*/ 33 w 37"/>
                <a:gd name="T5" fmla="*/ 32 h 45"/>
                <a:gd name="T6" fmla="*/ 30 w 37"/>
                <a:gd name="T7" fmla="*/ 28 h 45"/>
                <a:gd name="T8" fmla="*/ 26 w 37"/>
                <a:gd name="T9" fmla="*/ 22 h 45"/>
                <a:gd name="T10" fmla="*/ 22 w 37"/>
                <a:gd name="T11" fmla="*/ 18 h 45"/>
                <a:gd name="T12" fmla="*/ 19 w 37"/>
                <a:gd name="T13" fmla="*/ 15 h 45"/>
                <a:gd name="T14" fmla="*/ 22 w 37"/>
                <a:gd name="T15" fmla="*/ 14 h 45"/>
                <a:gd name="T16" fmla="*/ 21 w 37"/>
                <a:gd name="T17" fmla="*/ 10 h 45"/>
                <a:gd name="T18" fmla="*/ 14 w 37"/>
                <a:gd name="T19" fmla="*/ 8 h 45"/>
                <a:gd name="T20" fmla="*/ 13 w 37"/>
                <a:gd name="T21" fmla="*/ 4 h 45"/>
                <a:gd name="T22" fmla="*/ 9 w 37"/>
                <a:gd name="T23" fmla="*/ 0 h 45"/>
                <a:gd name="T24" fmla="*/ 7 w 37"/>
                <a:gd name="T25" fmla="*/ 0 h 45"/>
                <a:gd name="T26" fmla="*/ 8 w 37"/>
                <a:gd name="T27" fmla="*/ 4 h 45"/>
                <a:gd name="T28" fmla="*/ 8 w 37"/>
                <a:gd name="T29" fmla="*/ 7 h 45"/>
                <a:gd name="T30" fmla="*/ 4 w 37"/>
                <a:gd name="T31" fmla="*/ 5 h 45"/>
                <a:gd name="T32" fmla="*/ 0 w 37"/>
                <a:gd name="T33" fmla="*/ 10 h 45"/>
                <a:gd name="T34" fmla="*/ 4 w 37"/>
                <a:gd name="T35" fmla="*/ 15 h 45"/>
                <a:gd name="T36" fmla="*/ 4 w 37"/>
                <a:gd name="T37" fmla="*/ 22 h 45"/>
                <a:gd name="T38" fmla="*/ 3 w 37"/>
                <a:gd name="T39" fmla="*/ 26 h 45"/>
                <a:gd name="T40" fmla="*/ 7 w 37"/>
                <a:gd name="T41" fmla="*/ 25 h 45"/>
                <a:gd name="T42" fmla="*/ 10 w 37"/>
                <a:gd name="T43" fmla="*/ 23 h 45"/>
                <a:gd name="T44" fmla="*/ 15 w 37"/>
                <a:gd name="T45" fmla="*/ 22 h 45"/>
                <a:gd name="T46" fmla="*/ 23 w 37"/>
                <a:gd name="T47" fmla="*/ 28 h 45"/>
                <a:gd name="T48" fmla="*/ 27 w 37"/>
                <a:gd name="T49" fmla="*/ 36 h 45"/>
                <a:gd name="T50" fmla="*/ 27 w 37"/>
                <a:gd name="T51" fmla="*/ 39 h 45"/>
                <a:gd name="T52" fmla="*/ 25 w 37"/>
                <a:gd name="T53" fmla="*/ 43 h 45"/>
                <a:gd name="T54" fmla="*/ 29 w 37"/>
                <a:gd name="T55" fmla="*/ 43 h 45"/>
                <a:gd name="T56" fmla="*/ 32 w 37"/>
                <a:gd name="T57" fmla="*/ 42 h 45"/>
                <a:gd name="T58" fmla="*/ 35 w 37"/>
                <a:gd name="T59" fmla="*/ 42 h 45"/>
                <a:gd name="T60" fmla="*/ 37 w 37"/>
                <a:gd name="T61" fmla="*/ 38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7" h="45">
                  <a:moveTo>
                    <a:pt x="37" y="38"/>
                  </a:moveTo>
                  <a:cubicBezTo>
                    <a:pt x="37" y="37"/>
                    <a:pt x="36" y="37"/>
                    <a:pt x="35" y="35"/>
                  </a:cubicBezTo>
                  <a:cubicBezTo>
                    <a:pt x="35" y="33"/>
                    <a:pt x="34" y="34"/>
                    <a:pt x="33" y="32"/>
                  </a:cubicBezTo>
                  <a:cubicBezTo>
                    <a:pt x="32" y="30"/>
                    <a:pt x="32" y="29"/>
                    <a:pt x="30" y="28"/>
                  </a:cubicBezTo>
                  <a:cubicBezTo>
                    <a:pt x="28" y="26"/>
                    <a:pt x="27" y="24"/>
                    <a:pt x="26" y="22"/>
                  </a:cubicBezTo>
                  <a:cubicBezTo>
                    <a:pt x="25" y="21"/>
                    <a:pt x="23" y="19"/>
                    <a:pt x="22" y="18"/>
                  </a:cubicBezTo>
                  <a:cubicBezTo>
                    <a:pt x="20" y="17"/>
                    <a:pt x="19" y="18"/>
                    <a:pt x="19" y="15"/>
                  </a:cubicBezTo>
                  <a:cubicBezTo>
                    <a:pt x="19" y="14"/>
                    <a:pt x="21" y="16"/>
                    <a:pt x="22" y="14"/>
                  </a:cubicBezTo>
                  <a:cubicBezTo>
                    <a:pt x="24" y="13"/>
                    <a:pt x="22" y="12"/>
                    <a:pt x="21" y="10"/>
                  </a:cubicBezTo>
                  <a:cubicBezTo>
                    <a:pt x="19" y="5"/>
                    <a:pt x="16" y="11"/>
                    <a:pt x="14" y="8"/>
                  </a:cubicBezTo>
                  <a:cubicBezTo>
                    <a:pt x="13" y="7"/>
                    <a:pt x="14" y="5"/>
                    <a:pt x="13" y="4"/>
                  </a:cubicBezTo>
                  <a:cubicBezTo>
                    <a:pt x="12" y="3"/>
                    <a:pt x="10" y="2"/>
                    <a:pt x="9" y="0"/>
                  </a:cubicBezTo>
                  <a:cubicBezTo>
                    <a:pt x="9" y="0"/>
                    <a:pt x="7" y="0"/>
                    <a:pt x="7" y="0"/>
                  </a:cubicBezTo>
                  <a:cubicBezTo>
                    <a:pt x="6" y="1"/>
                    <a:pt x="8" y="3"/>
                    <a:pt x="8" y="4"/>
                  </a:cubicBezTo>
                  <a:cubicBezTo>
                    <a:pt x="8" y="5"/>
                    <a:pt x="9" y="7"/>
                    <a:pt x="8" y="7"/>
                  </a:cubicBezTo>
                  <a:cubicBezTo>
                    <a:pt x="6" y="7"/>
                    <a:pt x="6" y="5"/>
                    <a:pt x="4" y="5"/>
                  </a:cubicBezTo>
                  <a:cubicBezTo>
                    <a:pt x="3" y="4"/>
                    <a:pt x="0" y="10"/>
                    <a:pt x="0" y="10"/>
                  </a:cubicBezTo>
                  <a:cubicBezTo>
                    <a:pt x="1" y="13"/>
                    <a:pt x="0" y="17"/>
                    <a:pt x="4" y="15"/>
                  </a:cubicBezTo>
                  <a:cubicBezTo>
                    <a:pt x="6" y="14"/>
                    <a:pt x="4" y="22"/>
                    <a:pt x="4" y="22"/>
                  </a:cubicBezTo>
                  <a:cubicBezTo>
                    <a:pt x="6" y="23"/>
                    <a:pt x="4" y="24"/>
                    <a:pt x="3" y="26"/>
                  </a:cubicBezTo>
                  <a:cubicBezTo>
                    <a:pt x="3" y="27"/>
                    <a:pt x="6" y="25"/>
                    <a:pt x="7" y="25"/>
                  </a:cubicBezTo>
                  <a:cubicBezTo>
                    <a:pt x="7" y="24"/>
                    <a:pt x="9" y="23"/>
                    <a:pt x="10" y="23"/>
                  </a:cubicBezTo>
                  <a:cubicBezTo>
                    <a:pt x="12" y="24"/>
                    <a:pt x="13" y="24"/>
                    <a:pt x="15" y="22"/>
                  </a:cubicBezTo>
                  <a:cubicBezTo>
                    <a:pt x="17" y="21"/>
                    <a:pt x="24" y="25"/>
                    <a:pt x="23" y="28"/>
                  </a:cubicBezTo>
                  <a:cubicBezTo>
                    <a:pt x="21" y="32"/>
                    <a:pt x="25" y="33"/>
                    <a:pt x="27" y="36"/>
                  </a:cubicBezTo>
                  <a:cubicBezTo>
                    <a:pt x="27" y="37"/>
                    <a:pt x="27" y="38"/>
                    <a:pt x="27" y="39"/>
                  </a:cubicBezTo>
                  <a:cubicBezTo>
                    <a:pt x="27" y="40"/>
                    <a:pt x="26" y="42"/>
                    <a:pt x="25" y="43"/>
                  </a:cubicBezTo>
                  <a:cubicBezTo>
                    <a:pt x="26" y="43"/>
                    <a:pt x="29" y="45"/>
                    <a:pt x="29" y="43"/>
                  </a:cubicBezTo>
                  <a:cubicBezTo>
                    <a:pt x="29" y="42"/>
                    <a:pt x="31" y="41"/>
                    <a:pt x="32" y="42"/>
                  </a:cubicBezTo>
                  <a:cubicBezTo>
                    <a:pt x="33" y="43"/>
                    <a:pt x="34" y="43"/>
                    <a:pt x="35" y="42"/>
                  </a:cubicBezTo>
                  <a:cubicBezTo>
                    <a:pt x="37" y="42"/>
                    <a:pt x="37" y="40"/>
                    <a:pt x="37" y="38"/>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06" name="Freeform 707">
              <a:extLst>
                <a:ext uri="{FF2B5EF4-FFF2-40B4-BE49-F238E27FC236}">
                  <a16:creationId xmlns:a16="http://schemas.microsoft.com/office/drawing/2014/main" id="{BED05383-94FE-6453-9367-2417AA31AADE}"/>
                </a:ext>
              </a:extLst>
            </p:cNvPr>
            <p:cNvSpPr>
              <a:spLocks/>
            </p:cNvSpPr>
            <p:nvPr/>
          </p:nvSpPr>
          <p:spPr bwMode="auto">
            <a:xfrm>
              <a:off x="17754337" y="9119079"/>
              <a:ext cx="420383" cy="356781"/>
            </a:xfrm>
            <a:custGeom>
              <a:avLst/>
              <a:gdLst>
                <a:gd name="T0" fmla="*/ 45 w 45"/>
                <a:gd name="T1" fmla="*/ 29 h 38"/>
                <a:gd name="T2" fmla="*/ 45 w 45"/>
                <a:gd name="T3" fmla="*/ 26 h 38"/>
                <a:gd name="T4" fmla="*/ 45 w 45"/>
                <a:gd name="T5" fmla="*/ 24 h 38"/>
                <a:gd name="T6" fmla="*/ 45 w 45"/>
                <a:gd name="T7" fmla="*/ 15 h 38"/>
                <a:gd name="T8" fmla="*/ 45 w 45"/>
                <a:gd name="T9" fmla="*/ 6 h 38"/>
                <a:gd name="T10" fmla="*/ 35 w 45"/>
                <a:gd name="T11" fmla="*/ 3 h 38"/>
                <a:gd name="T12" fmla="*/ 30 w 45"/>
                <a:gd name="T13" fmla="*/ 0 h 38"/>
                <a:gd name="T14" fmla="*/ 26 w 45"/>
                <a:gd name="T15" fmla="*/ 3 h 38"/>
                <a:gd name="T16" fmla="*/ 22 w 45"/>
                <a:gd name="T17" fmla="*/ 5 h 38"/>
                <a:gd name="T18" fmla="*/ 18 w 45"/>
                <a:gd name="T19" fmla="*/ 10 h 38"/>
                <a:gd name="T20" fmla="*/ 14 w 45"/>
                <a:gd name="T21" fmla="*/ 8 h 38"/>
                <a:gd name="T22" fmla="*/ 11 w 45"/>
                <a:gd name="T23" fmla="*/ 5 h 38"/>
                <a:gd name="T24" fmla="*/ 9 w 45"/>
                <a:gd name="T25" fmla="*/ 6 h 38"/>
                <a:gd name="T26" fmla="*/ 7 w 45"/>
                <a:gd name="T27" fmla="*/ 5 h 38"/>
                <a:gd name="T28" fmla="*/ 4 w 45"/>
                <a:gd name="T29" fmla="*/ 6 h 38"/>
                <a:gd name="T30" fmla="*/ 0 w 45"/>
                <a:gd name="T31" fmla="*/ 7 h 38"/>
                <a:gd name="T32" fmla="*/ 3 w 45"/>
                <a:gd name="T33" fmla="*/ 8 h 38"/>
                <a:gd name="T34" fmla="*/ 4 w 45"/>
                <a:gd name="T35" fmla="*/ 11 h 38"/>
                <a:gd name="T36" fmla="*/ 7 w 45"/>
                <a:gd name="T37" fmla="*/ 14 h 38"/>
                <a:gd name="T38" fmla="*/ 9 w 45"/>
                <a:gd name="T39" fmla="*/ 8 h 38"/>
                <a:gd name="T40" fmla="*/ 10 w 45"/>
                <a:gd name="T41" fmla="*/ 12 h 38"/>
                <a:gd name="T42" fmla="*/ 15 w 45"/>
                <a:gd name="T43" fmla="*/ 12 h 38"/>
                <a:gd name="T44" fmla="*/ 18 w 45"/>
                <a:gd name="T45" fmla="*/ 15 h 38"/>
                <a:gd name="T46" fmla="*/ 27 w 45"/>
                <a:gd name="T47" fmla="*/ 19 h 38"/>
                <a:gd name="T48" fmla="*/ 32 w 45"/>
                <a:gd name="T49" fmla="*/ 22 h 38"/>
                <a:gd name="T50" fmla="*/ 34 w 45"/>
                <a:gd name="T51" fmla="*/ 26 h 38"/>
                <a:gd name="T52" fmla="*/ 36 w 45"/>
                <a:gd name="T53" fmla="*/ 27 h 38"/>
                <a:gd name="T54" fmla="*/ 34 w 45"/>
                <a:gd name="T55" fmla="*/ 28 h 38"/>
                <a:gd name="T56" fmla="*/ 36 w 45"/>
                <a:gd name="T57" fmla="*/ 29 h 38"/>
                <a:gd name="T58" fmla="*/ 35 w 45"/>
                <a:gd name="T59" fmla="*/ 30 h 38"/>
                <a:gd name="T60" fmla="*/ 32 w 45"/>
                <a:gd name="T61" fmla="*/ 31 h 38"/>
                <a:gd name="T62" fmla="*/ 29 w 45"/>
                <a:gd name="T63" fmla="*/ 34 h 38"/>
                <a:gd name="T64" fmla="*/ 34 w 45"/>
                <a:gd name="T65" fmla="*/ 35 h 38"/>
                <a:gd name="T66" fmla="*/ 36 w 45"/>
                <a:gd name="T67" fmla="*/ 31 h 38"/>
                <a:gd name="T68" fmla="*/ 36 w 45"/>
                <a:gd name="T69" fmla="*/ 33 h 38"/>
                <a:gd name="T70" fmla="*/ 40 w 45"/>
                <a:gd name="T71" fmla="*/ 32 h 38"/>
                <a:gd name="T72" fmla="*/ 45 w 45"/>
                <a:gd name="T73" fmla="*/ 38 h 38"/>
                <a:gd name="T74" fmla="*/ 45 w 45"/>
                <a:gd name="T75" fmla="*/ 29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45" h="38">
                  <a:moveTo>
                    <a:pt x="45" y="29"/>
                  </a:moveTo>
                  <a:cubicBezTo>
                    <a:pt x="45" y="28"/>
                    <a:pt x="44" y="27"/>
                    <a:pt x="45" y="26"/>
                  </a:cubicBezTo>
                  <a:cubicBezTo>
                    <a:pt x="45" y="25"/>
                    <a:pt x="45" y="25"/>
                    <a:pt x="45" y="24"/>
                  </a:cubicBezTo>
                  <a:cubicBezTo>
                    <a:pt x="45" y="21"/>
                    <a:pt x="45" y="18"/>
                    <a:pt x="45" y="15"/>
                  </a:cubicBezTo>
                  <a:cubicBezTo>
                    <a:pt x="45" y="12"/>
                    <a:pt x="45" y="9"/>
                    <a:pt x="45" y="6"/>
                  </a:cubicBezTo>
                  <a:cubicBezTo>
                    <a:pt x="45" y="6"/>
                    <a:pt x="36" y="3"/>
                    <a:pt x="35" y="3"/>
                  </a:cubicBezTo>
                  <a:cubicBezTo>
                    <a:pt x="33" y="2"/>
                    <a:pt x="32" y="1"/>
                    <a:pt x="30" y="0"/>
                  </a:cubicBezTo>
                  <a:cubicBezTo>
                    <a:pt x="27" y="0"/>
                    <a:pt x="27" y="2"/>
                    <a:pt x="26" y="3"/>
                  </a:cubicBezTo>
                  <a:cubicBezTo>
                    <a:pt x="26" y="4"/>
                    <a:pt x="23" y="4"/>
                    <a:pt x="22" y="5"/>
                  </a:cubicBezTo>
                  <a:cubicBezTo>
                    <a:pt x="21" y="7"/>
                    <a:pt x="20" y="9"/>
                    <a:pt x="18" y="10"/>
                  </a:cubicBezTo>
                  <a:cubicBezTo>
                    <a:pt x="16" y="11"/>
                    <a:pt x="14" y="10"/>
                    <a:pt x="14" y="8"/>
                  </a:cubicBezTo>
                  <a:cubicBezTo>
                    <a:pt x="13" y="6"/>
                    <a:pt x="12" y="6"/>
                    <a:pt x="11" y="5"/>
                  </a:cubicBezTo>
                  <a:cubicBezTo>
                    <a:pt x="11" y="3"/>
                    <a:pt x="10" y="5"/>
                    <a:pt x="9" y="6"/>
                  </a:cubicBezTo>
                  <a:cubicBezTo>
                    <a:pt x="8" y="6"/>
                    <a:pt x="7" y="5"/>
                    <a:pt x="7" y="5"/>
                  </a:cubicBezTo>
                  <a:cubicBezTo>
                    <a:pt x="6" y="5"/>
                    <a:pt x="5" y="6"/>
                    <a:pt x="4" y="6"/>
                  </a:cubicBezTo>
                  <a:cubicBezTo>
                    <a:pt x="4" y="7"/>
                    <a:pt x="0" y="6"/>
                    <a:pt x="0" y="7"/>
                  </a:cubicBezTo>
                  <a:cubicBezTo>
                    <a:pt x="0" y="8"/>
                    <a:pt x="2" y="8"/>
                    <a:pt x="3" y="8"/>
                  </a:cubicBezTo>
                  <a:cubicBezTo>
                    <a:pt x="4" y="9"/>
                    <a:pt x="4" y="10"/>
                    <a:pt x="4" y="11"/>
                  </a:cubicBezTo>
                  <a:cubicBezTo>
                    <a:pt x="4" y="13"/>
                    <a:pt x="7" y="13"/>
                    <a:pt x="7" y="14"/>
                  </a:cubicBezTo>
                  <a:cubicBezTo>
                    <a:pt x="7" y="12"/>
                    <a:pt x="7" y="9"/>
                    <a:pt x="9" y="8"/>
                  </a:cubicBezTo>
                  <a:cubicBezTo>
                    <a:pt x="7" y="9"/>
                    <a:pt x="8" y="11"/>
                    <a:pt x="10" y="12"/>
                  </a:cubicBezTo>
                  <a:cubicBezTo>
                    <a:pt x="12" y="13"/>
                    <a:pt x="13" y="13"/>
                    <a:pt x="15" y="12"/>
                  </a:cubicBezTo>
                  <a:cubicBezTo>
                    <a:pt x="12" y="13"/>
                    <a:pt x="17" y="15"/>
                    <a:pt x="18" y="15"/>
                  </a:cubicBezTo>
                  <a:cubicBezTo>
                    <a:pt x="21" y="16"/>
                    <a:pt x="24" y="18"/>
                    <a:pt x="27" y="19"/>
                  </a:cubicBezTo>
                  <a:cubicBezTo>
                    <a:pt x="29" y="20"/>
                    <a:pt x="31" y="21"/>
                    <a:pt x="32" y="22"/>
                  </a:cubicBezTo>
                  <a:cubicBezTo>
                    <a:pt x="32" y="24"/>
                    <a:pt x="33" y="25"/>
                    <a:pt x="34" y="26"/>
                  </a:cubicBezTo>
                  <a:cubicBezTo>
                    <a:pt x="34" y="26"/>
                    <a:pt x="36" y="27"/>
                    <a:pt x="36" y="27"/>
                  </a:cubicBezTo>
                  <a:cubicBezTo>
                    <a:pt x="36" y="27"/>
                    <a:pt x="34" y="28"/>
                    <a:pt x="34" y="28"/>
                  </a:cubicBezTo>
                  <a:cubicBezTo>
                    <a:pt x="34" y="28"/>
                    <a:pt x="36" y="28"/>
                    <a:pt x="36" y="29"/>
                  </a:cubicBezTo>
                  <a:cubicBezTo>
                    <a:pt x="36" y="28"/>
                    <a:pt x="35" y="29"/>
                    <a:pt x="35" y="30"/>
                  </a:cubicBezTo>
                  <a:cubicBezTo>
                    <a:pt x="34" y="31"/>
                    <a:pt x="33" y="30"/>
                    <a:pt x="32" y="31"/>
                  </a:cubicBezTo>
                  <a:cubicBezTo>
                    <a:pt x="31" y="31"/>
                    <a:pt x="28" y="34"/>
                    <a:pt x="29" y="34"/>
                  </a:cubicBezTo>
                  <a:cubicBezTo>
                    <a:pt x="30" y="35"/>
                    <a:pt x="32" y="35"/>
                    <a:pt x="34" y="35"/>
                  </a:cubicBezTo>
                  <a:cubicBezTo>
                    <a:pt x="34" y="34"/>
                    <a:pt x="35" y="30"/>
                    <a:pt x="36" y="31"/>
                  </a:cubicBezTo>
                  <a:cubicBezTo>
                    <a:pt x="36" y="32"/>
                    <a:pt x="33" y="33"/>
                    <a:pt x="36" y="33"/>
                  </a:cubicBezTo>
                  <a:cubicBezTo>
                    <a:pt x="38" y="34"/>
                    <a:pt x="39" y="34"/>
                    <a:pt x="40" y="32"/>
                  </a:cubicBezTo>
                  <a:cubicBezTo>
                    <a:pt x="39" y="34"/>
                    <a:pt x="44" y="37"/>
                    <a:pt x="45" y="38"/>
                  </a:cubicBezTo>
                  <a:cubicBezTo>
                    <a:pt x="45" y="35"/>
                    <a:pt x="45" y="32"/>
                    <a:pt x="45" y="29"/>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07" name="Freeform 708">
              <a:extLst>
                <a:ext uri="{FF2B5EF4-FFF2-40B4-BE49-F238E27FC236}">
                  <a16:creationId xmlns:a16="http://schemas.microsoft.com/office/drawing/2014/main" id="{9F36902F-2D55-392A-C0E7-F93D4F03C421}"/>
                </a:ext>
              </a:extLst>
            </p:cNvPr>
            <p:cNvSpPr>
              <a:spLocks/>
            </p:cNvSpPr>
            <p:nvPr/>
          </p:nvSpPr>
          <p:spPr bwMode="auto">
            <a:xfrm>
              <a:off x="18165166" y="9176423"/>
              <a:ext cx="477708" cy="382265"/>
            </a:xfrm>
            <a:custGeom>
              <a:avLst/>
              <a:gdLst>
                <a:gd name="T0" fmla="*/ 50 w 51"/>
                <a:gd name="T1" fmla="*/ 39 h 41"/>
                <a:gd name="T2" fmla="*/ 45 w 51"/>
                <a:gd name="T3" fmla="*/ 37 h 41"/>
                <a:gd name="T4" fmla="*/ 47 w 51"/>
                <a:gd name="T5" fmla="*/ 36 h 41"/>
                <a:gd name="T6" fmla="*/ 42 w 51"/>
                <a:gd name="T7" fmla="*/ 34 h 41"/>
                <a:gd name="T8" fmla="*/ 38 w 51"/>
                <a:gd name="T9" fmla="*/ 30 h 41"/>
                <a:gd name="T10" fmla="*/ 37 w 51"/>
                <a:gd name="T11" fmla="*/ 28 h 41"/>
                <a:gd name="T12" fmla="*/ 34 w 51"/>
                <a:gd name="T13" fmla="*/ 26 h 41"/>
                <a:gd name="T14" fmla="*/ 29 w 51"/>
                <a:gd name="T15" fmla="*/ 21 h 41"/>
                <a:gd name="T16" fmla="*/ 34 w 51"/>
                <a:gd name="T17" fmla="*/ 21 h 41"/>
                <a:gd name="T18" fmla="*/ 34 w 51"/>
                <a:gd name="T19" fmla="*/ 18 h 41"/>
                <a:gd name="T20" fmla="*/ 31 w 51"/>
                <a:gd name="T21" fmla="*/ 17 h 41"/>
                <a:gd name="T22" fmla="*/ 25 w 51"/>
                <a:gd name="T23" fmla="*/ 12 h 41"/>
                <a:gd name="T24" fmla="*/ 19 w 51"/>
                <a:gd name="T25" fmla="*/ 7 h 41"/>
                <a:gd name="T26" fmla="*/ 16 w 51"/>
                <a:gd name="T27" fmla="*/ 6 h 41"/>
                <a:gd name="T28" fmla="*/ 13 w 51"/>
                <a:gd name="T29" fmla="*/ 4 h 41"/>
                <a:gd name="T30" fmla="*/ 8 w 51"/>
                <a:gd name="T31" fmla="*/ 2 h 41"/>
                <a:gd name="T32" fmla="*/ 1 w 51"/>
                <a:gd name="T33" fmla="*/ 0 h 41"/>
                <a:gd name="T34" fmla="*/ 1 w 51"/>
                <a:gd name="T35" fmla="*/ 10 h 41"/>
                <a:gd name="T36" fmla="*/ 1 w 51"/>
                <a:gd name="T37" fmla="*/ 20 h 41"/>
                <a:gd name="T38" fmla="*/ 1 w 51"/>
                <a:gd name="T39" fmla="*/ 25 h 41"/>
                <a:gd name="T40" fmla="*/ 1 w 51"/>
                <a:gd name="T41" fmla="*/ 30 h 41"/>
                <a:gd name="T42" fmla="*/ 4 w 51"/>
                <a:gd name="T43" fmla="*/ 33 h 41"/>
                <a:gd name="T44" fmla="*/ 13 w 51"/>
                <a:gd name="T45" fmla="*/ 31 h 41"/>
                <a:gd name="T46" fmla="*/ 9 w 51"/>
                <a:gd name="T47" fmla="*/ 28 h 41"/>
                <a:gd name="T48" fmla="*/ 14 w 51"/>
                <a:gd name="T49" fmla="*/ 30 h 41"/>
                <a:gd name="T50" fmla="*/ 13 w 51"/>
                <a:gd name="T51" fmla="*/ 26 h 41"/>
                <a:gd name="T52" fmla="*/ 15 w 51"/>
                <a:gd name="T53" fmla="*/ 27 h 41"/>
                <a:gd name="T54" fmla="*/ 18 w 51"/>
                <a:gd name="T55" fmla="*/ 25 h 41"/>
                <a:gd name="T56" fmla="*/ 26 w 51"/>
                <a:gd name="T57" fmla="*/ 27 h 41"/>
                <a:gd name="T58" fmla="*/ 31 w 51"/>
                <a:gd name="T59" fmla="*/ 33 h 41"/>
                <a:gd name="T60" fmla="*/ 36 w 51"/>
                <a:gd name="T61" fmla="*/ 38 h 41"/>
                <a:gd name="T62" fmla="*/ 45 w 51"/>
                <a:gd name="T63" fmla="*/ 40 h 41"/>
                <a:gd name="T64" fmla="*/ 48 w 51"/>
                <a:gd name="T65" fmla="*/ 40 h 41"/>
                <a:gd name="T66" fmla="*/ 50 w 51"/>
                <a:gd name="T67" fmla="*/ 39 h 41"/>
                <a:gd name="T68" fmla="*/ 50 w 51"/>
                <a:gd name="T69" fmla="*/ 39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1" h="41">
                  <a:moveTo>
                    <a:pt x="50" y="39"/>
                  </a:moveTo>
                  <a:cubicBezTo>
                    <a:pt x="48" y="38"/>
                    <a:pt x="46" y="38"/>
                    <a:pt x="45" y="37"/>
                  </a:cubicBezTo>
                  <a:cubicBezTo>
                    <a:pt x="44" y="36"/>
                    <a:pt x="46" y="35"/>
                    <a:pt x="47" y="36"/>
                  </a:cubicBezTo>
                  <a:cubicBezTo>
                    <a:pt x="45" y="35"/>
                    <a:pt x="42" y="36"/>
                    <a:pt x="42" y="34"/>
                  </a:cubicBezTo>
                  <a:cubicBezTo>
                    <a:pt x="42" y="32"/>
                    <a:pt x="39" y="32"/>
                    <a:pt x="38" y="30"/>
                  </a:cubicBezTo>
                  <a:cubicBezTo>
                    <a:pt x="37" y="29"/>
                    <a:pt x="38" y="29"/>
                    <a:pt x="37" y="28"/>
                  </a:cubicBezTo>
                  <a:cubicBezTo>
                    <a:pt x="36" y="27"/>
                    <a:pt x="35" y="27"/>
                    <a:pt x="34" y="26"/>
                  </a:cubicBezTo>
                  <a:cubicBezTo>
                    <a:pt x="34" y="26"/>
                    <a:pt x="30" y="21"/>
                    <a:pt x="29" y="21"/>
                  </a:cubicBezTo>
                  <a:cubicBezTo>
                    <a:pt x="30" y="20"/>
                    <a:pt x="33" y="21"/>
                    <a:pt x="34" y="21"/>
                  </a:cubicBezTo>
                  <a:cubicBezTo>
                    <a:pt x="36" y="21"/>
                    <a:pt x="35" y="20"/>
                    <a:pt x="34" y="18"/>
                  </a:cubicBezTo>
                  <a:cubicBezTo>
                    <a:pt x="34" y="17"/>
                    <a:pt x="32" y="17"/>
                    <a:pt x="31" y="17"/>
                  </a:cubicBezTo>
                  <a:cubicBezTo>
                    <a:pt x="28" y="15"/>
                    <a:pt x="26" y="14"/>
                    <a:pt x="25" y="12"/>
                  </a:cubicBezTo>
                  <a:cubicBezTo>
                    <a:pt x="24" y="10"/>
                    <a:pt x="21" y="8"/>
                    <a:pt x="19" y="7"/>
                  </a:cubicBezTo>
                  <a:cubicBezTo>
                    <a:pt x="18" y="6"/>
                    <a:pt x="17" y="6"/>
                    <a:pt x="16" y="6"/>
                  </a:cubicBezTo>
                  <a:cubicBezTo>
                    <a:pt x="15" y="6"/>
                    <a:pt x="14" y="4"/>
                    <a:pt x="13" y="4"/>
                  </a:cubicBezTo>
                  <a:cubicBezTo>
                    <a:pt x="12" y="3"/>
                    <a:pt x="10" y="3"/>
                    <a:pt x="8" y="2"/>
                  </a:cubicBezTo>
                  <a:cubicBezTo>
                    <a:pt x="6" y="2"/>
                    <a:pt x="4" y="0"/>
                    <a:pt x="1" y="0"/>
                  </a:cubicBezTo>
                  <a:cubicBezTo>
                    <a:pt x="1" y="3"/>
                    <a:pt x="1" y="7"/>
                    <a:pt x="1" y="10"/>
                  </a:cubicBezTo>
                  <a:cubicBezTo>
                    <a:pt x="1" y="13"/>
                    <a:pt x="2" y="17"/>
                    <a:pt x="1" y="20"/>
                  </a:cubicBezTo>
                  <a:cubicBezTo>
                    <a:pt x="0" y="21"/>
                    <a:pt x="1" y="23"/>
                    <a:pt x="1" y="25"/>
                  </a:cubicBezTo>
                  <a:cubicBezTo>
                    <a:pt x="1" y="27"/>
                    <a:pt x="1" y="28"/>
                    <a:pt x="1" y="30"/>
                  </a:cubicBezTo>
                  <a:cubicBezTo>
                    <a:pt x="1" y="33"/>
                    <a:pt x="2" y="33"/>
                    <a:pt x="4" y="33"/>
                  </a:cubicBezTo>
                  <a:cubicBezTo>
                    <a:pt x="7" y="33"/>
                    <a:pt x="10" y="33"/>
                    <a:pt x="13" y="31"/>
                  </a:cubicBezTo>
                  <a:cubicBezTo>
                    <a:pt x="14" y="31"/>
                    <a:pt x="9" y="28"/>
                    <a:pt x="9" y="28"/>
                  </a:cubicBezTo>
                  <a:cubicBezTo>
                    <a:pt x="10" y="28"/>
                    <a:pt x="14" y="31"/>
                    <a:pt x="14" y="30"/>
                  </a:cubicBezTo>
                  <a:cubicBezTo>
                    <a:pt x="14" y="29"/>
                    <a:pt x="13" y="28"/>
                    <a:pt x="13" y="26"/>
                  </a:cubicBezTo>
                  <a:cubicBezTo>
                    <a:pt x="13" y="26"/>
                    <a:pt x="16" y="28"/>
                    <a:pt x="15" y="27"/>
                  </a:cubicBezTo>
                  <a:cubicBezTo>
                    <a:pt x="15" y="25"/>
                    <a:pt x="17" y="25"/>
                    <a:pt x="18" y="25"/>
                  </a:cubicBezTo>
                  <a:cubicBezTo>
                    <a:pt x="19" y="25"/>
                    <a:pt x="26" y="28"/>
                    <a:pt x="26" y="27"/>
                  </a:cubicBezTo>
                  <a:cubicBezTo>
                    <a:pt x="26" y="29"/>
                    <a:pt x="30" y="31"/>
                    <a:pt x="31" y="33"/>
                  </a:cubicBezTo>
                  <a:cubicBezTo>
                    <a:pt x="32" y="35"/>
                    <a:pt x="34" y="38"/>
                    <a:pt x="36" y="38"/>
                  </a:cubicBezTo>
                  <a:cubicBezTo>
                    <a:pt x="39" y="38"/>
                    <a:pt x="42" y="39"/>
                    <a:pt x="45" y="40"/>
                  </a:cubicBezTo>
                  <a:cubicBezTo>
                    <a:pt x="46" y="40"/>
                    <a:pt x="48" y="41"/>
                    <a:pt x="48" y="40"/>
                  </a:cubicBezTo>
                  <a:cubicBezTo>
                    <a:pt x="48" y="39"/>
                    <a:pt x="51" y="39"/>
                    <a:pt x="50" y="39"/>
                  </a:cubicBezTo>
                  <a:cubicBezTo>
                    <a:pt x="49" y="38"/>
                    <a:pt x="51" y="39"/>
                    <a:pt x="50" y="39"/>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08" name="Freeform 709">
              <a:extLst>
                <a:ext uri="{FF2B5EF4-FFF2-40B4-BE49-F238E27FC236}">
                  <a16:creationId xmlns:a16="http://schemas.microsoft.com/office/drawing/2014/main" id="{0D8D866A-FAFB-D2EB-02F0-E82E907A7E24}"/>
                </a:ext>
              </a:extLst>
            </p:cNvPr>
            <p:cNvSpPr>
              <a:spLocks/>
            </p:cNvSpPr>
            <p:nvPr/>
          </p:nvSpPr>
          <p:spPr bwMode="auto">
            <a:xfrm>
              <a:off x="16681089" y="8829198"/>
              <a:ext cx="477708" cy="420492"/>
            </a:xfrm>
            <a:custGeom>
              <a:avLst/>
              <a:gdLst>
                <a:gd name="T0" fmla="*/ 33 w 51"/>
                <a:gd name="T1" fmla="*/ 5 h 45"/>
                <a:gd name="T2" fmla="*/ 29 w 51"/>
                <a:gd name="T3" fmla="*/ 13 h 45"/>
                <a:gd name="T4" fmla="*/ 20 w 51"/>
                <a:gd name="T5" fmla="*/ 16 h 45"/>
                <a:gd name="T6" fmla="*/ 15 w 51"/>
                <a:gd name="T7" fmla="*/ 18 h 45"/>
                <a:gd name="T8" fmla="*/ 10 w 51"/>
                <a:gd name="T9" fmla="*/ 19 h 45"/>
                <a:gd name="T10" fmla="*/ 7 w 51"/>
                <a:gd name="T11" fmla="*/ 18 h 45"/>
                <a:gd name="T12" fmla="*/ 3 w 51"/>
                <a:gd name="T13" fmla="*/ 14 h 45"/>
                <a:gd name="T14" fmla="*/ 0 w 51"/>
                <a:gd name="T15" fmla="*/ 20 h 45"/>
                <a:gd name="T16" fmla="*/ 4 w 51"/>
                <a:gd name="T17" fmla="*/ 29 h 45"/>
                <a:gd name="T18" fmla="*/ 8 w 51"/>
                <a:gd name="T19" fmla="*/ 37 h 45"/>
                <a:gd name="T20" fmla="*/ 13 w 51"/>
                <a:gd name="T21" fmla="*/ 39 h 45"/>
                <a:gd name="T22" fmla="*/ 14 w 51"/>
                <a:gd name="T23" fmla="*/ 41 h 45"/>
                <a:gd name="T24" fmla="*/ 19 w 51"/>
                <a:gd name="T25" fmla="*/ 41 h 45"/>
                <a:gd name="T26" fmla="*/ 21 w 51"/>
                <a:gd name="T27" fmla="*/ 39 h 45"/>
                <a:gd name="T28" fmla="*/ 25 w 51"/>
                <a:gd name="T29" fmla="*/ 40 h 45"/>
                <a:gd name="T30" fmla="*/ 28 w 51"/>
                <a:gd name="T31" fmla="*/ 40 h 45"/>
                <a:gd name="T32" fmla="*/ 31 w 51"/>
                <a:gd name="T33" fmla="*/ 43 h 45"/>
                <a:gd name="T34" fmla="*/ 34 w 51"/>
                <a:gd name="T35" fmla="*/ 42 h 45"/>
                <a:gd name="T36" fmla="*/ 36 w 51"/>
                <a:gd name="T37" fmla="*/ 43 h 45"/>
                <a:gd name="T38" fmla="*/ 37 w 51"/>
                <a:gd name="T39" fmla="*/ 37 h 45"/>
                <a:gd name="T40" fmla="*/ 37 w 51"/>
                <a:gd name="T41" fmla="*/ 33 h 45"/>
                <a:gd name="T42" fmla="*/ 39 w 51"/>
                <a:gd name="T43" fmla="*/ 30 h 45"/>
                <a:gd name="T44" fmla="*/ 42 w 51"/>
                <a:gd name="T45" fmla="*/ 24 h 45"/>
                <a:gd name="T46" fmla="*/ 47 w 51"/>
                <a:gd name="T47" fmla="*/ 19 h 45"/>
                <a:gd name="T48" fmla="*/ 49 w 51"/>
                <a:gd name="T49" fmla="*/ 18 h 45"/>
                <a:gd name="T50" fmla="*/ 45 w 51"/>
                <a:gd name="T51" fmla="*/ 13 h 45"/>
                <a:gd name="T52" fmla="*/ 42 w 51"/>
                <a:gd name="T53" fmla="*/ 7 h 45"/>
                <a:gd name="T54" fmla="*/ 44 w 51"/>
                <a:gd name="T55" fmla="*/ 6 h 45"/>
                <a:gd name="T56" fmla="*/ 44 w 51"/>
                <a:gd name="T57" fmla="*/ 3 h 45"/>
                <a:gd name="T58" fmla="*/ 33 w 51"/>
                <a:gd name="T59" fmla="*/ 5 h 45"/>
                <a:gd name="T60" fmla="*/ 33 w 51"/>
                <a:gd name="T61" fmla="*/ 5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1" h="45">
                  <a:moveTo>
                    <a:pt x="33" y="5"/>
                  </a:moveTo>
                  <a:cubicBezTo>
                    <a:pt x="32" y="8"/>
                    <a:pt x="31" y="10"/>
                    <a:pt x="29" y="13"/>
                  </a:cubicBezTo>
                  <a:cubicBezTo>
                    <a:pt x="28" y="17"/>
                    <a:pt x="23" y="17"/>
                    <a:pt x="20" y="16"/>
                  </a:cubicBezTo>
                  <a:cubicBezTo>
                    <a:pt x="18" y="15"/>
                    <a:pt x="16" y="17"/>
                    <a:pt x="15" y="18"/>
                  </a:cubicBezTo>
                  <a:cubicBezTo>
                    <a:pt x="14" y="19"/>
                    <a:pt x="11" y="18"/>
                    <a:pt x="10" y="19"/>
                  </a:cubicBezTo>
                  <a:cubicBezTo>
                    <a:pt x="8" y="20"/>
                    <a:pt x="8" y="20"/>
                    <a:pt x="7" y="18"/>
                  </a:cubicBezTo>
                  <a:cubicBezTo>
                    <a:pt x="5" y="17"/>
                    <a:pt x="4" y="16"/>
                    <a:pt x="3" y="14"/>
                  </a:cubicBezTo>
                  <a:cubicBezTo>
                    <a:pt x="2" y="13"/>
                    <a:pt x="0" y="19"/>
                    <a:pt x="0" y="20"/>
                  </a:cubicBezTo>
                  <a:cubicBezTo>
                    <a:pt x="0" y="23"/>
                    <a:pt x="3" y="26"/>
                    <a:pt x="4" y="29"/>
                  </a:cubicBezTo>
                  <a:cubicBezTo>
                    <a:pt x="6" y="32"/>
                    <a:pt x="5" y="35"/>
                    <a:pt x="8" y="37"/>
                  </a:cubicBezTo>
                  <a:cubicBezTo>
                    <a:pt x="10" y="38"/>
                    <a:pt x="12" y="39"/>
                    <a:pt x="13" y="39"/>
                  </a:cubicBezTo>
                  <a:cubicBezTo>
                    <a:pt x="16" y="38"/>
                    <a:pt x="13" y="40"/>
                    <a:pt x="14" y="41"/>
                  </a:cubicBezTo>
                  <a:cubicBezTo>
                    <a:pt x="15" y="41"/>
                    <a:pt x="18" y="41"/>
                    <a:pt x="19" y="41"/>
                  </a:cubicBezTo>
                  <a:cubicBezTo>
                    <a:pt x="20" y="40"/>
                    <a:pt x="20" y="38"/>
                    <a:pt x="21" y="39"/>
                  </a:cubicBezTo>
                  <a:cubicBezTo>
                    <a:pt x="22" y="40"/>
                    <a:pt x="24" y="41"/>
                    <a:pt x="25" y="40"/>
                  </a:cubicBezTo>
                  <a:cubicBezTo>
                    <a:pt x="26" y="40"/>
                    <a:pt x="28" y="39"/>
                    <a:pt x="28" y="40"/>
                  </a:cubicBezTo>
                  <a:cubicBezTo>
                    <a:pt x="29" y="43"/>
                    <a:pt x="27" y="45"/>
                    <a:pt x="31" y="43"/>
                  </a:cubicBezTo>
                  <a:cubicBezTo>
                    <a:pt x="32" y="43"/>
                    <a:pt x="33" y="42"/>
                    <a:pt x="34" y="42"/>
                  </a:cubicBezTo>
                  <a:cubicBezTo>
                    <a:pt x="35" y="42"/>
                    <a:pt x="36" y="43"/>
                    <a:pt x="36" y="43"/>
                  </a:cubicBezTo>
                  <a:cubicBezTo>
                    <a:pt x="37" y="41"/>
                    <a:pt x="35" y="39"/>
                    <a:pt x="37" y="37"/>
                  </a:cubicBezTo>
                  <a:cubicBezTo>
                    <a:pt x="38" y="36"/>
                    <a:pt x="37" y="35"/>
                    <a:pt x="37" y="33"/>
                  </a:cubicBezTo>
                  <a:cubicBezTo>
                    <a:pt x="37" y="32"/>
                    <a:pt x="38" y="31"/>
                    <a:pt x="39" y="30"/>
                  </a:cubicBezTo>
                  <a:cubicBezTo>
                    <a:pt x="41" y="28"/>
                    <a:pt x="43" y="27"/>
                    <a:pt x="42" y="24"/>
                  </a:cubicBezTo>
                  <a:cubicBezTo>
                    <a:pt x="42" y="22"/>
                    <a:pt x="45" y="18"/>
                    <a:pt x="47" y="19"/>
                  </a:cubicBezTo>
                  <a:cubicBezTo>
                    <a:pt x="48" y="20"/>
                    <a:pt x="51" y="19"/>
                    <a:pt x="49" y="18"/>
                  </a:cubicBezTo>
                  <a:cubicBezTo>
                    <a:pt x="48" y="16"/>
                    <a:pt x="45" y="15"/>
                    <a:pt x="45" y="13"/>
                  </a:cubicBezTo>
                  <a:cubicBezTo>
                    <a:pt x="45" y="11"/>
                    <a:pt x="43" y="9"/>
                    <a:pt x="42" y="7"/>
                  </a:cubicBezTo>
                  <a:cubicBezTo>
                    <a:pt x="41" y="4"/>
                    <a:pt x="44" y="7"/>
                    <a:pt x="44" y="6"/>
                  </a:cubicBezTo>
                  <a:cubicBezTo>
                    <a:pt x="45" y="5"/>
                    <a:pt x="41" y="4"/>
                    <a:pt x="44" y="3"/>
                  </a:cubicBezTo>
                  <a:cubicBezTo>
                    <a:pt x="40" y="2"/>
                    <a:pt x="34" y="0"/>
                    <a:pt x="33" y="5"/>
                  </a:cubicBezTo>
                  <a:cubicBezTo>
                    <a:pt x="32" y="7"/>
                    <a:pt x="34" y="3"/>
                    <a:pt x="33" y="5"/>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09" name="Freeform 710">
              <a:extLst>
                <a:ext uri="{FF2B5EF4-FFF2-40B4-BE49-F238E27FC236}">
                  <a16:creationId xmlns:a16="http://schemas.microsoft.com/office/drawing/2014/main" id="{363390EF-987A-F5AD-FAEA-964E17AE600F}"/>
                </a:ext>
              </a:extLst>
            </p:cNvPr>
            <p:cNvSpPr>
              <a:spLocks/>
            </p:cNvSpPr>
            <p:nvPr/>
          </p:nvSpPr>
          <p:spPr bwMode="auto">
            <a:xfrm>
              <a:off x="16709750" y="8717701"/>
              <a:ext cx="458600" cy="299442"/>
            </a:xfrm>
            <a:custGeom>
              <a:avLst/>
              <a:gdLst>
                <a:gd name="T0" fmla="*/ 45 w 49"/>
                <a:gd name="T1" fmla="*/ 10 h 32"/>
                <a:gd name="T2" fmla="*/ 47 w 49"/>
                <a:gd name="T3" fmla="*/ 8 h 32"/>
                <a:gd name="T4" fmla="*/ 43 w 49"/>
                <a:gd name="T5" fmla="*/ 7 h 32"/>
                <a:gd name="T6" fmla="*/ 42 w 49"/>
                <a:gd name="T7" fmla="*/ 6 h 32"/>
                <a:gd name="T8" fmla="*/ 41 w 49"/>
                <a:gd name="T9" fmla="*/ 6 h 32"/>
                <a:gd name="T10" fmla="*/ 41 w 49"/>
                <a:gd name="T11" fmla="*/ 4 h 32"/>
                <a:gd name="T12" fmla="*/ 39 w 49"/>
                <a:gd name="T13" fmla="*/ 2 h 32"/>
                <a:gd name="T14" fmla="*/ 37 w 49"/>
                <a:gd name="T15" fmla="*/ 2 h 32"/>
                <a:gd name="T16" fmla="*/ 36 w 49"/>
                <a:gd name="T17" fmla="*/ 1 h 32"/>
                <a:gd name="T18" fmla="*/ 32 w 49"/>
                <a:gd name="T19" fmla="*/ 6 h 32"/>
                <a:gd name="T20" fmla="*/ 30 w 49"/>
                <a:gd name="T21" fmla="*/ 8 h 32"/>
                <a:gd name="T22" fmla="*/ 29 w 49"/>
                <a:gd name="T23" fmla="*/ 9 h 32"/>
                <a:gd name="T24" fmla="*/ 29 w 49"/>
                <a:gd name="T25" fmla="*/ 10 h 32"/>
                <a:gd name="T26" fmla="*/ 25 w 49"/>
                <a:gd name="T27" fmla="*/ 12 h 32"/>
                <a:gd name="T28" fmla="*/ 25 w 49"/>
                <a:gd name="T29" fmla="*/ 15 h 32"/>
                <a:gd name="T30" fmla="*/ 27 w 49"/>
                <a:gd name="T31" fmla="*/ 14 h 32"/>
                <a:gd name="T32" fmla="*/ 29 w 49"/>
                <a:gd name="T33" fmla="*/ 13 h 32"/>
                <a:gd name="T34" fmla="*/ 28 w 49"/>
                <a:gd name="T35" fmla="*/ 11 h 32"/>
                <a:gd name="T36" fmla="*/ 29 w 49"/>
                <a:gd name="T37" fmla="*/ 13 h 32"/>
                <a:gd name="T38" fmla="*/ 26 w 49"/>
                <a:gd name="T39" fmla="*/ 14 h 32"/>
                <a:gd name="T40" fmla="*/ 23 w 49"/>
                <a:gd name="T41" fmla="*/ 13 h 32"/>
                <a:gd name="T42" fmla="*/ 14 w 49"/>
                <a:gd name="T43" fmla="*/ 20 h 32"/>
                <a:gd name="T44" fmla="*/ 9 w 49"/>
                <a:gd name="T45" fmla="*/ 23 h 32"/>
                <a:gd name="T46" fmla="*/ 7 w 49"/>
                <a:gd name="T47" fmla="*/ 26 h 32"/>
                <a:gd name="T48" fmla="*/ 9 w 49"/>
                <a:gd name="T49" fmla="*/ 28 h 32"/>
                <a:gd name="T50" fmla="*/ 0 w 49"/>
                <a:gd name="T51" fmla="*/ 26 h 32"/>
                <a:gd name="T52" fmla="*/ 5 w 49"/>
                <a:gd name="T53" fmla="*/ 32 h 32"/>
                <a:gd name="T54" fmla="*/ 7 w 49"/>
                <a:gd name="T55" fmla="*/ 31 h 32"/>
                <a:gd name="T56" fmla="*/ 12 w 49"/>
                <a:gd name="T57" fmla="*/ 30 h 32"/>
                <a:gd name="T58" fmla="*/ 20 w 49"/>
                <a:gd name="T59" fmla="*/ 29 h 32"/>
                <a:gd name="T60" fmla="*/ 27 w 49"/>
                <a:gd name="T61" fmla="*/ 24 h 32"/>
                <a:gd name="T62" fmla="*/ 30 w 49"/>
                <a:gd name="T63" fmla="*/ 18 h 32"/>
                <a:gd name="T64" fmla="*/ 34 w 49"/>
                <a:gd name="T65" fmla="*/ 14 h 32"/>
                <a:gd name="T66" fmla="*/ 43 w 49"/>
                <a:gd name="T67" fmla="*/ 14 h 32"/>
                <a:gd name="T68" fmla="*/ 45 w 49"/>
                <a:gd name="T69" fmla="*/ 10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9" h="32">
                  <a:moveTo>
                    <a:pt x="45" y="10"/>
                  </a:moveTo>
                  <a:cubicBezTo>
                    <a:pt x="48" y="10"/>
                    <a:pt x="49" y="9"/>
                    <a:pt x="47" y="8"/>
                  </a:cubicBezTo>
                  <a:cubicBezTo>
                    <a:pt x="45" y="7"/>
                    <a:pt x="45" y="6"/>
                    <a:pt x="43" y="7"/>
                  </a:cubicBezTo>
                  <a:cubicBezTo>
                    <a:pt x="42" y="8"/>
                    <a:pt x="43" y="7"/>
                    <a:pt x="42" y="6"/>
                  </a:cubicBezTo>
                  <a:cubicBezTo>
                    <a:pt x="42" y="6"/>
                    <a:pt x="41" y="6"/>
                    <a:pt x="41" y="6"/>
                  </a:cubicBezTo>
                  <a:cubicBezTo>
                    <a:pt x="41" y="6"/>
                    <a:pt x="41" y="4"/>
                    <a:pt x="41" y="4"/>
                  </a:cubicBezTo>
                  <a:cubicBezTo>
                    <a:pt x="40" y="3"/>
                    <a:pt x="39" y="2"/>
                    <a:pt x="39" y="2"/>
                  </a:cubicBezTo>
                  <a:cubicBezTo>
                    <a:pt x="37" y="0"/>
                    <a:pt x="38" y="1"/>
                    <a:pt x="37" y="2"/>
                  </a:cubicBezTo>
                  <a:cubicBezTo>
                    <a:pt x="36" y="3"/>
                    <a:pt x="36" y="1"/>
                    <a:pt x="36" y="1"/>
                  </a:cubicBezTo>
                  <a:cubicBezTo>
                    <a:pt x="35" y="1"/>
                    <a:pt x="32" y="5"/>
                    <a:pt x="32" y="6"/>
                  </a:cubicBezTo>
                  <a:cubicBezTo>
                    <a:pt x="31" y="6"/>
                    <a:pt x="30" y="7"/>
                    <a:pt x="30" y="8"/>
                  </a:cubicBezTo>
                  <a:cubicBezTo>
                    <a:pt x="29" y="8"/>
                    <a:pt x="29" y="9"/>
                    <a:pt x="29" y="9"/>
                  </a:cubicBezTo>
                  <a:cubicBezTo>
                    <a:pt x="29" y="10"/>
                    <a:pt x="29" y="10"/>
                    <a:pt x="29" y="10"/>
                  </a:cubicBezTo>
                  <a:cubicBezTo>
                    <a:pt x="29" y="11"/>
                    <a:pt x="26" y="11"/>
                    <a:pt x="25" y="12"/>
                  </a:cubicBezTo>
                  <a:cubicBezTo>
                    <a:pt x="22" y="12"/>
                    <a:pt x="23" y="14"/>
                    <a:pt x="25" y="15"/>
                  </a:cubicBezTo>
                  <a:cubicBezTo>
                    <a:pt x="27" y="17"/>
                    <a:pt x="26" y="15"/>
                    <a:pt x="27" y="14"/>
                  </a:cubicBezTo>
                  <a:cubicBezTo>
                    <a:pt x="27" y="13"/>
                    <a:pt x="29" y="13"/>
                    <a:pt x="29" y="13"/>
                  </a:cubicBezTo>
                  <a:cubicBezTo>
                    <a:pt x="29" y="13"/>
                    <a:pt x="28" y="12"/>
                    <a:pt x="28" y="11"/>
                  </a:cubicBezTo>
                  <a:cubicBezTo>
                    <a:pt x="28" y="12"/>
                    <a:pt x="29" y="13"/>
                    <a:pt x="29" y="13"/>
                  </a:cubicBezTo>
                  <a:cubicBezTo>
                    <a:pt x="29" y="13"/>
                    <a:pt x="27" y="13"/>
                    <a:pt x="26" y="14"/>
                  </a:cubicBezTo>
                  <a:cubicBezTo>
                    <a:pt x="26" y="17"/>
                    <a:pt x="24" y="14"/>
                    <a:pt x="23" y="13"/>
                  </a:cubicBezTo>
                  <a:cubicBezTo>
                    <a:pt x="20" y="16"/>
                    <a:pt x="18" y="19"/>
                    <a:pt x="14" y="20"/>
                  </a:cubicBezTo>
                  <a:cubicBezTo>
                    <a:pt x="12" y="21"/>
                    <a:pt x="10" y="21"/>
                    <a:pt x="9" y="23"/>
                  </a:cubicBezTo>
                  <a:cubicBezTo>
                    <a:pt x="8" y="24"/>
                    <a:pt x="8" y="25"/>
                    <a:pt x="7" y="26"/>
                  </a:cubicBezTo>
                  <a:cubicBezTo>
                    <a:pt x="7" y="27"/>
                    <a:pt x="9" y="28"/>
                    <a:pt x="9" y="28"/>
                  </a:cubicBezTo>
                  <a:cubicBezTo>
                    <a:pt x="8" y="29"/>
                    <a:pt x="1" y="26"/>
                    <a:pt x="0" y="26"/>
                  </a:cubicBezTo>
                  <a:cubicBezTo>
                    <a:pt x="1" y="28"/>
                    <a:pt x="3" y="31"/>
                    <a:pt x="5" y="32"/>
                  </a:cubicBezTo>
                  <a:cubicBezTo>
                    <a:pt x="6" y="32"/>
                    <a:pt x="7" y="31"/>
                    <a:pt x="7" y="31"/>
                  </a:cubicBezTo>
                  <a:cubicBezTo>
                    <a:pt x="9" y="30"/>
                    <a:pt x="12" y="31"/>
                    <a:pt x="12" y="30"/>
                  </a:cubicBezTo>
                  <a:cubicBezTo>
                    <a:pt x="15" y="27"/>
                    <a:pt x="17" y="28"/>
                    <a:pt x="20" y="29"/>
                  </a:cubicBezTo>
                  <a:cubicBezTo>
                    <a:pt x="23" y="29"/>
                    <a:pt x="26" y="27"/>
                    <a:pt x="27" y="24"/>
                  </a:cubicBezTo>
                  <a:cubicBezTo>
                    <a:pt x="28" y="22"/>
                    <a:pt x="29" y="20"/>
                    <a:pt x="30" y="18"/>
                  </a:cubicBezTo>
                  <a:cubicBezTo>
                    <a:pt x="30" y="15"/>
                    <a:pt x="31" y="14"/>
                    <a:pt x="34" y="14"/>
                  </a:cubicBezTo>
                  <a:cubicBezTo>
                    <a:pt x="37" y="14"/>
                    <a:pt x="40" y="15"/>
                    <a:pt x="43" y="14"/>
                  </a:cubicBezTo>
                  <a:cubicBezTo>
                    <a:pt x="47" y="13"/>
                    <a:pt x="40" y="10"/>
                    <a:pt x="45" y="1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10" name="Freeform 711">
              <a:extLst>
                <a:ext uri="{FF2B5EF4-FFF2-40B4-BE49-F238E27FC236}">
                  <a16:creationId xmlns:a16="http://schemas.microsoft.com/office/drawing/2014/main" id="{B4CCB9AA-775B-E503-F6CE-634EF9746417}"/>
                </a:ext>
              </a:extLst>
            </p:cNvPr>
            <p:cNvSpPr>
              <a:spLocks/>
            </p:cNvSpPr>
            <p:nvPr/>
          </p:nvSpPr>
          <p:spPr bwMode="auto">
            <a:xfrm>
              <a:off x="15776631" y="7679214"/>
              <a:ext cx="159235" cy="92380"/>
            </a:xfrm>
            <a:custGeom>
              <a:avLst/>
              <a:gdLst>
                <a:gd name="T0" fmla="*/ 2 w 17"/>
                <a:gd name="T1" fmla="*/ 8 h 10"/>
                <a:gd name="T2" fmla="*/ 7 w 17"/>
                <a:gd name="T3" fmla="*/ 9 h 10"/>
                <a:gd name="T4" fmla="*/ 12 w 17"/>
                <a:gd name="T5" fmla="*/ 9 h 10"/>
                <a:gd name="T6" fmla="*/ 16 w 17"/>
                <a:gd name="T7" fmla="*/ 8 h 10"/>
                <a:gd name="T8" fmla="*/ 15 w 17"/>
                <a:gd name="T9" fmla="*/ 3 h 10"/>
                <a:gd name="T10" fmla="*/ 10 w 17"/>
                <a:gd name="T11" fmla="*/ 3 h 10"/>
                <a:gd name="T12" fmla="*/ 6 w 17"/>
                <a:gd name="T13" fmla="*/ 1 h 10"/>
                <a:gd name="T14" fmla="*/ 2 w 17"/>
                <a:gd name="T15" fmla="*/ 8 h 10"/>
                <a:gd name="T16" fmla="*/ 2 w 17"/>
                <a:gd name="T17" fmla="*/ 8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10">
                  <a:moveTo>
                    <a:pt x="2" y="8"/>
                  </a:moveTo>
                  <a:cubicBezTo>
                    <a:pt x="3" y="9"/>
                    <a:pt x="6" y="10"/>
                    <a:pt x="7" y="9"/>
                  </a:cubicBezTo>
                  <a:cubicBezTo>
                    <a:pt x="9" y="8"/>
                    <a:pt x="10" y="10"/>
                    <a:pt x="12" y="9"/>
                  </a:cubicBezTo>
                  <a:cubicBezTo>
                    <a:pt x="13" y="9"/>
                    <a:pt x="17" y="9"/>
                    <a:pt x="16" y="8"/>
                  </a:cubicBezTo>
                  <a:cubicBezTo>
                    <a:pt x="15" y="6"/>
                    <a:pt x="14" y="5"/>
                    <a:pt x="15" y="3"/>
                  </a:cubicBezTo>
                  <a:cubicBezTo>
                    <a:pt x="13" y="2"/>
                    <a:pt x="11" y="4"/>
                    <a:pt x="10" y="3"/>
                  </a:cubicBezTo>
                  <a:cubicBezTo>
                    <a:pt x="9" y="2"/>
                    <a:pt x="7" y="0"/>
                    <a:pt x="6" y="1"/>
                  </a:cubicBezTo>
                  <a:cubicBezTo>
                    <a:pt x="4" y="3"/>
                    <a:pt x="0" y="6"/>
                    <a:pt x="2" y="8"/>
                  </a:cubicBezTo>
                  <a:cubicBezTo>
                    <a:pt x="3" y="9"/>
                    <a:pt x="1" y="7"/>
                    <a:pt x="2" y="8"/>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11" name="Freeform 712">
              <a:extLst>
                <a:ext uri="{FF2B5EF4-FFF2-40B4-BE49-F238E27FC236}">
                  <a16:creationId xmlns:a16="http://schemas.microsoft.com/office/drawing/2014/main" id="{5CB50E1F-4D9D-549A-EF0D-DD4F32D63585}"/>
                </a:ext>
              </a:extLst>
            </p:cNvPr>
            <p:cNvSpPr>
              <a:spLocks/>
            </p:cNvSpPr>
            <p:nvPr/>
          </p:nvSpPr>
          <p:spPr bwMode="auto">
            <a:xfrm>
              <a:off x="15410388" y="7574093"/>
              <a:ext cx="347132" cy="216615"/>
            </a:xfrm>
            <a:custGeom>
              <a:avLst/>
              <a:gdLst>
                <a:gd name="T0" fmla="*/ 1 w 37"/>
                <a:gd name="T1" fmla="*/ 3 h 23"/>
                <a:gd name="T2" fmla="*/ 0 w 37"/>
                <a:gd name="T3" fmla="*/ 9 h 23"/>
                <a:gd name="T4" fmla="*/ 5 w 37"/>
                <a:gd name="T5" fmla="*/ 13 h 23"/>
                <a:gd name="T6" fmla="*/ 7 w 37"/>
                <a:gd name="T7" fmla="*/ 14 h 23"/>
                <a:gd name="T8" fmla="*/ 12 w 37"/>
                <a:gd name="T9" fmla="*/ 15 h 23"/>
                <a:gd name="T10" fmla="*/ 15 w 37"/>
                <a:gd name="T11" fmla="*/ 16 h 23"/>
                <a:gd name="T12" fmla="*/ 19 w 37"/>
                <a:gd name="T13" fmla="*/ 16 h 23"/>
                <a:gd name="T14" fmla="*/ 22 w 37"/>
                <a:gd name="T15" fmla="*/ 19 h 23"/>
                <a:gd name="T16" fmla="*/ 26 w 37"/>
                <a:gd name="T17" fmla="*/ 20 h 23"/>
                <a:gd name="T18" fmla="*/ 29 w 37"/>
                <a:gd name="T19" fmla="*/ 22 h 23"/>
                <a:gd name="T20" fmla="*/ 32 w 37"/>
                <a:gd name="T21" fmla="*/ 20 h 23"/>
                <a:gd name="T22" fmla="*/ 35 w 37"/>
                <a:gd name="T23" fmla="*/ 22 h 23"/>
                <a:gd name="T24" fmla="*/ 37 w 37"/>
                <a:gd name="T25" fmla="*/ 21 h 23"/>
                <a:gd name="T26" fmla="*/ 37 w 37"/>
                <a:gd name="T27" fmla="*/ 18 h 23"/>
                <a:gd name="T28" fmla="*/ 37 w 37"/>
                <a:gd name="T29" fmla="*/ 14 h 23"/>
                <a:gd name="T30" fmla="*/ 32 w 37"/>
                <a:gd name="T31" fmla="*/ 14 h 23"/>
                <a:gd name="T32" fmla="*/ 31 w 37"/>
                <a:gd name="T33" fmla="*/ 13 h 23"/>
                <a:gd name="T34" fmla="*/ 28 w 37"/>
                <a:gd name="T35" fmla="*/ 13 h 23"/>
                <a:gd name="T36" fmla="*/ 26 w 37"/>
                <a:gd name="T37" fmla="*/ 12 h 23"/>
                <a:gd name="T38" fmla="*/ 24 w 37"/>
                <a:gd name="T39" fmla="*/ 12 h 23"/>
                <a:gd name="T40" fmla="*/ 20 w 37"/>
                <a:gd name="T41" fmla="*/ 10 h 23"/>
                <a:gd name="T42" fmla="*/ 18 w 37"/>
                <a:gd name="T43" fmla="*/ 8 h 23"/>
                <a:gd name="T44" fmla="*/ 16 w 37"/>
                <a:gd name="T45" fmla="*/ 7 h 23"/>
                <a:gd name="T46" fmla="*/ 10 w 37"/>
                <a:gd name="T47" fmla="*/ 2 h 23"/>
                <a:gd name="T48" fmla="*/ 8 w 37"/>
                <a:gd name="T49" fmla="*/ 0 h 23"/>
                <a:gd name="T50" fmla="*/ 5 w 37"/>
                <a:gd name="T51" fmla="*/ 2 h 23"/>
                <a:gd name="T52" fmla="*/ 4 w 37"/>
                <a:gd name="T53" fmla="*/ 2 h 23"/>
                <a:gd name="T54" fmla="*/ 1 w 37"/>
                <a:gd name="T55" fmla="*/ 3 h 23"/>
                <a:gd name="T56" fmla="*/ 1 w 37"/>
                <a:gd name="T57" fmla="*/ 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7" h="23">
                  <a:moveTo>
                    <a:pt x="1" y="3"/>
                  </a:moveTo>
                  <a:cubicBezTo>
                    <a:pt x="0" y="4"/>
                    <a:pt x="0" y="8"/>
                    <a:pt x="0" y="9"/>
                  </a:cubicBezTo>
                  <a:cubicBezTo>
                    <a:pt x="1" y="10"/>
                    <a:pt x="4" y="11"/>
                    <a:pt x="5" y="13"/>
                  </a:cubicBezTo>
                  <a:cubicBezTo>
                    <a:pt x="6" y="13"/>
                    <a:pt x="7" y="14"/>
                    <a:pt x="7" y="14"/>
                  </a:cubicBezTo>
                  <a:cubicBezTo>
                    <a:pt x="9" y="15"/>
                    <a:pt x="10" y="14"/>
                    <a:pt x="12" y="15"/>
                  </a:cubicBezTo>
                  <a:cubicBezTo>
                    <a:pt x="13" y="15"/>
                    <a:pt x="14" y="16"/>
                    <a:pt x="15" y="16"/>
                  </a:cubicBezTo>
                  <a:cubicBezTo>
                    <a:pt x="16" y="16"/>
                    <a:pt x="18" y="16"/>
                    <a:pt x="19" y="16"/>
                  </a:cubicBezTo>
                  <a:cubicBezTo>
                    <a:pt x="20" y="17"/>
                    <a:pt x="21" y="18"/>
                    <a:pt x="22" y="19"/>
                  </a:cubicBezTo>
                  <a:cubicBezTo>
                    <a:pt x="23" y="19"/>
                    <a:pt x="25" y="19"/>
                    <a:pt x="26" y="20"/>
                  </a:cubicBezTo>
                  <a:cubicBezTo>
                    <a:pt x="27" y="20"/>
                    <a:pt x="28" y="22"/>
                    <a:pt x="29" y="22"/>
                  </a:cubicBezTo>
                  <a:cubicBezTo>
                    <a:pt x="30" y="22"/>
                    <a:pt x="31" y="20"/>
                    <a:pt x="32" y="20"/>
                  </a:cubicBezTo>
                  <a:cubicBezTo>
                    <a:pt x="33" y="21"/>
                    <a:pt x="33" y="23"/>
                    <a:pt x="35" y="22"/>
                  </a:cubicBezTo>
                  <a:cubicBezTo>
                    <a:pt x="35" y="22"/>
                    <a:pt x="37" y="21"/>
                    <a:pt x="37" y="21"/>
                  </a:cubicBezTo>
                  <a:cubicBezTo>
                    <a:pt x="37" y="20"/>
                    <a:pt x="37" y="19"/>
                    <a:pt x="37" y="18"/>
                  </a:cubicBezTo>
                  <a:cubicBezTo>
                    <a:pt x="36" y="17"/>
                    <a:pt x="37" y="16"/>
                    <a:pt x="37" y="14"/>
                  </a:cubicBezTo>
                  <a:cubicBezTo>
                    <a:pt x="35" y="14"/>
                    <a:pt x="34" y="15"/>
                    <a:pt x="32" y="14"/>
                  </a:cubicBezTo>
                  <a:cubicBezTo>
                    <a:pt x="32" y="14"/>
                    <a:pt x="31" y="13"/>
                    <a:pt x="31" y="13"/>
                  </a:cubicBezTo>
                  <a:cubicBezTo>
                    <a:pt x="30" y="13"/>
                    <a:pt x="29" y="14"/>
                    <a:pt x="28" y="13"/>
                  </a:cubicBezTo>
                  <a:cubicBezTo>
                    <a:pt x="28" y="13"/>
                    <a:pt x="27" y="12"/>
                    <a:pt x="26" y="12"/>
                  </a:cubicBezTo>
                  <a:cubicBezTo>
                    <a:pt x="25" y="12"/>
                    <a:pt x="24" y="14"/>
                    <a:pt x="24" y="12"/>
                  </a:cubicBezTo>
                  <a:cubicBezTo>
                    <a:pt x="22" y="10"/>
                    <a:pt x="21" y="11"/>
                    <a:pt x="20" y="10"/>
                  </a:cubicBezTo>
                  <a:cubicBezTo>
                    <a:pt x="19" y="9"/>
                    <a:pt x="19" y="8"/>
                    <a:pt x="18" y="8"/>
                  </a:cubicBezTo>
                  <a:cubicBezTo>
                    <a:pt x="17" y="7"/>
                    <a:pt x="16" y="7"/>
                    <a:pt x="16" y="7"/>
                  </a:cubicBezTo>
                  <a:cubicBezTo>
                    <a:pt x="14" y="6"/>
                    <a:pt x="11" y="4"/>
                    <a:pt x="10" y="2"/>
                  </a:cubicBezTo>
                  <a:cubicBezTo>
                    <a:pt x="10" y="1"/>
                    <a:pt x="9" y="0"/>
                    <a:pt x="8" y="0"/>
                  </a:cubicBezTo>
                  <a:cubicBezTo>
                    <a:pt x="6" y="0"/>
                    <a:pt x="6" y="1"/>
                    <a:pt x="5" y="2"/>
                  </a:cubicBezTo>
                  <a:cubicBezTo>
                    <a:pt x="5" y="3"/>
                    <a:pt x="4" y="2"/>
                    <a:pt x="4" y="2"/>
                  </a:cubicBezTo>
                  <a:cubicBezTo>
                    <a:pt x="3" y="3"/>
                    <a:pt x="2" y="3"/>
                    <a:pt x="1" y="3"/>
                  </a:cubicBezTo>
                  <a:cubicBezTo>
                    <a:pt x="0" y="4"/>
                    <a:pt x="2" y="3"/>
                    <a:pt x="1" y="3"/>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12" name="Freeform 713">
              <a:extLst>
                <a:ext uri="{FF2B5EF4-FFF2-40B4-BE49-F238E27FC236}">
                  <a16:creationId xmlns:a16="http://schemas.microsoft.com/office/drawing/2014/main" id="{DA731603-E26F-9131-94D3-FFBB519B7E39}"/>
                </a:ext>
              </a:extLst>
            </p:cNvPr>
            <p:cNvSpPr>
              <a:spLocks/>
            </p:cNvSpPr>
            <p:nvPr/>
          </p:nvSpPr>
          <p:spPr bwMode="auto">
            <a:xfrm>
              <a:off x="16372171" y="8360921"/>
              <a:ext cx="261145" cy="216615"/>
            </a:xfrm>
            <a:custGeom>
              <a:avLst/>
              <a:gdLst>
                <a:gd name="T0" fmla="*/ 14 w 28"/>
                <a:gd name="T1" fmla="*/ 19 h 23"/>
                <a:gd name="T2" fmla="*/ 19 w 28"/>
                <a:gd name="T3" fmla="*/ 18 h 23"/>
                <a:gd name="T4" fmla="*/ 19 w 28"/>
                <a:gd name="T5" fmla="*/ 15 h 23"/>
                <a:gd name="T6" fmla="*/ 21 w 28"/>
                <a:gd name="T7" fmla="*/ 14 h 23"/>
                <a:gd name="T8" fmla="*/ 24 w 28"/>
                <a:gd name="T9" fmla="*/ 12 h 23"/>
                <a:gd name="T10" fmla="*/ 27 w 28"/>
                <a:gd name="T11" fmla="*/ 9 h 23"/>
                <a:gd name="T12" fmla="*/ 26 w 28"/>
                <a:gd name="T13" fmla="*/ 1 h 23"/>
                <a:gd name="T14" fmla="*/ 22 w 28"/>
                <a:gd name="T15" fmla="*/ 1 h 23"/>
                <a:gd name="T16" fmla="*/ 19 w 28"/>
                <a:gd name="T17" fmla="*/ 2 h 23"/>
                <a:gd name="T18" fmla="*/ 17 w 28"/>
                <a:gd name="T19" fmla="*/ 2 h 23"/>
                <a:gd name="T20" fmla="*/ 3 w 28"/>
                <a:gd name="T21" fmla="*/ 3 h 23"/>
                <a:gd name="T22" fmla="*/ 0 w 28"/>
                <a:gd name="T23" fmla="*/ 7 h 23"/>
                <a:gd name="T24" fmla="*/ 1 w 28"/>
                <a:gd name="T25" fmla="*/ 10 h 23"/>
                <a:gd name="T26" fmla="*/ 3 w 28"/>
                <a:gd name="T27" fmla="*/ 14 h 23"/>
                <a:gd name="T28" fmla="*/ 5 w 28"/>
                <a:gd name="T29" fmla="*/ 18 h 23"/>
                <a:gd name="T30" fmla="*/ 6 w 28"/>
                <a:gd name="T31" fmla="*/ 19 h 23"/>
                <a:gd name="T32" fmla="*/ 7 w 28"/>
                <a:gd name="T33" fmla="*/ 21 h 23"/>
                <a:gd name="T34" fmla="*/ 8 w 28"/>
                <a:gd name="T35" fmla="*/ 23 h 23"/>
                <a:gd name="T36" fmla="*/ 14 w 28"/>
                <a:gd name="T37" fmla="*/ 19 h 23"/>
                <a:gd name="T38" fmla="*/ 14 w 28"/>
                <a:gd name="T39" fmla="*/ 19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8" h="23">
                  <a:moveTo>
                    <a:pt x="14" y="19"/>
                  </a:moveTo>
                  <a:cubicBezTo>
                    <a:pt x="14" y="18"/>
                    <a:pt x="20" y="20"/>
                    <a:pt x="19" y="18"/>
                  </a:cubicBezTo>
                  <a:cubicBezTo>
                    <a:pt x="19" y="18"/>
                    <a:pt x="18" y="15"/>
                    <a:pt x="19" y="15"/>
                  </a:cubicBezTo>
                  <a:cubicBezTo>
                    <a:pt x="20" y="15"/>
                    <a:pt x="21" y="16"/>
                    <a:pt x="21" y="14"/>
                  </a:cubicBezTo>
                  <a:cubicBezTo>
                    <a:pt x="21" y="12"/>
                    <a:pt x="23" y="13"/>
                    <a:pt x="24" y="12"/>
                  </a:cubicBezTo>
                  <a:cubicBezTo>
                    <a:pt x="26" y="12"/>
                    <a:pt x="26" y="10"/>
                    <a:pt x="27" y="9"/>
                  </a:cubicBezTo>
                  <a:cubicBezTo>
                    <a:pt x="28" y="7"/>
                    <a:pt x="25" y="2"/>
                    <a:pt x="26" y="1"/>
                  </a:cubicBezTo>
                  <a:cubicBezTo>
                    <a:pt x="24" y="2"/>
                    <a:pt x="24" y="2"/>
                    <a:pt x="22" y="1"/>
                  </a:cubicBezTo>
                  <a:cubicBezTo>
                    <a:pt x="21" y="0"/>
                    <a:pt x="19" y="2"/>
                    <a:pt x="19" y="2"/>
                  </a:cubicBezTo>
                  <a:cubicBezTo>
                    <a:pt x="19" y="4"/>
                    <a:pt x="17" y="2"/>
                    <a:pt x="17" y="2"/>
                  </a:cubicBezTo>
                  <a:cubicBezTo>
                    <a:pt x="13" y="1"/>
                    <a:pt x="6" y="0"/>
                    <a:pt x="3" y="3"/>
                  </a:cubicBezTo>
                  <a:cubicBezTo>
                    <a:pt x="2" y="4"/>
                    <a:pt x="0" y="5"/>
                    <a:pt x="0" y="7"/>
                  </a:cubicBezTo>
                  <a:cubicBezTo>
                    <a:pt x="0" y="8"/>
                    <a:pt x="1" y="9"/>
                    <a:pt x="1" y="10"/>
                  </a:cubicBezTo>
                  <a:cubicBezTo>
                    <a:pt x="3" y="11"/>
                    <a:pt x="3" y="13"/>
                    <a:pt x="3" y="14"/>
                  </a:cubicBezTo>
                  <a:cubicBezTo>
                    <a:pt x="4" y="16"/>
                    <a:pt x="4" y="17"/>
                    <a:pt x="5" y="18"/>
                  </a:cubicBezTo>
                  <a:cubicBezTo>
                    <a:pt x="5" y="19"/>
                    <a:pt x="6" y="18"/>
                    <a:pt x="6" y="19"/>
                  </a:cubicBezTo>
                  <a:cubicBezTo>
                    <a:pt x="7" y="19"/>
                    <a:pt x="6" y="20"/>
                    <a:pt x="7" y="21"/>
                  </a:cubicBezTo>
                  <a:cubicBezTo>
                    <a:pt x="9" y="21"/>
                    <a:pt x="8" y="22"/>
                    <a:pt x="8" y="23"/>
                  </a:cubicBezTo>
                  <a:cubicBezTo>
                    <a:pt x="8" y="22"/>
                    <a:pt x="14" y="20"/>
                    <a:pt x="14" y="19"/>
                  </a:cubicBezTo>
                  <a:cubicBezTo>
                    <a:pt x="14" y="19"/>
                    <a:pt x="14" y="20"/>
                    <a:pt x="14" y="19"/>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13" name="Freeform 714">
              <a:extLst>
                <a:ext uri="{FF2B5EF4-FFF2-40B4-BE49-F238E27FC236}">
                  <a16:creationId xmlns:a16="http://schemas.microsoft.com/office/drawing/2014/main" id="{69A10FE9-5D38-E959-5C66-58264FE137D6}"/>
                </a:ext>
              </a:extLst>
            </p:cNvPr>
            <p:cNvSpPr>
              <a:spLocks/>
            </p:cNvSpPr>
            <p:nvPr/>
          </p:nvSpPr>
          <p:spPr bwMode="auto">
            <a:xfrm>
              <a:off x="16270259" y="8743185"/>
              <a:ext cx="207006" cy="245289"/>
            </a:xfrm>
            <a:custGeom>
              <a:avLst/>
              <a:gdLst>
                <a:gd name="T0" fmla="*/ 10 w 22"/>
                <a:gd name="T1" fmla="*/ 3 h 26"/>
                <a:gd name="T2" fmla="*/ 7 w 22"/>
                <a:gd name="T3" fmla="*/ 4 h 26"/>
                <a:gd name="T4" fmla="*/ 6 w 22"/>
                <a:gd name="T5" fmla="*/ 4 h 26"/>
                <a:gd name="T6" fmla="*/ 5 w 22"/>
                <a:gd name="T7" fmla="*/ 1 h 26"/>
                <a:gd name="T8" fmla="*/ 0 w 22"/>
                <a:gd name="T9" fmla="*/ 0 h 26"/>
                <a:gd name="T10" fmla="*/ 1 w 22"/>
                <a:gd name="T11" fmla="*/ 6 h 26"/>
                <a:gd name="T12" fmla="*/ 4 w 22"/>
                <a:gd name="T13" fmla="*/ 14 h 26"/>
                <a:gd name="T14" fmla="*/ 9 w 22"/>
                <a:gd name="T15" fmla="*/ 21 h 26"/>
                <a:gd name="T16" fmla="*/ 19 w 22"/>
                <a:gd name="T17" fmla="*/ 26 h 26"/>
                <a:gd name="T18" fmla="*/ 20 w 22"/>
                <a:gd name="T19" fmla="*/ 23 h 26"/>
                <a:gd name="T20" fmla="*/ 16 w 22"/>
                <a:gd name="T21" fmla="*/ 14 h 26"/>
                <a:gd name="T22" fmla="*/ 16 w 22"/>
                <a:gd name="T23" fmla="*/ 6 h 26"/>
                <a:gd name="T24" fmla="*/ 10 w 22"/>
                <a:gd name="T25" fmla="*/ 3 h 26"/>
                <a:gd name="T26" fmla="*/ 10 w 22"/>
                <a:gd name="T27" fmla="*/ 3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2" h="26">
                  <a:moveTo>
                    <a:pt x="10" y="3"/>
                  </a:moveTo>
                  <a:cubicBezTo>
                    <a:pt x="9" y="3"/>
                    <a:pt x="8" y="4"/>
                    <a:pt x="7" y="4"/>
                  </a:cubicBezTo>
                  <a:cubicBezTo>
                    <a:pt x="7" y="3"/>
                    <a:pt x="6" y="4"/>
                    <a:pt x="6" y="4"/>
                  </a:cubicBezTo>
                  <a:cubicBezTo>
                    <a:pt x="5" y="4"/>
                    <a:pt x="5" y="2"/>
                    <a:pt x="5" y="1"/>
                  </a:cubicBezTo>
                  <a:cubicBezTo>
                    <a:pt x="4" y="0"/>
                    <a:pt x="2" y="0"/>
                    <a:pt x="0" y="0"/>
                  </a:cubicBezTo>
                  <a:cubicBezTo>
                    <a:pt x="1" y="1"/>
                    <a:pt x="1" y="4"/>
                    <a:pt x="1" y="6"/>
                  </a:cubicBezTo>
                  <a:cubicBezTo>
                    <a:pt x="2" y="8"/>
                    <a:pt x="3" y="11"/>
                    <a:pt x="4" y="14"/>
                  </a:cubicBezTo>
                  <a:cubicBezTo>
                    <a:pt x="6" y="16"/>
                    <a:pt x="7" y="19"/>
                    <a:pt x="9" y="21"/>
                  </a:cubicBezTo>
                  <a:cubicBezTo>
                    <a:pt x="12" y="22"/>
                    <a:pt x="15" y="26"/>
                    <a:pt x="19" y="26"/>
                  </a:cubicBezTo>
                  <a:cubicBezTo>
                    <a:pt x="22" y="26"/>
                    <a:pt x="21" y="25"/>
                    <a:pt x="20" y="23"/>
                  </a:cubicBezTo>
                  <a:cubicBezTo>
                    <a:pt x="18" y="20"/>
                    <a:pt x="16" y="18"/>
                    <a:pt x="16" y="14"/>
                  </a:cubicBezTo>
                  <a:cubicBezTo>
                    <a:pt x="16" y="11"/>
                    <a:pt x="18" y="9"/>
                    <a:pt x="16" y="6"/>
                  </a:cubicBezTo>
                  <a:cubicBezTo>
                    <a:pt x="15" y="5"/>
                    <a:pt x="11" y="0"/>
                    <a:pt x="10" y="3"/>
                  </a:cubicBezTo>
                  <a:cubicBezTo>
                    <a:pt x="9" y="4"/>
                    <a:pt x="10" y="2"/>
                    <a:pt x="10" y="3"/>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14" name="Freeform 715">
              <a:extLst>
                <a:ext uri="{FF2B5EF4-FFF2-40B4-BE49-F238E27FC236}">
                  <a16:creationId xmlns:a16="http://schemas.microsoft.com/office/drawing/2014/main" id="{0588E628-BAF3-153D-5DE3-A34124305258}"/>
                </a:ext>
              </a:extLst>
            </p:cNvPr>
            <p:cNvSpPr>
              <a:spLocks/>
            </p:cNvSpPr>
            <p:nvPr/>
          </p:nvSpPr>
          <p:spPr bwMode="auto">
            <a:xfrm>
              <a:off x="15104655" y="6264832"/>
              <a:ext cx="2799367" cy="1825318"/>
            </a:xfrm>
            <a:custGeom>
              <a:avLst/>
              <a:gdLst>
                <a:gd name="T0" fmla="*/ 279 w 300"/>
                <a:gd name="T1" fmla="*/ 37 h 195"/>
                <a:gd name="T2" fmla="*/ 244 w 300"/>
                <a:gd name="T3" fmla="*/ 1 h 195"/>
                <a:gd name="T4" fmla="*/ 223 w 300"/>
                <a:gd name="T5" fmla="*/ 18 h 195"/>
                <a:gd name="T6" fmla="*/ 214 w 300"/>
                <a:gd name="T7" fmla="*/ 27 h 195"/>
                <a:gd name="T8" fmla="*/ 205 w 300"/>
                <a:gd name="T9" fmla="*/ 39 h 195"/>
                <a:gd name="T10" fmla="*/ 224 w 300"/>
                <a:gd name="T11" fmla="*/ 46 h 195"/>
                <a:gd name="T12" fmla="*/ 197 w 300"/>
                <a:gd name="T13" fmla="*/ 55 h 195"/>
                <a:gd name="T14" fmla="*/ 180 w 300"/>
                <a:gd name="T15" fmla="*/ 66 h 195"/>
                <a:gd name="T16" fmla="*/ 146 w 300"/>
                <a:gd name="T17" fmla="*/ 75 h 195"/>
                <a:gd name="T18" fmla="*/ 121 w 300"/>
                <a:gd name="T19" fmla="*/ 70 h 195"/>
                <a:gd name="T20" fmla="*/ 94 w 300"/>
                <a:gd name="T21" fmla="*/ 56 h 195"/>
                <a:gd name="T22" fmla="*/ 66 w 300"/>
                <a:gd name="T23" fmla="*/ 30 h 195"/>
                <a:gd name="T24" fmla="*/ 56 w 300"/>
                <a:gd name="T25" fmla="*/ 44 h 195"/>
                <a:gd name="T26" fmla="*/ 44 w 300"/>
                <a:gd name="T27" fmla="*/ 51 h 195"/>
                <a:gd name="T28" fmla="*/ 34 w 300"/>
                <a:gd name="T29" fmla="*/ 63 h 195"/>
                <a:gd name="T30" fmla="*/ 28 w 300"/>
                <a:gd name="T31" fmla="*/ 76 h 195"/>
                <a:gd name="T32" fmla="*/ 11 w 300"/>
                <a:gd name="T33" fmla="*/ 84 h 195"/>
                <a:gd name="T34" fmla="*/ 1 w 300"/>
                <a:gd name="T35" fmla="*/ 91 h 195"/>
                <a:gd name="T36" fmla="*/ 7 w 300"/>
                <a:gd name="T37" fmla="*/ 103 h 195"/>
                <a:gd name="T38" fmla="*/ 23 w 300"/>
                <a:gd name="T39" fmla="*/ 111 h 195"/>
                <a:gd name="T40" fmla="*/ 27 w 300"/>
                <a:gd name="T41" fmla="*/ 121 h 195"/>
                <a:gd name="T42" fmla="*/ 27 w 300"/>
                <a:gd name="T43" fmla="*/ 135 h 195"/>
                <a:gd name="T44" fmla="*/ 40 w 300"/>
                <a:gd name="T45" fmla="*/ 140 h 195"/>
                <a:gd name="T46" fmla="*/ 62 w 300"/>
                <a:gd name="T47" fmla="*/ 154 h 195"/>
                <a:gd name="T48" fmla="*/ 74 w 300"/>
                <a:gd name="T49" fmla="*/ 156 h 195"/>
                <a:gd name="T50" fmla="*/ 92 w 300"/>
                <a:gd name="T51" fmla="*/ 151 h 195"/>
                <a:gd name="T52" fmla="*/ 106 w 300"/>
                <a:gd name="T53" fmla="*/ 146 h 195"/>
                <a:gd name="T54" fmla="*/ 116 w 300"/>
                <a:gd name="T55" fmla="*/ 155 h 195"/>
                <a:gd name="T56" fmla="*/ 117 w 300"/>
                <a:gd name="T57" fmla="*/ 166 h 195"/>
                <a:gd name="T58" fmla="*/ 119 w 300"/>
                <a:gd name="T59" fmla="*/ 178 h 195"/>
                <a:gd name="T60" fmla="*/ 125 w 300"/>
                <a:gd name="T61" fmla="*/ 187 h 195"/>
                <a:gd name="T62" fmla="*/ 134 w 300"/>
                <a:gd name="T63" fmla="*/ 186 h 195"/>
                <a:gd name="T64" fmla="*/ 143 w 300"/>
                <a:gd name="T65" fmla="*/ 182 h 195"/>
                <a:gd name="T66" fmla="*/ 155 w 300"/>
                <a:gd name="T67" fmla="*/ 180 h 195"/>
                <a:gd name="T68" fmla="*/ 168 w 300"/>
                <a:gd name="T69" fmla="*/ 186 h 195"/>
                <a:gd name="T70" fmla="*/ 175 w 300"/>
                <a:gd name="T71" fmla="*/ 195 h 195"/>
                <a:gd name="T72" fmla="*/ 189 w 300"/>
                <a:gd name="T73" fmla="*/ 186 h 195"/>
                <a:gd name="T74" fmla="*/ 202 w 300"/>
                <a:gd name="T75" fmla="*/ 182 h 195"/>
                <a:gd name="T76" fmla="*/ 215 w 300"/>
                <a:gd name="T77" fmla="*/ 173 h 195"/>
                <a:gd name="T78" fmla="*/ 221 w 300"/>
                <a:gd name="T79" fmla="*/ 164 h 195"/>
                <a:gd name="T80" fmla="*/ 228 w 300"/>
                <a:gd name="T81" fmla="*/ 156 h 195"/>
                <a:gd name="T82" fmla="*/ 232 w 300"/>
                <a:gd name="T83" fmla="*/ 149 h 195"/>
                <a:gd name="T84" fmla="*/ 236 w 300"/>
                <a:gd name="T85" fmla="*/ 143 h 195"/>
                <a:gd name="T86" fmla="*/ 231 w 300"/>
                <a:gd name="T87" fmla="*/ 139 h 195"/>
                <a:gd name="T88" fmla="*/ 229 w 300"/>
                <a:gd name="T89" fmla="*/ 132 h 195"/>
                <a:gd name="T90" fmla="*/ 221 w 300"/>
                <a:gd name="T91" fmla="*/ 115 h 195"/>
                <a:gd name="T92" fmla="*/ 229 w 300"/>
                <a:gd name="T93" fmla="*/ 106 h 195"/>
                <a:gd name="T94" fmla="*/ 238 w 300"/>
                <a:gd name="T95" fmla="*/ 102 h 195"/>
                <a:gd name="T96" fmla="*/ 220 w 300"/>
                <a:gd name="T97" fmla="*/ 102 h 195"/>
                <a:gd name="T98" fmla="*/ 221 w 300"/>
                <a:gd name="T99" fmla="*/ 90 h 195"/>
                <a:gd name="T100" fmla="*/ 234 w 300"/>
                <a:gd name="T101" fmla="*/ 87 h 195"/>
                <a:gd name="T102" fmla="*/ 238 w 300"/>
                <a:gd name="T103" fmla="*/ 89 h 195"/>
                <a:gd name="T104" fmla="*/ 259 w 300"/>
                <a:gd name="T105" fmla="*/ 77 h 195"/>
                <a:gd name="T106" fmla="*/ 271 w 300"/>
                <a:gd name="T107" fmla="*/ 72 h 195"/>
                <a:gd name="T108" fmla="*/ 281 w 300"/>
                <a:gd name="T109" fmla="*/ 60 h 195"/>
                <a:gd name="T110" fmla="*/ 295 w 300"/>
                <a:gd name="T111" fmla="*/ 47 h 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00" h="195">
                  <a:moveTo>
                    <a:pt x="298" y="37"/>
                  </a:moveTo>
                  <a:cubicBezTo>
                    <a:pt x="298" y="35"/>
                    <a:pt x="294" y="36"/>
                    <a:pt x="293" y="37"/>
                  </a:cubicBezTo>
                  <a:cubicBezTo>
                    <a:pt x="291" y="37"/>
                    <a:pt x="290" y="38"/>
                    <a:pt x="288" y="39"/>
                  </a:cubicBezTo>
                  <a:cubicBezTo>
                    <a:pt x="286" y="40"/>
                    <a:pt x="279" y="40"/>
                    <a:pt x="279" y="37"/>
                  </a:cubicBezTo>
                  <a:cubicBezTo>
                    <a:pt x="277" y="33"/>
                    <a:pt x="276" y="31"/>
                    <a:pt x="272" y="29"/>
                  </a:cubicBezTo>
                  <a:cubicBezTo>
                    <a:pt x="269" y="28"/>
                    <a:pt x="263" y="28"/>
                    <a:pt x="262" y="24"/>
                  </a:cubicBezTo>
                  <a:cubicBezTo>
                    <a:pt x="261" y="18"/>
                    <a:pt x="259" y="11"/>
                    <a:pt x="255" y="6"/>
                  </a:cubicBezTo>
                  <a:cubicBezTo>
                    <a:pt x="252" y="3"/>
                    <a:pt x="248" y="3"/>
                    <a:pt x="244" y="1"/>
                  </a:cubicBezTo>
                  <a:cubicBezTo>
                    <a:pt x="240" y="0"/>
                    <a:pt x="233" y="1"/>
                    <a:pt x="229" y="3"/>
                  </a:cubicBezTo>
                  <a:cubicBezTo>
                    <a:pt x="228" y="4"/>
                    <a:pt x="226" y="5"/>
                    <a:pt x="225" y="6"/>
                  </a:cubicBezTo>
                  <a:cubicBezTo>
                    <a:pt x="225" y="7"/>
                    <a:pt x="228" y="7"/>
                    <a:pt x="228" y="8"/>
                  </a:cubicBezTo>
                  <a:cubicBezTo>
                    <a:pt x="229" y="12"/>
                    <a:pt x="224" y="15"/>
                    <a:pt x="223" y="18"/>
                  </a:cubicBezTo>
                  <a:cubicBezTo>
                    <a:pt x="222" y="19"/>
                    <a:pt x="222" y="20"/>
                    <a:pt x="222" y="21"/>
                  </a:cubicBezTo>
                  <a:cubicBezTo>
                    <a:pt x="222" y="22"/>
                    <a:pt x="222" y="22"/>
                    <a:pt x="222" y="23"/>
                  </a:cubicBezTo>
                  <a:cubicBezTo>
                    <a:pt x="222" y="25"/>
                    <a:pt x="219" y="25"/>
                    <a:pt x="217" y="26"/>
                  </a:cubicBezTo>
                  <a:cubicBezTo>
                    <a:pt x="216" y="26"/>
                    <a:pt x="215" y="27"/>
                    <a:pt x="214" y="27"/>
                  </a:cubicBezTo>
                  <a:cubicBezTo>
                    <a:pt x="213" y="27"/>
                    <a:pt x="208" y="25"/>
                    <a:pt x="208" y="25"/>
                  </a:cubicBezTo>
                  <a:cubicBezTo>
                    <a:pt x="207" y="27"/>
                    <a:pt x="206" y="30"/>
                    <a:pt x="205" y="32"/>
                  </a:cubicBezTo>
                  <a:cubicBezTo>
                    <a:pt x="205" y="33"/>
                    <a:pt x="204" y="34"/>
                    <a:pt x="204" y="35"/>
                  </a:cubicBezTo>
                  <a:cubicBezTo>
                    <a:pt x="204" y="35"/>
                    <a:pt x="202" y="41"/>
                    <a:pt x="205" y="39"/>
                  </a:cubicBezTo>
                  <a:cubicBezTo>
                    <a:pt x="206" y="38"/>
                    <a:pt x="206" y="38"/>
                    <a:pt x="208" y="38"/>
                  </a:cubicBezTo>
                  <a:cubicBezTo>
                    <a:pt x="209" y="38"/>
                    <a:pt x="211" y="40"/>
                    <a:pt x="212" y="39"/>
                  </a:cubicBezTo>
                  <a:cubicBezTo>
                    <a:pt x="216" y="36"/>
                    <a:pt x="219" y="38"/>
                    <a:pt x="222" y="42"/>
                  </a:cubicBezTo>
                  <a:cubicBezTo>
                    <a:pt x="223" y="43"/>
                    <a:pt x="225" y="45"/>
                    <a:pt x="224" y="46"/>
                  </a:cubicBezTo>
                  <a:cubicBezTo>
                    <a:pt x="224" y="46"/>
                    <a:pt x="220" y="45"/>
                    <a:pt x="219" y="45"/>
                  </a:cubicBezTo>
                  <a:cubicBezTo>
                    <a:pt x="216" y="46"/>
                    <a:pt x="212" y="46"/>
                    <a:pt x="209" y="47"/>
                  </a:cubicBezTo>
                  <a:cubicBezTo>
                    <a:pt x="206" y="48"/>
                    <a:pt x="206" y="54"/>
                    <a:pt x="202" y="54"/>
                  </a:cubicBezTo>
                  <a:cubicBezTo>
                    <a:pt x="200" y="54"/>
                    <a:pt x="198" y="53"/>
                    <a:pt x="197" y="55"/>
                  </a:cubicBezTo>
                  <a:cubicBezTo>
                    <a:pt x="196" y="56"/>
                    <a:pt x="194" y="58"/>
                    <a:pt x="192" y="58"/>
                  </a:cubicBezTo>
                  <a:cubicBezTo>
                    <a:pt x="189" y="57"/>
                    <a:pt x="183" y="53"/>
                    <a:pt x="182" y="59"/>
                  </a:cubicBezTo>
                  <a:cubicBezTo>
                    <a:pt x="182" y="61"/>
                    <a:pt x="184" y="62"/>
                    <a:pt x="184" y="63"/>
                  </a:cubicBezTo>
                  <a:cubicBezTo>
                    <a:pt x="184" y="65"/>
                    <a:pt x="181" y="65"/>
                    <a:pt x="180" y="66"/>
                  </a:cubicBezTo>
                  <a:cubicBezTo>
                    <a:pt x="177" y="69"/>
                    <a:pt x="176" y="72"/>
                    <a:pt x="172" y="72"/>
                  </a:cubicBezTo>
                  <a:cubicBezTo>
                    <a:pt x="167" y="72"/>
                    <a:pt x="162" y="72"/>
                    <a:pt x="157" y="73"/>
                  </a:cubicBezTo>
                  <a:cubicBezTo>
                    <a:pt x="155" y="74"/>
                    <a:pt x="151" y="78"/>
                    <a:pt x="150" y="77"/>
                  </a:cubicBezTo>
                  <a:cubicBezTo>
                    <a:pt x="148" y="77"/>
                    <a:pt x="147" y="75"/>
                    <a:pt x="146" y="75"/>
                  </a:cubicBezTo>
                  <a:cubicBezTo>
                    <a:pt x="144" y="75"/>
                    <a:pt x="143" y="75"/>
                    <a:pt x="141" y="75"/>
                  </a:cubicBezTo>
                  <a:cubicBezTo>
                    <a:pt x="139" y="74"/>
                    <a:pt x="137" y="74"/>
                    <a:pt x="135" y="72"/>
                  </a:cubicBezTo>
                  <a:cubicBezTo>
                    <a:pt x="133" y="71"/>
                    <a:pt x="132" y="71"/>
                    <a:pt x="131" y="70"/>
                  </a:cubicBezTo>
                  <a:cubicBezTo>
                    <a:pt x="127" y="70"/>
                    <a:pt x="125" y="70"/>
                    <a:pt x="121" y="70"/>
                  </a:cubicBezTo>
                  <a:cubicBezTo>
                    <a:pt x="118" y="70"/>
                    <a:pt x="113" y="71"/>
                    <a:pt x="109" y="70"/>
                  </a:cubicBezTo>
                  <a:cubicBezTo>
                    <a:pt x="108" y="70"/>
                    <a:pt x="107" y="68"/>
                    <a:pt x="107" y="67"/>
                  </a:cubicBezTo>
                  <a:cubicBezTo>
                    <a:pt x="105" y="65"/>
                    <a:pt x="104" y="63"/>
                    <a:pt x="102" y="61"/>
                  </a:cubicBezTo>
                  <a:cubicBezTo>
                    <a:pt x="99" y="59"/>
                    <a:pt x="97" y="56"/>
                    <a:pt x="94" y="56"/>
                  </a:cubicBezTo>
                  <a:cubicBezTo>
                    <a:pt x="92" y="56"/>
                    <a:pt x="81" y="56"/>
                    <a:pt x="83" y="52"/>
                  </a:cubicBezTo>
                  <a:cubicBezTo>
                    <a:pt x="85" y="48"/>
                    <a:pt x="84" y="41"/>
                    <a:pt x="79" y="38"/>
                  </a:cubicBezTo>
                  <a:cubicBezTo>
                    <a:pt x="75" y="35"/>
                    <a:pt x="70" y="35"/>
                    <a:pt x="69" y="29"/>
                  </a:cubicBezTo>
                  <a:cubicBezTo>
                    <a:pt x="68" y="30"/>
                    <a:pt x="67" y="29"/>
                    <a:pt x="66" y="30"/>
                  </a:cubicBezTo>
                  <a:cubicBezTo>
                    <a:pt x="65" y="31"/>
                    <a:pt x="65" y="31"/>
                    <a:pt x="65" y="32"/>
                  </a:cubicBezTo>
                  <a:cubicBezTo>
                    <a:pt x="63" y="35"/>
                    <a:pt x="60" y="34"/>
                    <a:pt x="59" y="37"/>
                  </a:cubicBezTo>
                  <a:cubicBezTo>
                    <a:pt x="59" y="39"/>
                    <a:pt x="61" y="41"/>
                    <a:pt x="60" y="42"/>
                  </a:cubicBezTo>
                  <a:cubicBezTo>
                    <a:pt x="59" y="43"/>
                    <a:pt x="57" y="44"/>
                    <a:pt x="56" y="44"/>
                  </a:cubicBezTo>
                  <a:cubicBezTo>
                    <a:pt x="55" y="45"/>
                    <a:pt x="54" y="43"/>
                    <a:pt x="53" y="44"/>
                  </a:cubicBezTo>
                  <a:cubicBezTo>
                    <a:pt x="51" y="44"/>
                    <a:pt x="50" y="43"/>
                    <a:pt x="48" y="42"/>
                  </a:cubicBezTo>
                  <a:cubicBezTo>
                    <a:pt x="47" y="41"/>
                    <a:pt x="46" y="46"/>
                    <a:pt x="45" y="47"/>
                  </a:cubicBezTo>
                  <a:cubicBezTo>
                    <a:pt x="45" y="48"/>
                    <a:pt x="44" y="50"/>
                    <a:pt x="44" y="51"/>
                  </a:cubicBezTo>
                  <a:cubicBezTo>
                    <a:pt x="44" y="53"/>
                    <a:pt x="45" y="53"/>
                    <a:pt x="45" y="54"/>
                  </a:cubicBezTo>
                  <a:cubicBezTo>
                    <a:pt x="45" y="56"/>
                    <a:pt x="39" y="54"/>
                    <a:pt x="39" y="54"/>
                  </a:cubicBezTo>
                  <a:cubicBezTo>
                    <a:pt x="37" y="55"/>
                    <a:pt x="33" y="55"/>
                    <a:pt x="32" y="56"/>
                  </a:cubicBezTo>
                  <a:cubicBezTo>
                    <a:pt x="33" y="55"/>
                    <a:pt x="34" y="62"/>
                    <a:pt x="34" y="63"/>
                  </a:cubicBezTo>
                  <a:cubicBezTo>
                    <a:pt x="35" y="64"/>
                    <a:pt x="36" y="65"/>
                    <a:pt x="37" y="66"/>
                  </a:cubicBezTo>
                  <a:cubicBezTo>
                    <a:pt x="37" y="67"/>
                    <a:pt x="34" y="69"/>
                    <a:pt x="33" y="70"/>
                  </a:cubicBezTo>
                  <a:cubicBezTo>
                    <a:pt x="32" y="71"/>
                    <a:pt x="33" y="74"/>
                    <a:pt x="32" y="74"/>
                  </a:cubicBezTo>
                  <a:cubicBezTo>
                    <a:pt x="31" y="75"/>
                    <a:pt x="29" y="75"/>
                    <a:pt x="28" y="76"/>
                  </a:cubicBezTo>
                  <a:cubicBezTo>
                    <a:pt x="26" y="77"/>
                    <a:pt x="25" y="78"/>
                    <a:pt x="24" y="79"/>
                  </a:cubicBezTo>
                  <a:cubicBezTo>
                    <a:pt x="22" y="79"/>
                    <a:pt x="21" y="79"/>
                    <a:pt x="19" y="80"/>
                  </a:cubicBezTo>
                  <a:cubicBezTo>
                    <a:pt x="17" y="80"/>
                    <a:pt x="16" y="81"/>
                    <a:pt x="15" y="83"/>
                  </a:cubicBezTo>
                  <a:cubicBezTo>
                    <a:pt x="15" y="83"/>
                    <a:pt x="11" y="84"/>
                    <a:pt x="11" y="84"/>
                  </a:cubicBezTo>
                  <a:cubicBezTo>
                    <a:pt x="11" y="84"/>
                    <a:pt x="11" y="83"/>
                    <a:pt x="11" y="83"/>
                  </a:cubicBezTo>
                  <a:cubicBezTo>
                    <a:pt x="10" y="83"/>
                    <a:pt x="9" y="83"/>
                    <a:pt x="7" y="83"/>
                  </a:cubicBezTo>
                  <a:cubicBezTo>
                    <a:pt x="6" y="83"/>
                    <a:pt x="3" y="85"/>
                    <a:pt x="3" y="86"/>
                  </a:cubicBezTo>
                  <a:cubicBezTo>
                    <a:pt x="2" y="88"/>
                    <a:pt x="1" y="90"/>
                    <a:pt x="1" y="91"/>
                  </a:cubicBezTo>
                  <a:cubicBezTo>
                    <a:pt x="0" y="93"/>
                    <a:pt x="3" y="95"/>
                    <a:pt x="4" y="95"/>
                  </a:cubicBezTo>
                  <a:cubicBezTo>
                    <a:pt x="7" y="95"/>
                    <a:pt x="6" y="95"/>
                    <a:pt x="7" y="98"/>
                  </a:cubicBezTo>
                  <a:cubicBezTo>
                    <a:pt x="7" y="99"/>
                    <a:pt x="8" y="99"/>
                    <a:pt x="8" y="101"/>
                  </a:cubicBezTo>
                  <a:cubicBezTo>
                    <a:pt x="8" y="101"/>
                    <a:pt x="7" y="103"/>
                    <a:pt x="7" y="103"/>
                  </a:cubicBezTo>
                  <a:cubicBezTo>
                    <a:pt x="9" y="104"/>
                    <a:pt x="10" y="104"/>
                    <a:pt x="11" y="105"/>
                  </a:cubicBezTo>
                  <a:cubicBezTo>
                    <a:pt x="13" y="107"/>
                    <a:pt x="12" y="109"/>
                    <a:pt x="14" y="110"/>
                  </a:cubicBezTo>
                  <a:cubicBezTo>
                    <a:pt x="16" y="111"/>
                    <a:pt x="18" y="112"/>
                    <a:pt x="20" y="113"/>
                  </a:cubicBezTo>
                  <a:cubicBezTo>
                    <a:pt x="21" y="113"/>
                    <a:pt x="22" y="112"/>
                    <a:pt x="23" y="111"/>
                  </a:cubicBezTo>
                  <a:cubicBezTo>
                    <a:pt x="26" y="109"/>
                    <a:pt x="31" y="110"/>
                    <a:pt x="33" y="113"/>
                  </a:cubicBezTo>
                  <a:cubicBezTo>
                    <a:pt x="34" y="115"/>
                    <a:pt x="32" y="116"/>
                    <a:pt x="31" y="117"/>
                  </a:cubicBezTo>
                  <a:cubicBezTo>
                    <a:pt x="30" y="118"/>
                    <a:pt x="30" y="118"/>
                    <a:pt x="30" y="119"/>
                  </a:cubicBezTo>
                  <a:cubicBezTo>
                    <a:pt x="29" y="121"/>
                    <a:pt x="28" y="121"/>
                    <a:pt x="27" y="121"/>
                  </a:cubicBezTo>
                  <a:cubicBezTo>
                    <a:pt x="24" y="123"/>
                    <a:pt x="32" y="126"/>
                    <a:pt x="29" y="128"/>
                  </a:cubicBezTo>
                  <a:cubicBezTo>
                    <a:pt x="28" y="130"/>
                    <a:pt x="27" y="129"/>
                    <a:pt x="25" y="129"/>
                  </a:cubicBezTo>
                  <a:cubicBezTo>
                    <a:pt x="21" y="128"/>
                    <a:pt x="26" y="132"/>
                    <a:pt x="26" y="132"/>
                  </a:cubicBezTo>
                  <a:cubicBezTo>
                    <a:pt x="26" y="134"/>
                    <a:pt x="25" y="135"/>
                    <a:pt x="27" y="135"/>
                  </a:cubicBezTo>
                  <a:cubicBezTo>
                    <a:pt x="29" y="136"/>
                    <a:pt x="29" y="137"/>
                    <a:pt x="31" y="138"/>
                  </a:cubicBezTo>
                  <a:cubicBezTo>
                    <a:pt x="33" y="138"/>
                    <a:pt x="34" y="140"/>
                    <a:pt x="36" y="141"/>
                  </a:cubicBezTo>
                  <a:cubicBezTo>
                    <a:pt x="36" y="141"/>
                    <a:pt x="37" y="142"/>
                    <a:pt x="38" y="142"/>
                  </a:cubicBezTo>
                  <a:cubicBezTo>
                    <a:pt x="39" y="142"/>
                    <a:pt x="38" y="140"/>
                    <a:pt x="40" y="140"/>
                  </a:cubicBezTo>
                  <a:cubicBezTo>
                    <a:pt x="44" y="140"/>
                    <a:pt x="46" y="147"/>
                    <a:pt x="50" y="147"/>
                  </a:cubicBezTo>
                  <a:cubicBezTo>
                    <a:pt x="52" y="147"/>
                    <a:pt x="52" y="150"/>
                    <a:pt x="54" y="150"/>
                  </a:cubicBezTo>
                  <a:cubicBezTo>
                    <a:pt x="56" y="151"/>
                    <a:pt x="57" y="153"/>
                    <a:pt x="58" y="153"/>
                  </a:cubicBezTo>
                  <a:cubicBezTo>
                    <a:pt x="60" y="151"/>
                    <a:pt x="60" y="154"/>
                    <a:pt x="62" y="154"/>
                  </a:cubicBezTo>
                  <a:cubicBezTo>
                    <a:pt x="63" y="154"/>
                    <a:pt x="63" y="153"/>
                    <a:pt x="64" y="153"/>
                  </a:cubicBezTo>
                  <a:cubicBezTo>
                    <a:pt x="65" y="153"/>
                    <a:pt x="65" y="154"/>
                    <a:pt x="66" y="155"/>
                  </a:cubicBezTo>
                  <a:cubicBezTo>
                    <a:pt x="68" y="155"/>
                    <a:pt x="70" y="155"/>
                    <a:pt x="72" y="154"/>
                  </a:cubicBezTo>
                  <a:cubicBezTo>
                    <a:pt x="75" y="153"/>
                    <a:pt x="73" y="155"/>
                    <a:pt x="74" y="156"/>
                  </a:cubicBezTo>
                  <a:cubicBezTo>
                    <a:pt x="74" y="156"/>
                    <a:pt x="76" y="153"/>
                    <a:pt x="77" y="153"/>
                  </a:cubicBezTo>
                  <a:cubicBezTo>
                    <a:pt x="78" y="152"/>
                    <a:pt x="80" y="152"/>
                    <a:pt x="81" y="153"/>
                  </a:cubicBezTo>
                  <a:cubicBezTo>
                    <a:pt x="83" y="155"/>
                    <a:pt x="85" y="153"/>
                    <a:pt x="87" y="154"/>
                  </a:cubicBezTo>
                  <a:cubicBezTo>
                    <a:pt x="89" y="155"/>
                    <a:pt x="91" y="153"/>
                    <a:pt x="92" y="151"/>
                  </a:cubicBezTo>
                  <a:cubicBezTo>
                    <a:pt x="93" y="151"/>
                    <a:pt x="93" y="150"/>
                    <a:pt x="94" y="150"/>
                  </a:cubicBezTo>
                  <a:cubicBezTo>
                    <a:pt x="95" y="149"/>
                    <a:pt x="96" y="150"/>
                    <a:pt x="97" y="149"/>
                  </a:cubicBezTo>
                  <a:cubicBezTo>
                    <a:pt x="98" y="148"/>
                    <a:pt x="99" y="146"/>
                    <a:pt x="101" y="147"/>
                  </a:cubicBezTo>
                  <a:cubicBezTo>
                    <a:pt x="103" y="148"/>
                    <a:pt x="103" y="148"/>
                    <a:pt x="106" y="146"/>
                  </a:cubicBezTo>
                  <a:cubicBezTo>
                    <a:pt x="107" y="145"/>
                    <a:pt x="109" y="148"/>
                    <a:pt x="109" y="149"/>
                  </a:cubicBezTo>
                  <a:cubicBezTo>
                    <a:pt x="108" y="151"/>
                    <a:pt x="106" y="152"/>
                    <a:pt x="108" y="152"/>
                  </a:cubicBezTo>
                  <a:cubicBezTo>
                    <a:pt x="111" y="152"/>
                    <a:pt x="111" y="152"/>
                    <a:pt x="114" y="151"/>
                  </a:cubicBezTo>
                  <a:cubicBezTo>
                    <a:pt x="115" y="151"/>
                    <a:pt x="116" y="154"/>
                    <a:pt x="116" y="155"/>
                  </a:cubicBezTo>
                  <a:cubicBezTo>
                    <a:pt x="116" y="155"/>
                    <a:pt x="116" y="157"/>
                    <a:pt x="117" y="156"/>
                  </a:cubicBezTo>
                  <a:cubicBezTo>
                    <a:pt x="117" y="156"/>
                    <a:pt x="119" y="156"/>
                    <a:pt x="119" y="157"/>
                  </a:cubicBezTo>
                  <a:cubicBezTo>
                    <a:pt x="119" y="158"/>
                    <a:pt x="117" y="159"/>
                    <a:pt x="118" y="160"/>
                  </a:cubicBezTo>
                  <a:cubicBezTo>
                    <a:pt x="119" y="162"/>
                    <a:pt x="118" y="165"/>
                    <a:pt x="117" y="166"/>
                  </a:cubicBezTo>
                  <a:cubicBezTo>
                    <a:pt x="116" y="168"/>
                    <a:pt x="114" y="169"/>
                    <a:pt x="113" y="170"/>
                  </a:cubicBezTo>
                  <a:cubicBezTo>
                    <a:pt x="113" y="171"/>
                    <a:pt x="113" y="176"/>
                    <a:pt x="112" y="175"/>
                  </a:cubicBezTo>
                  <a:cubicBezTo>
                    <a:pt x="113" y="176"/>
                    <a:pt x="119" y="173"/>
                    <a:pt x="120" y="175"/>
                  </a:cubicBezTo>
                  <a:cubicBezTo>
                    <a:pt x="120" y="175"/>
                    <a:pt x="118" y="176"/>
                    <a:pt x="119" y="178"/>
                  </a:cubicBezTo>
                  <a:cubicBezTo>
                    <a:pt x="120" y="180"/>
                    <a:pt x="123" y="180"/>
                    <a:pt x="122" y="181"/>
                  </a:cubicBezTo>
                  <a:cubicBezTo>
                    <a:pt x="122" y="182"/>
                    <a:pt x="121" y="184"/>
                    <a:pt x="121" y="185"/>
                  </a:cubicBezTo>
                  <a:cubicBezTo>
                    <a:pt x="122" y="186"/>
                    <a:pt x="125" y="185"/>
                    <a:pt x="125" y="186"/>
                  </a:cubicBezTo>
                  <a:cubicBezTo>
                    <a:pt x="125" y="186"/>
                    <a:pt x="125" y="187"/>
                    <a:pt x="125" y="187"/>
                  </a:cubicBezTo>
                  <a:cubicBezTo>
                    <a:pt x="125" y="189"/>
                    <a:pt x="126" y="188"/>
                    <a:pt x="127" y="188"/>
                  </a:cubicBezTo>
                  <a:cubicBezTo>
                    <a:pt x="128" y="188"/>
                    <a:pt x="129" y="187"/>
                    <a:pt x="130" y="188"/>
                  </a:cubicBezTo>
                  <a:cubicBezTo>
                    <a:pt x="131" y="188"/>
                    <a:pt x="132" y="189"/>
                    <a:pt x="133" y="190"/>
                  </a:cubicBezTo>
                  <a:cubicBezTo>
                    <a:pt x="135" y="191"/>
                    <a:pt x="134" y="187"/>
                    <a:pt x="134" y="186"/>
                  </a:cubicBezTo>
                  <a:cubicBezTo>
                    <a:pt x="132" y="182"/>
                    <a:pt x="134" y="184"/>
                    <a:pt x="136" y="182"/>
                  </a:cubicBezTo>
                  <a:cubicBezTo>
                    <a:pt x="138" y="181"/>
                    <a:pt x="137" y="182"/>
                    <a:pt x="139" y="183"/>
                  </a:cubicBezTo>
                  <a:cubicBezTo>
                    <a:pt x="139" y="183"/>
                    <a:pt x="141" y="182"/>
                    <a:pt x="141" y="182"/>
                  </a:cubicBezTo>
                  <a:cubicBezTo>
                    <a:pt x="141" y="183"/>
                    <a:pt x="143" y="181"/>
                    <a:pt x="143" y="182"/>
                  </a:cubicBezTo>
                  <a:cubicBezTo>
                    <a:pt x="144" y="183"/>
                    <a:pt x="144" y="184"/>
                    <a:pt x="146" y="182"/>
                  </a:cubicBezTo>
                  <a:cubicBezTo>
                    <a:pt x="147" y="181"/>
                    <a:pt x="147" y="182"/>
                    <a:pt x="148" y="181"/>
                  </a:cubicBezTo>
                  <a:cubicBezTo>
                    <a:pt x="149" y="180"/>
                    <a:pt x="149" y="178"/>
                    <a:pt x="151" y="178"/>
                  </a:cubicBezTo>
                  <a:cubicBezTo>
                    <a:pt x="152" y="178"/>
                    <a:pt x="153" y="180"/>
                    <a:pt x="155" y="180"/>
                  </a:cubicBezTo>
                  <a:cubicBezTo>
                    <a:pt x="155" y="180"/>
                    <a:pt x="159" y="181"/>
                    <a:pt x="159" y="181"/>
                  </a:cubicBezTo>
                  <a:cubicBezTo>
                    <a:pt x="159" y="182"/>
                    <a:pt x="157" y="183"/>
                    <a:pt x="157" y="184"/>
                  </a:cubicBezTo>
                  <a:cubicBezTo>
                    <a:pt x="158" y="185"/>
                    <a:pt x="160" y="186"/>
                    <a:pt x="161" y="187"/>
                  </a:cubicBezTo>
                  <a:cubicBezTo>
                    <a:pt x="163" y="188"/>
                    <a:pt x="167" y="189"/>
                    <a:pt x="168" y="186"/>
                  </a:cubicBezTo>
                  <a:cubicBezTo>
                    <a:pt x="168" y="186"/>
                    <a:pt x="170" y="188"/>
                    <a:pt x="170" y="188"/>
                  </a:cubicBezTo>
                  <a:cubicBezTo>
                    <a:pt x="171" y="189"/>
                    <a:pt x="172" y="187"/>
                    <a:pt x="174" y="188"/>
                  </a:cubicBezTo>
                  <a:cubicBezTo>
                    <a:pt x="175" y="189"/>
                    <a:pt x="173" y="190"/>
                    <a:pt x="173" y="191"/>
                  </a:cubicBezTo>
                  <a:cubicBezTo>
                    <a:pt x="173" y="192"/>
                    <a:pt x="175" y="194"/>
                    <a:pt x="175" y="195"/>
                  </a:cubicBezTo>
                  <a:cubicBezTo>
                    <a:pt x="176" y="195"/>
                    <a:pt x="177" y="194"/>
                    <a:pt x="178" y="194"/>
                  </a:cubicBezTo>
                  <a:cubicBezTo>
                    <a:pt x="178" y="193"/>
                    <a:pt x="175" y="192"/>
                    <a:pt x="176" y="191"/>
                  </a:cubicBezTo>
                  <a:cubicBezTo>
                    <a:pt x="178" y="188"/>
                    <a:pt x="180" y="188"/>
                    <a:pt x="183" y="187"/>
                  </a:cubicBezTo>
                  <a:cubicBezTo>
                    <a:pt x="185" y="186"/>
                    <a:pt x="187" y="186"/>
                    <a:pt x="189" y="186"/>
                  </a:cubicBezTo>
                  <a:cubicBezTo>
                    <a:pt x="190" y="186"/>
                    <a:pt x="190" y="184"/>
                    <a:pt x="191" y="184"/>
                  </a:cubicBezTo>
                  <a:cubicBezTo>
                    <a:pt x="193" y="184"/>
                    <a:pt x="192" y="183"/>
                    <a:pt x="192" y="182"/>
                  </a:cubicBezTo>
                  <a:cubicBezTo>
                    <a:pt x="192" y="183"/>
                    <a:pt x="196" y="182"/>
                    <a:pt x="196" y="182"/>
                  </a:cubicBezTo>
                  <a:cubicBezTo>
                    <a:pt x="198" y="181"/>
                    <a:pt x="200" y="182"/>
                    <a:pt x="202" y="182"/>
                  </a:cubicBezTo>
                  <a:cubicBezTo>
                    <a:pt x="204" y="182"/>
                    <a:pt x="205" y="181"/>
                    <a:pt x="207" y="180"/>
                  </a:cubicBezTo>
                  <a:cubicBezTo>
                    <a:pt x="208" y="180"/>
                    <a:pt x="208" y="177"/>
                    <a:pt x="209" y="177"/>
                  </a:cubicBezTo>
                  <a:cubicBezTo>
                    <a:pt x="211" y="177"/>
                    <a:pt x="212" y="176"/>
                    <a:pt x="213" y="175"/>
                  </a:cubicBezTo>
                  <a:cubicBezTo>
                    <a:pt x="214" y="175"/>
                    <a:pt x="215" y="174"/>
                    <a:pt x="215" y="173"/>
                  </a:cubicBezTo>
                  <a:cubicBezTo>
                    <a:pt x="214" y="173"/>
                    <a:pt x="218" y="172"/>
                    <a:pt x="218" y="172"/>
                  </a:cubicBezTo>
                  <a:cubicBezTo>
                    <a:pt x="219" y="171"/>
                    <a:pt x="220" y="169"/>
                    <a:pt x="221" y="168"/>
                  </a:cubicBezTo>
                  <a:cubicBezTo>
                    <a:pt x="222" y="167"/>
                    <a:pt x="222" y="167"/>
                    <a:pt x="222" y="166"/>
                  </a:cubicBezTo>
                  <a:cubicBezTo>
                    <a:pt x="223" y="164"/>
                    <a:pt x="221" y="165"/>
                    <a:pt x="221" y="164"/>
                  </a:cubicBezTo>
                  <a:cubicBezTo>
                    <a:pt x="221" y="164"/>
                    <a:pt x="226" y="164"/>
                    <a:pt x="223" y="162"/>
                  </a:cubicBezTo>
                  <a:cubicBezTo>
                    <a:pt x="222" y="161"/>
                    <a:pt x="223" y="161"/>
                    <a:pt x="224" y="161"/>
                  </a:cubicBezTo>
                  <a:cubicBezTo>
                    <a:pt x="225" y="161"/>
                    <a:pt x="225" y="160"/>
                    <a:pt x="226" y="159"/>
                  </a:cubicBezTo>
                  <a:cubicBezTo>
                    <a:pt x="227" y="158"/>
                    <a:pt x="227" y="157"/>
                    <a:pt x="228" y="156"/>
                  </a:cubicBezTo>
                  <a:cubicBezTo>
                    <a:pt x="228" y="156"/>
                    <a:pt x="228" y="154"/>
                    <a:pt x="228" y="154"/>
                  </a:cubicBezTo>
                  <a:cubicBezTo>
                    <a:pt x="229" y="153"/>
                    <a:pt x="230" y="153"/>
                    <a:pt x="231" y="152"/>
                  </a:cubicBezTo>
                  <a:cubicBezTo>
                    <a:pt x="232" y="151"/>
                    <a:pt x="231" y="150"/>
                    <a:pt x="231" y="150"/>
                  </a:cubicBezTo>
                  <a:cubicBezTo>
                    <a:pt x="231" y="149"/>
                    <a:pt x="232" y="149"/>
                    <a:pt x="232" y="149"/>
                  </a:cubicBezTo>
                  <a:cubicBezTo>
                    <a:pt x="233" y="149"/>
                    <a:pt x="232" y="147"/>
                    <a:pt x="232" y="147"/>
                  </a:cubicBezTo>
                  <a:cubicBezTo>
                    <a:pt x="232" y="147"/>
                    <a:pt x="234" y="148"/>
                    <a:pt x="234" y="147"/>
                  </a:cubicBezTo>
                  <a:cubicBezTo>
                    <a:pt x="236" y="146"/>
                    <a:pt x="234" y="146"/>
                    <a:pt x="233" y="145"/>
                  </a:cubicBezTo>
                  <a:cubicBezTo>
                    <a:pt x="233" y="145"/>
                    <a:pt x="236" y="143"/>
                    <a:pt x="236" y="143"/>
                  </a:cubicBezTo>
                  <a:cubicBezTo>
                    <a:pt x="235" y="145"/>
                    <a:pt x="232" y="142"/>
                    <a:pt x="231" y="141"/>
                  </a:cubicBezTo>
                  <a:cubicBezTo>
                    <a:pt x="231" y="141"/>
                    <a:pt x="230" y="142"/>
                    <a:pt x="229" y="142"/>
                  </a:cubicBezTo>
                  <a:cubicBezTo>
                    <a:pt x="228" y="143"/>
                    <a:pt x="227" y="141"/>
                    <a:pt x="226" y="142"/>
                  </a:cubicBezTo>
                  <a:cubicBezTo>
                    <a:pt x="228" y="141"/>
                    <a:pt x="230" y="140"/>
                    <a:pt x="231" y="139"/>
                  </a:cubicBezTo>
                  <a:cubicBezTo>
                    <a:pt x="232" y="138"/>
                    <a:pt x="235" y="138"/>
                    <a:pt x="233" y="136"/>
                  </a:cubicBezTo>
                  <a:cubicBezTo>
                    <a:pt x="231" y="135"/>
                    <a:pt x="230" y="134"/>
                    <a:pt x="228" y="132"/>
                  </a:cubicBezTo>
                  <a:cubicBezTo>
                    <a:pt x="228" y="131"/>
                    <a:pt x="223" y="133"/>
                    <a:pt x="223" y="130"/>
                  </a:cubicBezTo>
                  <a:cubicBezTo>
                    <a:pt x="223" y="132"/>
                    <a:pt x="228" y="132"/>
                    <a:pt x="229" y="132"/>
                  </a:cubicBezTo>
                  <a:cubicBezTo>
                    <a:pt x="230" y="132"/>
                    <a:pt x="233" y="135"/>
                    <a:pt x="234" y="133"/>
                  </a:cubicBezTo>
                  <a:cubicBezTo>
                    <a:pt x="235" y="131"/>
                    <a:pt x="229" y="129"/>
                    <a:pt x="229" y="127"/>
                  </a:cubicBezTo>
                  <a:cubicBezTo>
                    <a:pt x="228" y="125"/>
                    <a:pt x="228" y="121"/>
                    <a:pt x="226" y="120"/>
                  </a:cubicBezTo>
                  <a:cubicBezTo>
                    <a:pt x="225" y="118"/>
                    <a:pt x="219" y="118"/>
                    <a:pt x="221" y="115"/>
                  </a:cubicBezTo>
                  <a:cubicBezTo>
                    <a:pt x="222" y="113"/>
                    <a:pt x="223" y="112"/>
                    <a:pt x="224" y="111"/>
                  </a:cubicBezTo>
                  <a:cubicBezTo>
                    <a:pt x="226" y="109"/>
                    <a:pt x="224" y="110"/>
                    <a:pt x="225" y="109"/>
                  </a:cubicBezTo>
                  <a:cubicBezTo>
                    <a:pt x="225" y="108"/>
                    <a:pt x="228" y="109"/>
                    <a:pt x="228" y="109"/>
                  </a:cubicBezTo>
                  <a:cubicBezTo>
                    <a:pt x="229" y="108"/>
                    <a:pt x="227" y="107"/>
                    <a:pt x="229" y="106"/>
                  </a:cubicBezTo>
                  <a:cubicBezTo>
                    <a:pt x="231" y="106"/>
                    <a:pt x="232" y="105"/>
                    <a:pt x="233" y="104"/>
                  </a:cubicBezTo>
                  <a:cubicBezTo>
                    <a:pt x="234" y="104"/>
                    <a:pt x="235" y="104"/>
                    <a:pt x="235" y="104"/>
                  </a:cubicBezTo>
                  <a:cubicBezTo>
                    <a:pt x="236" y="104"/>
                    <a:pt x="235" y="105"/>
                    <a:pt x="236" y="105"/>
                  </a:cubicBezTo>
                  <a:cubicBezTo>
                    <a:pt x="237" y="106"/>
                    <a:pt x="238" y="103"/>
                    <a:pt x="238" y="102"/>
                  </a:cubicBezTo>
                  <a:cubicBezTo>
                    <a:pt x="236" y="100"/>
                    <a:pt x="234" y="101"/>
                    <a:pt x="233" y="101"/>
                  </a:cubicBezTo>
                  <a:cubicBezTo>
                    <a:pt x="231" y="101"/>
                    <a:pt x="230" y="99"/>
                    <a:pt x="228" y="100"/>
                  </a:cubicBezTo>
                  <a:cubicBezTo>
                    <a:pt x="227" y="100"/>
                    <a:pt x="226" y="102"/>
                    <a:pt x="224" y="102"/>
                  </a:cubicBezTo>
                  <a:cubicBezTo>
                    <a:pt x="223" y="103"/>
                    <a:pt x="221" y="103"/>
                    <a:pt x="220" y="102"/>
                  </a:cubicBezTo>
                  <a:cubicBezTo>
                    <a:pt x="219" y="101"/>
                    <a:pt x="221" y="99"/>
                    <a:pt x="220" y="98"/>
                  </a:cubicBezTo>
                  <a:cubicBezTo>
                    <a:pt x="218" y="97"/>
                    <a:pt x="210" y="97"/>
                    <a:pt x="213" y="92"/>
                  </a:cubicBezTo>
                  <a:cubicBezTo>
                    <a:pt x="214" y="91"/>
                    <a:pt x="215" y="92"/>
                    <a:pt x="217" y="92"/>
                  </a:cubicBezTo>
                  <a:cubicBezTo>
                    <a:pt x="218" y="92"/>
                    <a:pt x="220" y="91"/>
                    <a:pt x="221" y="90"/>
                  </a:cubicBezTo>
                  <a:cubicBezTo>
                    <a:pt x="223" y="87"/>
                    <a:pt x="226" y="85"/>
                    <a:pt x="229" y="83"/>
                  </a:cubicBezTo>
                  <a:cubicBezTo>
                    <a:pt x="230" y="81"/>
                    <a:pt x="231" y="81"/>
                    <a:pt x="233" y="81"/>
                  </a:cubicBezTo>
                  <a:cubicBezTo>
                    <a:pt x="233" y="82"/>
                    <a:pt x="236" y="82"/>
                    <a:pt x="236" y="83"/>
                  </a:cubicBezTo>
                  <a:cubicBezTo>
                    <a:pt x="235" y="84"/>
                    <a:pt x="235" y="86"/>
                    <a:pt x="234" y="87"/>
                  </a:cubicBezTo>
                  <a:cubicBezTo>
                    <a:pt x="233" y="87"/>
                    <a:pt x="231" y="88"/>
                    <a:pt x="231" y="89"/>
                  </a:cubicBezTo>
                  <a:cubicBezTo>
                    <a:pt x="231" y="90"/>
                    <a:pt x="234" y="90"/>
                    <a:pt x="234" y="90"/>
                  </a:cubicBezTo>
                  <a:cubicBezTo>
                    <a:pt x="234" y="90"/>
                    <a:pt x="230" y="93"/>
                    <a:pt x="231" y="93"/>
                  </a:cubicBezTo>
                  <a:cubicBezTo>
                    <a:pt x="232" y="94"/>
                    <a:pt x="237" y="89"/>
                    <a:pt x="238" y="89"/>
                  </a:cubicBezTo>
                  <a:cubicBezTo>
                    <a:pt x="240" y="88"/>
                    <a:pt x="242" y="87"/>
                    <a:pt x="244" y="87"/>
                  </a:cubicBezTo>
                  <a:cubicBezTo>
                    <a:pt x="246" y="87"/>
                    <a:pt x="246" y="87"/>
                    <a:pt x="247" y="85"/>
                  </a:cubicBezTo>
                  <a:cubicBezTo>
                    <a:pt x="249" y="84"/>
                    <a:pt x="252" y="83"/>
                    <a:pt x="254" y="81"/>
                  </a:cubicBezTo>
                  <a:cubicBezTo>
                    <a:pt x="255" y="80"/>
                    <a:pt x="257" y="77"/>
                    <a:pt x="259" y="77"/>
                  </a:cubicBezTo>
                  <a:cubicBezTo>
                    <a:pt x="260" y="76"/>
                    <a:pt x="266" y="80"/>
                    <a:pt x="266" y="77"/>
                  </a:cubicBezTo>
                  <a:cubicBezTo>
                    <a:pt x="266" y="76"/>
                    <a:pt x="265" y="75"/>
                    <a:pt x="266" y="74"/>
                  </a:cubicBezTo>
                  <a:cubicBezTo>
                    <a:pt x="267" y="74"/>
                    <a:pt x="268" y="74"/>
                    <a:pt x="269" y="74"/>
                  </a:cubicBezTo>
                  <a:cubicBezTo>
                    <a:pt x="271" y="74"/>
                    <a:pt x="270" y="73"/>
                    <a:pt x="271" y="72"/>
                  </a:cubicBezTo>
                  <a:cubicBezTo>
                    <a:pt x="273" y="71"/>
                    <a:pt x="274" y="72"/>
                    <a:pt x="274" y="70"/>
                  </a:cubicBezTo>
                  <a:cubicBezTo>
                    <a:pt x="274" y="67"/>
                    <a:pt x="277" y="70"/>
                    <a:pt x="278" y="71"/>
                  </a:cubicBezTo>
                  <a:cubicBezTo>
                    <a:pt x="278" y="69"/>
                    <a:pt x="281" y="69"/>
                    <a:pt x="281" y="67"/>
                  </a:cubicBezTo>
                  <a:cubicBezTo>
                    <a:pt x="281" y="65"/>
                    <a:pt x="282" y="62"/>
                    <a:pt x="281" y="60"/>
                  </a:cubicBezTo>
                  <a:cubicBezTo>
                    <a:pt x="279" y="57"/>
                    <a:pt x="280" y="58"/>
                    <a:pt x="282" y="56"/>
                  </a:cubicBezTo>
                  <a:cubicBezTo>
                    <a:pt x="284" y="55"/>
                    <a:pt x="285" y="54"/>
                    <a:pt x="287" y="55"/>
                  </a:cubicBezTo>
                  <a:cubicBezTo>
                    <a:pt x="290" y="56"/>
                    <a:pt x="290" y="56"/>
                    <a:pt x="291" y="53"/>
                  </a:cubicBezTo>
                  <a:cubicBezTo>
                    <a:pt x="292" y="51"/>
                    <a:pt x="294" y="50"/>
                    <a:pt x="295" y="47"/>
                  </a:cubicBezTo>
                  <a:cubicBezTo>
                    <a:pt x="295" y="45"/>
                    <a:pt x="296" y="43"/>
                    <a:pt x="298" y="41"/>
                  </a:cubicBezTo>
                  <a:cubicBezTo>
                    <a:pt x="300" y="39"/>
                    <a:pt x="298" y="39"/>
                    <a:pt x="298" y="37"/>
                  </a:cubicBezTo>
                  <a:close/>
                </a:path>
              </a:pathLst>
            </a:custGeom>
            <a:grpFill/>
            <a:ln w="9525"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15" name="Freeform 716">
              <a:extLst>
                <a:ext uri="{FF2B5EF4-FFF2-40B4-BE49-F238E27FC236}">
                  <a16:creationId xmlns:a16="http://schemas.microsoft.com/office/drawing/2014/main" id="{7194E77A-5C96-9811-0F45-F4380C0A671C}"/>
                </a:ext>
              </a:extLst>
            </p:cNvPr>
            <p:cNvSpPr>
              <a:spLocks/>
            </p:cNvSpPr>
            <p:nvPr/>
          </p:nvSpPr>
          <p:spPr bwMode="auto">
            <a:xfrm>
              <a:off x="15747967" y="6357215"/>
              <a:ext cx="1464969" cy="637107"/>
            </a:xfrm>
            <a:custGeom>
              <a:avLst/>
              <a:gdLst>
                <a:gd name="T0" fmla="*/ 0 w 157"/>
                <a:gd name="T1" fmla="*/ 19 h 68"/>
                <a:gd name="T2" fmla="*/ 7 w 157"/>
                <a:gd name="T3" fmla="*/ 26 h 68"/>
                <a:gd name="T4" fmla="*/ 12 w 157"/>
                <a:gd name="T5" fmla="*/ 29 h 68"/>
                <a:gd name="T6" fmla="*/ 15 w 157"/>
                <a:gd name="T7" fmla="*/ 36 h 68"/>
                <a:gd name="T8" fmla="*/ 15 w 157"/>
                <a:gd name="T9" fmla="*/ 38 h 68"/>
                <a:gd name="T10" fmla="*/ 15 w 157"/>
                <a:gd name="T11" fmla="*/ 40 h 68"/>
                <a:gd name="T12" fmla="*/ 16 w 157"/>
                <a:gd name="T13" fmla="*/ 45 h 68"/>
                <a:gd name="T14" fmla="*/ 28 w 157"/>
                <a:gd name="T15" fmla="*/ 47 h 68"/>
                <a:gd name="T16" fmla="*/ 36 w 157"/>
                <a:gd name="T17" fmla="*/ 54 h 68"/>
                <a:gd name="T18" fmla="*/ 39 w 157"/>
                <a:gd name="T19" fmla="*/ 59 h 68"/>
                <a:gd name="T20" fmla="*/ 44 w 157"/>
                <a:gd name="T21" fmla="*/ 60 h 68"/>
                <a:gd name="T22" fmla="*/ 56 w 157"/>
                <a:gd name="T23" fmla="*/ 60 h 68"/>
                <a:gd name="T24" fmla="*/ 64 w 157"/>
                <a:gd name="T25" fmla="*/ 61 h 68"/>
                <a:gd name="T26" fmla="*/ 69 w 157"/>
                <a:gd name="T27" fmla="*/ 64 h 68"/>
                <a:gd name="T28" fmla="*/ 76 w 157"/>
                <a:gd name="T29" fmla="*/ 66 h 68"/>
                <a:gd name="T30" fmla="*/ 81 w 157"/>
                <a:gd name="T31" fmla="*/ 67 h 68"/>
                <a:gd name="T32" fmla="*/ 93 w 157"/>
                <a:gd name="T33" fmla="*/ 62 h 68"/>
                <a:gd name="T34" fmla="*/ 106 w 157"/>
                <a:gd name="T35" fmla="*/ 61 h 68"/>
                <a:gd name="T36" fmla="*/ 113 w 157"/>
                <a:gd name="T37" fmla="*/ 55 h 68"/>
                <a:gd name="T38" fmla="*/ 114 w 157"/>
                <a:gd name="T39" fmla="*/ 51 h 68"/>
                <a:gd name="T40" fmla="*/ 115 w 157"/>
                <a:gd name="T41" fmla="*/ 47 h 68"/>
                <a:gd name="T42" fmla="*/ 126 w 157"/>
                <a:gd name="T43" fmla="*/ 46 h 68"/>
                <a:gd name="T44" fmla="*/ 130 w 157"/>
                <a:gd name="T45" fmla="*/ 44 h 68"/>
                <a:gd name="T46" fmla="*/ 137 w 157"/>
                <a:gd name="T47" fmla="*/ 42 h 68"/>
                <a:gd name="T48" fmla="*/ 139 w 157"/>
                <a:gd name="T49" fmla="*/ 38 h 68"/>
                <a:gd name="T50" fmla="*/ 143 w 157"/>
                <a:gd name="T51" fmla="*/ 37 h 68"/>
                <a:gd name="T52" fmla="*/ 154 w 157"/>
                <a:gd name="T53" fmla="*/ 36 h 68"/>
                <a:gd name="T54" fmla="*/ 150 w 157"/>
                <a:gd name="T55" fmla="*/ 29 h 68"/>
                <a:gd name="T56" fmla="*/ 145 w 157"/>
                <a:gd name="T57" fmla="*/ 28 h 68"/>
                <a:gd name="T58" fmla="*/ 141 w 157"/>
                <a:gd name="T59" fmla="*/ 29 h 68"/>
                <a:gd name="T60" fmla="*/ 136 w 157"/>
                <a:gd name="T61" fmla="*/ 28 h 68"/>
                <a:gd name="T62" fmla="*/ 134 w 157"/>
                <a:gd name="T63" fmla="*/ 27 h 68"/>
                <a:gd name="T64" fmla="*/ 137 w 157"/>
                <a:gd name="T65" fmla="*/ 19 h 68"/>
                <a:gd name="T66" fmla="*/ 137 w 157"/>
                <a:gd name="T67" fmla="*/ 14 h 68"/>
                <a:gd name="T68" fmla="*/ 131 w 157"/>
                <a:gd name="T69" fmla="*/ 14 h 68"/>
                <a:gd name="T70" fmla="*/ 124 w 157"/>
                <a:gd name="T71" fmla="*/ 15 h 68"/>
                <a:gd name="T72" fmla="*/ 114 w 157"/>
                <a:gd name="T73" fmla="*/ 19 h 68"/>
                <a:gd name="T74" fmla="*/ 103 w 157"/>
                <a:gd name="T75" fmla="*/ 19 h 68"/>
                <a:gd name="T76" fmla="*/ 98 w 157"/>
                <a:gd name="T77" fmla="*/ 17 h 68"/>
                <a:gd name="T78" fmla="*/ 94 w 157"/>
                <a:gd name="T79" fmla="*/ 15 h 68"/>
                <a:gd name="T80" fmla="*/ 83 w 157"/>
                <a:gd name="T81" fmla="*/ 11 h 68"/>
                <a:gd name="T82" fmla="*/ 77 w 157"/>
                <a:gd name="T83" fmla="*/ 13 h 68"/>
                <a:gd name="T84" fmla="*/ 71 w 157"/>
                <a:gd name="T85" fmla="*/ 12 h 68"/>
                <a:gd name="T86" fmla="*/ 68 w 157"/>
                <a:gd name="T87" fmla="*/ 8 h 68"/>
                <a:gd name="T88" fmla="*/ 64 w 157"/>
                <a:gd name="T89" fmla="*/ 5 h 68"/>
                <a:gd name="T90" fmla="*/ 58 w 157"/>
                <a:gd name="T91" fmla="*/ 3 h 68"/>
                <a:gd name="T92" fmla="*/ 52 w 157"/>
                <a:gd name="T93" fmla="*/ 1 h 68"/>
                <a:gd name="T94" fmla="*/ 45 w 157"/>
                <a:gd name="T95" fmla="*/ 7 h 68"/>
                <a:gd name="T96" fmla="*/ 47 w 157"/>
                <a:gd name="T97" fmla="*/ 13 h 68"/>
                <a:gd name="T98" fmla="*/ 41 w 157"/>
                <a:gd name="T99" fmla="*/ 15 h 68"/>
                <a:gd name="T100" fmla="*/ 37 w 157"/>
                <a:gd name="T101" fmla="*/ 14 h 68"/>
                <a:gd name="T102" fmla="*/ 34 w 157"/>
                <a:gd name="T103" fmla="*/ 14 h 68"/>
                <a:gd name="T104" fmla="*/ 28 w 157"/>
                <a:gd name="T105" fmla="*/ 10 h 68"/>
                <a:gd name="T106" fmla="*/ 21 w 157"/>
                <a:gd name="T107" fmla="*/ 9 h 68"/>
                <a:gd name="T108" fmla="*/ 13 w 157"/>
                <a:gd name="T109" fmla="*/ 13 h 68"/>
                <a:gd name="T110" fmla="*/ 7 w 157"/>
                <a:gd name="T111" fmla="*/ 17 h 68"/>
                <a:gd name="T112" fmla="*/ 0 w 157"/>
                <a:gd name="T113" fmla="*/ 19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57" h="68">
                  <a:moveTo>
                    <a:pt x="0" y="19"/>
                  </a:moveTo>
                  <a:cubicBezTo>
                    <a:pt x="1" y="23"/>
                    <a:pt x="3" y="25"/>
                    <a:pt x="7" y="26"/>
                  </a:cubicBezTo>
                  <a:cubicBezTo>
                    <a:pt x="9" y="27"/>
                    <a:pt x="10" y="28"/>
                    <a:pt x="12" y="29"/>
                  </a:cubicBezTo>
                  <a:cubicBezTo>
                    <a:pt x="13" y="31"/>
                    <a:pt x="14" y="34"/>
                    <a:pt x="15" y="36"/>
                  </a:cubicBezTo>
                  <a:cubicBezTo>
                    <a:pt x="16" y="37"/>
                    <a:pt x="15" y="37"/>
                    <a:pt x="15" y="38"/>
                  </a:cubicBezTo>
                  <a:cubicBezTo>
                    <a:pt x="14" y="38"/>
                    <a:pt x="15" y="39"/>
                    <a:pt x="15" y="40"/>
                  </a:cubicBezTo>
                  <a:cubicBezTo>
                    <a:pt x="14" y="43"/>
                    <a:pt x="13" y="43"/>
                    <a:pt x="16" y="45"/>
                  </a:cubicBezTo>
                  <a:cubicBezTo>
                    <a:pt x="20" y="46"/>
                    <a:pt x="24" y="45"/>
                    <a:pt x="28" y="47"/>
                  </a:cubicBezTo>
                  <a:cubicBezTo>
                    <a:pt x="30" y="49"/>
                    <a:pt x="34" y="52"/>
                    <a:pt x="36" y="54"/>
                  </a:cubicBezTo>
                  <a:cubicBezTo>
                    <a:pt x="37" y="55"/>
                    <a:pt x="38" y="57"/>
                    <a:pt x="39" y="59"/>
                  </a:cubicBezTo>
                  <a:cubicBezTo>
                    <a:pt x="40" y="61"/>
                    <a:pt x="43" y="60"/>
                    <a:pt x="44" y="60"/>
                  </a:cubicBezTo>
                  <a:cubicBezTo>
                    <a:pt x="48" y="60"/>
                    <a:pt x="52" y="60"/>
                    <a:pt x="56" y="60"/>
                  </a:cubicBezTo>
                  <a:cubicBezTo>
                    <a:pt x="58" y="60"/>
                    <a:pt x="62" y="60"/>
                    <a:pt x="64" y="61"/>
                  </a:cubicBezTo>
                  <a:cubicBezTo>
                    <a:pt x="66" y="62"/>
                    <a:pt x="67" y="64"/>
                    <a:pt x="69" y="64"/>
                  </a:cubicBezTo>
                  <a:cubicBezTo>
                    <a:pt x="71" y="65"/>
                    <a:pt x="74" y="66"/>
                    <a:pt x="76" y="66"/>
                  </a:cubicBezTo>
                  <a:cubicBezTo>
                    <a:pt x="78" y="65"/>
                    <a:pt x="80" y="68"/>
                    <a:pt x="81" y="67"/>
                  </a:cubicBezTo>
                  <a:cubicBezTo>
                    <a:pt x="85" y="65"/>
                    <a:pt x="88" y="63"/>
                    <a:pt x="93" y="62"/>
                  </a:cubicBezTo>
                  <a:cubicBezTo>
                    <a:pt x="97" y="62"/>
                    <a:pt x="103" y="63"/>
                    <a:pt x="106" y="61"/>
                  </a:cubicBezTo>
                  <a:cubicBezTo>
                    <a:pt x="109" y="59"/>
                    <a:pt x="110" y="56"/>
                    <a:pt x="113" y="55"/>
                  </a:cubicBezTo>
                  <a:cubicBezTo>
                    <a:pt x="116" y="54"/>
                    <a:pt x="116" y="53"/>
                    <a:pt x="114" y="51"/>
                  </a:cubicBezTo>
                  <a:cubicBezTo>
                    <a:pt x="113" y="50"/>
                    <a:pt x="113" y="48"/>
                    <a:pt x="115" y="47"/>
                  </a:cubicBezTo>
                  <a:cubicBezTo>
                    <a:pt x="118" y="44"/>
                    <a:pt x="122" y="50"/>
                    <a:pt x="126" y="46"/>
                  </a:cubicBezTo>
                  <a:cubicBezTo>
                    <a:pt x="127" y="45"/>
                    <a:pt x="128" y="44"/>
                    <a:pt x="130" y="44"/>
                  </a:cubicBezTo>
                  <a:cubicBezTo>
                    <a:pt x="133" y="43"/>
                    <a:pt x="134" y="44"/>
                    <a:pt x="137" y="42"/>
                  </a:cubicBezTo>
                  <a:cubicBezTo>
                    <a:pt x="138" y="41"/>
                    <a:pt x="138" y="38"/>
                    <a:pt x="139" y="38"/>
                  </a:cubicBezTo>
                  <a:cubicBezTo>
                    <a:pt x="141" y="37"/>
                    <a:pt x="142" y="37"/>
                    <a:pt x="143" y="37"/>
                  </a:cubicBezTo>
                  <a:cubicBezTo>
                    <a:pt x="147" y="36"/>
                    <a:pt x="150" y="35"/>
                    <a:pt x="154" y="36"/>
                  </a:cubicBezTo>
                  <a:cubicBezTo>
                    <a:pt x="157" y="36"/>
                    <a:pt x="151" y="29"/>
                    <a:pt x="150" y="29"/>
                  </a:cubicBezTo>
                  <a:cubicBezTo>
                    <a:pt x="149" y="28"/>
                    <a:pt x="147" y="27"/>
                    <a:pt x="145" y="28"/>
                  </a:cubicBezTo>
                  <a:cubicBezTo>
                    <a:pt x="143" y="28"/>
                    <a:pt x="143" y="30"/>
                    <a:pt x="141" y="29"/>
                  </a:cubicBezTo>
                  <a:cubicBezTo>
                    <a:pt x="140" y="28"/>
                    <a:pt x="137" y="27"/>
                    <a:pt x="136" y="28"/>
                  </a:cubicBezTo>
                  <a:cubicBezTo>
                    <a:pt x="135" y="30"/>
                    <a:pt x="134" y="29"/>
                    <a:pt x="134" y="27"/>
                  </a:cubicBezTo>
                  <a:cubicBezTo>
                    <a:pt x="134" y="25"/>
                    <a:pt x="137" y="21"/>
                    <a:pt x="137" y="19"/>
                  </a:cubicBezTo>
                  <a:cubicBezTo>
                    <a:pt x="138" y="17"/>
                    <a:pt x="141" y="14"/>
                    <a:pt x="137" y="14"/>
                  </a:cubicBezTo>
                  <a:cubicBezTo>
                    <a:pt x="134" y="14"/>
                    <a:pt x="134" y="15"/>
                    <a:pt x="131" y="14"/>
                  </a:cubicBezTo>
                  <a:cubicBezTo>
                    <a:pt x="128" y="13"/>
                    <a:pt x="127" y="13"/>
                    <a:pt x="124" y="15"/>
                  </a:cubicBezTo>
                  <a:cubicBezTo>
                    <a:pt x="121" y="17"/>
                    <a:pt x="117" y="18"/>
                    <a:pt x="114" y="19"/>
                  </a:cubicBezTo>
                  <a:cubicBezTo>
                    <a:pt x="109" y="20"/>
                    <a:pt x="107" y="19"/>
                    <a:pt x="103" y="19"/>
                  </a:cubicBezTo>
                  <a:cubicBezTo>
                    <a:pt x="101" y="18"/>
                    <a:pt x="100" y="18"/>
                    <a:pt x="98" y="17"/>
                  </a:cubicBezTo>
                  <a:cubicBezTo>
                    <a:pt x="97" y="17"/>
                    <a:pt x="96" y="15"/>
                    <a:pt x="94" y="15"/>
                  </a:cubicBezTo>
                  <a:cubicBezTo>
                    <a:pt x="90" y="14"/>
                    <a:pt x="88" y="12"/>
                    <a:pt x="83" y="11"/>
                  </a:cubicBezTo>
                  <a:cubicBezTo>
                    <a:pt x="81" y="11"/>
                    <a:pt x="79" y="12"/>
                    <a:pt x="77" y="13"/>
                  </a:cubicBezTo>
                  <a:cubicBezTo>
                    <a:pt x="75" y="14"/>
                    <a:pt x="73" y="13"/>
                    <a:pt x="71" y="12"/>
                  </a:cubicBezTo>
                  <a:cubicBezTo>
                    <a:pt x="69" y="11"/>
                    <a:pt x="68" y="11"/>
                    <a:pt x="68" y="8"/>
                  </a:cubicBezTo>
                  <a:cubicBezTo>
                    <a:pt x="67" y="6"/>
                    <a:pt x="67" y="6"/>
                    <a:pt x="64" y="5"/>
                  </a:cubicBezTo>
                  <a:cubicBezTo>
                    <a:pt x="62" y="4"/>
                    <a:pt x="60" y="3"/>
                    <a:pt x="58" y="3"/>
                  </a:cubicBezTo>
                  <a:cubicBezTo>
                    <a:pt x="56" y="3"/>
                    <a:pt x="53" y="0"/>
                    <a:pt x="52" y="1"/>
                  </a:cubicBezTo>
                  <a:cubicBezTo>
                    <a:pt x="50" y="1"/>
                    <a:pt x="46" y="5"/>
                    <a:pt x="45" y="7"/>
                  </a:cubicBezTo>
                  <a:cubicBezTo>
                    <a:pt x="45" y="9"/>
                    <a:pt x="48" y="11"/>
                    <a:pt x="47" y="13"/>
                  </a:cubicBezTo>
                  <a:cubicBezTo>
                    <a:pt x="46" y="15"/>
                    <a:pt x="43" y="17"/>
                    <a:pt x="41" y="15"/>
                  </a:cubicBezTo>
                  <a:cubicBezTo>
                    <a:pt x="39" y="15"/>
                    <a:pt x="38" y="14"/>
                    <a:pt x="37" y="14"/>
                  </a:cubicBezTo>
                  <a:cubicBezTo>
                    <a:pt x="36" y="14"/>
                    <a:pt x="35" y="14"/>
                    <a:pt x="34" y="14"/>
                  </a:cubicBezTo>
                  <a:cubicBezTo>
                    <a:pt x="31" y="13"/>
                    <a:pt x="31" y="11"/>
                    <a:pt x="28" y="10"/>
                  </a:cubicBezTo>
                  <a:cubicBezTo>
                    <a:pt x="26" y="9"/>
                    <a:pt x="23" y="8"/>
                    <a:pt x="21" y="9"/>
                  </a:cubicBezTo>
                  <a:cubicBezTo>
                    <a:pt x="18" y="10"/>
                    <a:pt x="16" y="12"/>
                    <a:pt x="13" y="13"/>
                  </a:cubicBezTo>
                  <a:cubicBezTo>
                    <a:pt x="11" y="14"/>
                    <a:pt x="9" y="16"/>
                    <a:pt x="7" y="17"/>
                  </a:cubicBezTo>
                  <a:cubicBezTo>
                    <a:pt x="4" y="17"/>
                    <a:pt x="2" y="19"/>
                    <a:pt x="0" y="19"/>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16" name="Freeform 717">
              <a:extLst>
                <a:ext uri="{FF2B5EF4-FFF2-40B4-BE49-F238E27FC236}">
                  <a16:creationId xmlns:a16="http://schemas.microsoft.com/office/drawing/2014/main" id="{C210CC48-AB79-98B9-7602-C7C87F4C957B}"/>
                </a:ext>
              </a:extLst>
            </p:cNvPr>
            <p:cNvSpPr>
              <a:spLocks/>
            </p:cNvSpPr>
            <p:nvPr/>
          </p:nvSpPr>
          <p:spPr bwMode="auto">
            <a:xfrm>
              <a:off x="12219302" y="5133964"/>
              <a:ext cx="585987" cy="1009821"/>
            </a:xfrm>
            <a:custGeom>
              <a:avLst/>
              <a:gdLst>
                <a:gd name="T0" fmla="*/ 61 w 63"/>
                <a:gd name="T1" fmla="*/ 25 h 108"/>
                <a:gd name="T2" fmla="*/ 61 w 63"/>
                <a:gd name="T3" fmla="*/ 20 h 108"/>
                <a:gd name="T4" fmla="*/ 61 w 63"/>
                <a:gd name="T5" fmla="*/ 16 h 108"/>
                <a:gd name="T6" fmla="*/ 60 w 63"/>
                <a:gd name="T7" fmla="*/ 13 h 108"/>
                <a:gd name="T8" fmla="*/ 60 w 63"/>
                <a:gd name="T9" fmla="*/ 11 h 108"/>
                <a:gd name="T10" fmla="*/ 57 w 63"/>
                <a:gd name="T11" fmla="*/ 7 h 108"/>
                <a:gd name="T12" fmla="*/ 51 w 63"/>
                <a:gd name="T13" fmla="*/ 5 h 108"/>
                <a:gd name="T14" fmla="*/ 44 w 63"/>
                <a:gd name="T15" fmla="*/ 1 h 108"/>
                <a:gd name="T16" fmla="*/ 44 w 63"/>
                <a:gd name="T17" fmla="*/ 5 h 108"/>
                <a:gd name="T18" fmla="*/ 34 w 63"/>
                <a:gd name="T19" fmla="*/ 5 h 108"/>
                <a:gd name="T20" fmla="*/ 34 w 63"/>
                <a:gd name="T21" fmla="*/ 10 h 108"/>
                <a:gd name="T22" fmla="*/ 29 w 63"/>
                <a:gd name="T23" fmla="*/ 10 h 108"/>
                <a:gd name="T24" fmla="*/ 27 w 63"/>
                <a:gd name="T25" fmla="*/ 12 h 108"/>
                <a:gd name="T26" fmla="*/ 25 w 63"/>
                <a:gd name="T27" fmla="*/ 15 h 108"/>
                <a:gd name="T28" fmla="*/ 25 w 63"/>
                <a:gd name="T29" fmla="*/ 18 h 108"/>
                <a:gd name="T30" fmla="*/ 24 w 63"/>
                <a:gd name="T31" fmla="*/ 20 h 108"/>
                <a:gd name="T32" fmla="*/ 20 w 63"/>
                <a:gd name="T33" fmla="*/ 25 h 108"/>
                <a:gd name="T34" fmla="*/ 17 w 63"/>
                <a:gd name="T35" fmla="*/ 27 h 108"/>
                <a:gd name="T36" fmla="*/ 16 w 63"/>
                <a:gd name="T37" fmla="*/ 33 h 108"/>
                <a:gd name="T38" fmla="*/ 13 w 63"/>
                <a:gd name="T39" fmla="*/ 38 h 108"/>
                <a:gd name="T40" fmla="*/ 15 w 63"/>
                <a:gd name="T41" fmla="*/ 42 h 108"/>
                <a:gd name="T42" fmla="*/ 9 w 63"/>
                <a:gd name="T43" fmla="*/ 44 h 108"/>
                <a:gd name="T44" fmla="*/ 5 w 63"/>
                <a:gd name="T45" fmla="*/ 51 h 108"/>
                <a:gd name="T46" fmla="*/ 6 w 63"/>
                <a:gd name="T47" fmla="*/ 57 h 108"/>
                <a:gd name="T48" fmla="*/ 8 w 63"/>
                <a:gd name="T49" fmla="*/ 63 h 108"/>
                <a:gd name="T50" fmla="*/ 7 w 63"/>
                <a:gd name="T51" fmla="*/ 67 h 108"/>
                <a:gd name="T52" fmla="*/ 7 w 63"/>
                <a:gd name="T53" fmla="*/ 74 h 108"/>
                <a:gd name="T54" fmla="*/ 4 w 63"/>
                <a:gd name="T55" fmla="*/ 78 h 108"/>
                <a:gd name="T56" fmla="*/ 3 w 63"/>
                <a:gd name="T57" fmla="*/ 83 h 108"/>
                <a:gd name="T58" fmla="*/ 0 w 63"/>
                <a:gd name="T59" fmla="*/ 82 h 108"/>
                <a:gd name="T60" fmla="*/ 4 w 63"/>
                <a:gd name="T61" fmla="*/ 90 h 108"/>
                <a:gd name="T62" fmla="*/ 7 w 63"/>
                <a:gd name="T63" fmla="*/ 97 h 108"/>
                <a:gd name="T64" fmla="*/ 8 w 63"/>
                <a:gd name="T65" fmla="*/ 102 h 108"/>
                <a:gd name="T66" fmla="*/ 10 w 63"/>
                <a:gd name="T67" fmla="*/ 107 h 108"/>
                <a:gd name="T68" fmla="*/ 14 w 63"/>
                <a:gd name="T69" fmla="*/ 108 h 108"/>
                <a:gd name="T70" fmla="*/ 15 w 63"/>
                <a:gd name="T71" fmla="*/ 105 h 108"/>
                <a:gd name="T72" fmla="*/ 24 w 63"/>
                <a:gd name="T73" fmla="*/ 101 h 108"/>
                <a:gd name="T74" fmla="*/ 27 w 63"/>
                <a:gd name="T75" fmla="*/ 92 h 108"/>
                <a:gd name="T76" fmla="*/ 26 w 63"/>
                <a:gd name="T77" fmla="*/ 87 h 108"/>
                <a:gd name="T78" fmla="*/ 28 w 63"/>
                <a:gd name="T79" fmla="*/ 84 h 108"/>
                <a:gd name="T80" fmla="*/ 32 w 63"/>
                <a:gd name="T81" fmla="*/ 82 h 108"/>
                <a:gd name="T82" fmla="*/ 32 w 63"/>
                <a:gd name="T83" fmla="*/ 81 h 108"/>
                <a:gd name="T84" fmla="*/ 35 w 63"/>
                <a:gd name="T85" fmla="*/ 80 h 108"/>
                <a:gd name="T86" fmla="*/ 34 w 63"/>
                <a:gd name="T87" fmla="*/ 78 h 108"/>
                <a:gd name="T88" fmla="*/ 36 w 63"/>
                <a:gd name="T89" fmla="*/ 77 h 108"/>
                <a:gd name="T90" fmla="*/ 35 w 63"/>
                <a:gd name="T91" fmla="*/ 73 h 108"/>
                <a:gd name="T92" fmla="*/ 29 w 63"/>
                <a:gd name="T93" fmla="*/ 66 h 108"/>
                <a:gd name="T94" fmla="*/ 30 w 63"/>
                <a:gd name="T95" fmla="*/ 60 h 108"/>
                <a:gd name="T96" fmla="*/ 30 w 63"/>
                <a:gd name="T97" fmla="*/ 56 h 108"/>
                <a:gd name="T98" fmla="*/ 33 w 63"/>
                <a:gd name="T99" fmla="*/ 53 h 108"/>
                <a:gd name="T100" fmla="*/ 39 w 63"/>
                <a:gd name="T101" fmla="*/ 48 h 108"/>
                <a:gd name="T102" fmla="*/ 49 w 63"/>
                <a:gd name="T103" fmla="*/ 41 h 108"/>
                <a:gd name="T104" fmla="*/ 50 w 63"/>
                <a:gd name="T105" fmla="*/ 35 h 108"/>
                <a:gd name="T106" fmla="*/ 50 w 63"/>
                <a:gd name="T107" fmla="*/ 32 h 108"/>
                <a:gd name="T108" fmla="*/ 54 w 63"/>
                <a:gd name="T109" fmla="*/ 30 h 108"/>
                <a:gd name="T110" fmla="*/ 58 w 63"/>
                <a:gd name="T111" fmla="*/ 29 h 108"/>
                <a:gd name="T112" fmla="*/ 60 w 63"/>
                <a:gd name="T113" fmla="*/ 28 h 108"/>
                <a:gd name="T114" fmla="*/ 63 w 63"/>
                <a:gd name="T115" fmla="*/ 28 h 108"/>
                <a:gd name="T116" fmla="*/ 61 w 63"/>
                <a:gd name="T117" fmla="*/ 25 h 108"/>
                <a:gd name="T118" fmla="*/ 61 w 63"/>
                <a:gd name="T119" fmla="*/ 25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63" h="108">
                  <a:moveTo>
                    <a:pt x="61" y="25"/>
                  </a:moveTo>
                  <a:cubicBezTo>
                    <a:pt x="60" y="24"/>
                    <a:pt x="62" y="22"/>
                    <a:pt x="61" y="20"/>
                  </a:cubicBezTo>
                  <a:cubicBezTo>
                    <a:pt x="60" y="18"/>
                    <a:pt x="61" y="18"/>
                    <a:pt x="61" y="16"/>
                  </a:cubicBezTo>
                  <a:cubicBezTo>
                    <a:pt x="61" y="15"/>
                    <a:pt x="60" y="14"/>
                    <a:pt x="60" y="13"/>
                  </a:cubicBezTo>
                  <a:cubicBezTo>
                    <a:pt x="59" y="12"/>
                    <a:pt x="60" y="12"/>
                    <a:pt x="60" y="11"/>
                  </a:cubicBezTo>
                  <a:cubicBezTo>
                    <a:pt x="59" y="9"/>
                    <a:pt x="59" y="8"/>
                    <a:pt x="57" y="7"/>
                  </a:cubicBezTo>
                  <a:cubicBezTo>
                    <a:pt x="55" y="6"/>
                    <a:pt x="53" y="6"/>
                    <a:pt x="51" y="5"/>
                  </a:cubicBezTo>
                  <a:cubicBezTo>
                    <a:pt x="49" y="3"/>
                    <a:pt x="47" y="0"/>
                    <a:pt x="44" y="1"/>
                  </a:cubicBezTo>
                  <a:cubicBezTo>
                    <a:pt x="43" y="1"/>
                    <a:pt x="44" y="4"/>
                    <a:pt x="44" y="5"/>
                  </a:cubicBezTo>
                  <a:cubicBezTo>
                    <a:pt x="43" y="8"/>
                    <a:pt x="37" y="6"/>
                    <a:pt x="34" y="5"/>
                  </a:cubicBezTo>
                  <a:cubicBezTo>
                    <a:pt x="34" y="7"/>
                    <a:pt x="34" y="8"/>
                    <a:pt x="34" y="10"/>
                  </a:cubicBezTo>
                  <a:cubicBezTo>
                    <a:pt x="33" y="10"/>
                    <a:pt x="31" y="9"/>
                    <a:pt x="29" y="10"/>
                  </a:cubicBezTo>
                  <a:cubicBezTo>
                    <a:pt x="28" y="10"/>
                    <a:pt x="28" y="11"/>
                    <a:pt x="27" y="12"/>
                  </a:cubicBezTo>
                  <a:cubicBezTo>
                    <a:pt x="27" y="13"/>
                    <a:pt x="25" y="14"/>
                    <a:pt x="25" y="15"/>
                  </a:cubicBezTo>
                  <a:cubicBezTo>
                    <a:pt x="24" y="16"/>
                    <a:pt x="26" y="18"/>
                    <a:pt x="25" y="18"/>
                  </a:cubicBezTo>
                  <a:cubicBezTo>
                    <a:pt x="25" y="19"/>
                    <a:pt x="24" y="19"/>
                    <a:pt x="24" y="20"/>
                  </a:cubicBezTo>
                  <a:cubicBezTo>
                    <a:pt x="22" y="21"/>
                    <a:pt x="20" y="23"/>
                    <a:pt x="20" y="25"/>
                  </a:cubicBezTo>
                  <a:cubicBezTo>
                    <a:pt x="20" y="27"/>
                    <a:pt x="18" y="25"/>
                    <a:pt x="17" y="27"/>
                  </a:cubicBezTo>
                  <a:cubicBezTo>
                    <a:pt x="17" y="29"/>
                    <a:pt x="17" y="31"/>
                    <a:pt x="16" y="33"/>
                  </a:cubicBezTo>
                  <a:cubicBezTo>
                    <a:pt x="16" y="35"/>
                    <a:pt x="13" y="36"/>
                    <a:pt x="13" y="38"/>
                  </a:cubicBezTo>
                  <a:cubicBezTo>
                    <a:pt x="13" y="39"/>
                    <a:pt x="16" y="41"/>
                    <a:pt x="15" y="42"/>
                  </a:cubicBezTo>
                  <a:cubicBezTo>
                    <a:pt x="13" y="44"/>
                    <a:pt x="11" y="43"/>
                    <a:pt x="9" y="44"/>
                  </a:cubicBezTo>
                  <a:cubicBezTo>
                    <a:pt x="6" y="45"/>
                    <a:pt x="5" y="48"/>
                    <a:pt x="5" y="51"/>
                  </a:cubicBezTo>
                  <a:cubicBezTo>
                    <a:pt x="6" y="53"/>
                    <a:pt x="6" y="55"/>
                    <a:pt x="6" y="57"/>
                  </a:cubicBezTo>
                  <a:cubicBezTo>
                    <a:pt x="6" y="60"/>
                    <a:pt x="4" y="61"/>
                    <a:pt x="8" y="63"/>
                  </a:cubicBezTo>
                  <a:cubicBezTo>
                    <a:pt x="10" y="65"/>
                    <a:pt x="9" y="66"/>
                    <a:pt x="7" y="67"/>
                  </a:cubicBezTo>
                  <a:cubicBezTo>
                    <a:pt x="6" y="68"/>
                    <a:pt x="8" y="72"/>
                    <a:pt x="7" y="74"/>
                  </a:cubicBezTo>
                  <a:cubicBezTo>
                    <a:pt x="7" y="76"/>
                    <a:pt x="4" y="76"/>
                    <a:pt x="4" y="78"/>
                  </a:cubicBezTo>
                  <a:cubicBezTo>
                    <a:pt x="4" y="79"/>
                    <a:pt x="4" y="83"/>
                    <a:pt x="3" y="83"/>
                  </a:cubicBezTo>
                  <a:cubicBezTo>
                    <a:pt x="3" y="83"/>
                    <a:pt x="1" y="82"/>
                    <a:pt x="0" y="82"/>
                  </a:cubicBezTo>
                  <a:cubicBezTo>
                    <a:pt x="0" y="86"/>
                    <a:pt x="4" y="87"/>
                    <a:pt x="4" y="90"/>
                  </a:cubicBezTo>
                  <a:cubicBezTo>
                    <a:pt x="3" y="91"/>
                    <a:pt x="6" y="96"/>
                    <a:pt x="7" y="97"/>
                  </a:cubicBezTo>
                  <a:cubicBezTo>
                    <a:pt x="9" y="99"/>
                    <a:pt x="8" y="100"/>
                    <a:pt x="8" y="102"/>
                  </a:cubicBezTo>
                  <a:cubicBezTo>
                    <a:pt x="8" y="103"/>
                    <a:pt x="10" y="105"/>
                    <a:pt x="10" y="107"/>
                  </a:cubicBezTo>
                  <a:cubicBezTo>
                    <a:pt x="9" y="108"/>
                    <a:pt x="13" y="107"/>
                    <a:pt x="14" y="108"/>
                  </a:cubicBezTo>
                  <a:cubicBezTo>
                    <a:pt x="16" y="108"/>
                    <a:pt x="15" y="107"/>
                    <a:pt x="15" y="105"/>
                  </a:cubicBezTo>
                  <a:cubicBezTo>
                    <a:pt x="15" y="100"/>
                    <a:pt x="23" y="104"/>
                    <a:pt x="24" y="101"/>
                  </a:cubicBezTo>
                  <a:cubicBezTo>
                    <a:pt x="25" y="98"/>
                    <a:pt x="26" y="95"/>
                    <a:pt x="27" y="92"/>
                  </a:cubicBezTo>
                  <a:cubicBezTo>
                    <a:pt x="27" y="90"/>
                    <a:pt x="27" y="88"/>
                    <a:pt x="26" y="87"/>
                  </a:cubicBezTo>
                  <a:cubicBezTo>
                    <a:pt x="25" y="85"/>
                    <a:pt x="26" y="85"/>
                    <a:pt x="28" y="84"/>
                  </a:cubicBezTo>
                  <a:cubicBezTo>
                    <a:pt x="29" y="84"/>
                    <a:pt x="32" y="83"/>
                    <a:pt x="32" y="82"/>
                  </a:cubicBezTo>
                  <a:cubicBezTo>
                    <a:pt x="32" y="82"/>
                    <a:pt x="32" y="81"/>
                    <a:pt x="32" y="81"/>
                  </a:cubicBezTo>
                  <a:cubicBezTo>
                    <a:pt x="33" y="81"/>
                    <a:pt x="35" y="81"/>
                    <a:pt x="35" y="80"/>
                  </a:cubicBezTo>
                  <a:cubicBezTo>
                    <a:pt x="35" y="79"/>
                    <a:pt x="34" y="79"/>
                    <a:pt x="34" y="78"/>
                  </a:cubicBezTo>
                  <a:cubicBezTo>
                    <a:pt x="35" y="78"/>
                    <a:pt x="36" y="77"/>
                    <a:pt x="36" y="77"/>
                  </a:cubicBezTo>
                  <a:cubicBezTo>
                    <a:pt x="38" y="75"/>
                    <a:pt x="37" y="74"/>
                    <a:pt x="35" y="73"/>
                  </a:cubicBezTo>
                  <a:cubicBezTo>
                    <a:pt x="33" y="71"/>
                    <a:pt x="29" y="70"/>
                    <a:pt x="29" y="66"/>
                  </a:cubicBezTo>
                  <a:cubicBezTo>
                    <a:pt x="29" y="64"/>
                    <a:pt x="29" y="62"/>
                    <a:pt x="30" y="60"/>
                  </a:cubicBezTo>
                  <a:cubicBezTo>
                    <a:pt x="31" y="58"/>
                    <a:pt x="31" y="58"/>
                    <a:pt x="30" y="56"/>
                  </a:cubicBezTo>
                  <a:cubicBezTo>
                    <a:pt x="29" y="56"/>
                    <a:pt x="33" y="53"/>
                    <a:pt x="33" y="53"/>
                  </a:cubicBezTo>
                  <a:cubicBezTo>
                    <a:pt x="35" y="51"/>
                    <a:pt x="36" y="49"/>
                    <a:pt x="39" y="48"/>
                  </a:cubicBezTo>
                  <a:cubicBezTo>
                    <a:pt x="42" y="47"/>
                    <a:pt x="47" y="44"/>
                    <a:pt x="49" y="41"/>
                  </a:cubicBezTo>
                  <a:cubicBezTo>
                    <a:pt x="51" y="38"/>
                    <a:pt x="46" y="36"/>
                    <a:pt x="50" y="35"/>
                  </a:cubicBezTo>
                  <a:cubicBezTo>
                    <a:pt x="52" y="34"/>
                    <a:pt x="51" y="34"/>
                    <a:pt x="50" y="32"/>
                  </a:cubicBezTo>
                  <a:cubicBezTo>
                    <a:pt x="50" y="31"/>
                    <a:pt x="53" y="30"/>
                    <a:pt x="54" y="30"/>
                  </a:cubicBezTo>
                  <a:cubicBezTo>
                    <a:pt x="56" y="28"/>
                    <a:pt x="57" y="27"/>
                    <a:pt x="58" y="29"/>
                  </a:cubicBezTo>
                  <a:cubicBezTo>
                    <a:pt x="59" y="29"/>
                    <a:pt x="60" y="28"/>
                    <a:pt x="60" y="28"/>
                  </a:cubicBezTo>
                  <a:cubicBezTo>
                    <a:pt x="61" y="28"/>
                    <a:pt x="62" y="28"/>
                    <a:pt x="63" y="28"/>
                  </a:cubicBezTo>
                  <a:cubicBezTo>
                    <a:pt x="63" y="27"/>
                    <a:pt x="62" y="27"/>
                    <a:pt x="61" y="25"/>
                  </a:cubicBezTo>
                  <a:cubicBezTo>
                    <a:pt x="60" y="24"/>
                    <a:pt x="61" y="26"/>
                    <a:pt x="61" y="25"/>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17" name="Freeform 718">
              <a:extLst>
                <a:ext uri="{FF2B5EF4-FFF2-40B4-BE49-F238E27FC236}">
                  <a16:creationId xmlns:a16="http://schemas.microsoft.com/office/drawing/2014/main" id="{54E32EB5-6BF6-31F4-D352-3773DC472744}"/>
                </a:ext>
              </a:extLst>
            </p:cNvPr>
            <p:cNvSpPr>
              <a:spLocks/>
            </p:cNvSpPr>
            <p:nvPr/>
          </p:nvSpPr>
          <p:spPr bwMode="auto">
            <a:xfrm>
              <a:off x="12649240" y="5057512"/>
              <a:ext cx="503186" cy="786831"/>
            </a:xfrm>
            <a:custGeom>
              <a:avLst/>
              <a:gdLst>
                <a:gd name="T0" fmla="*/ 53 w 54"/>
                <a:gd name="T1" fmla="*/ 59 h 84"/>
                <a:gd name="T2" fmla="*/ 47 w 54"/>
                <a:gd name="T3" fmla="*/ 55 h 84"/>
                <a:gd name="T4" fmla="*/ 49 w 54"/>
                <a:gd name="T5" fmla="*/ 51 h 84"/>
                <a:gd name="T6" fmla="*/ 44 w 54"/>
                <a:gd name="T7" fmla="*/ 44 h 84"/>
                <a:gd name="T8" fmla="*/ 46 w 54"/>
                <a:gd name="T9" fmla="*/ 43 h 84"/>
                <a:gd name="T10" fmla="*/ 44 w 54"/>
                <a:gd name="T11" fmla="*/ 38 h 84"/>
                <a:gd name="T12" fmla="*/ 45 w 54"/>
                <a:gd name="T13" fmla="*/ 36 h 84"/>
                <a:gd name="T14" fmla="*/ 44 w 54"/>
                <a:gd name="T15" fmla="*/ 32 h 84"/>
                <a:gd name="T16" fmla="*/ 42 w 54"/>
                <a:gd name="T17" fmla="*/ 26 h 84"/>
                <a:gd name="T18" fmla="*/ 45 w 54"/>
                <a:gd name="T19" fmla="*/ 23 h 84"/>
                <a:gd name="T20" fmla="*/ 44 w 54"/>
                <a:gd name="T21" fmla="*/ 19 h 84"/>
                <a:gd name="T22" fmla="*/ 38 w 54"/>
                <a:gd name="T23" fmla="*/ 13 h 84"/>
                <a:gd name="T24" fmla="*/ 40 w 54"/>
                <a:gd name="T25" fmla="*/ 12 h 84"/>
                <a:gd name="T26" fmla="*/ 39 w 54"/>
                <a:gd name="T27" fmla="*/ 10 h 84"/>
                <a:gd name="T28" fmla="*/ 41 w 54"/>
                <a:gd name="T29" fmla="*/ 3 h 84"/>
                <a:gd name="T30" fmla="*/ 37 w 54"/>
                <a:gd name="T31" fmla="*/ 1 h 84"/>
                <a:gd name="T32" fmla="*/ 34 w 54"/>
                <a:gd name="T33" fmla="*/ 0 h 84"/>
                <a:gd name="T34" fmla="*/ 29 w 54"/>
                <a:gd name="T35" fmla="*/ 1 h 84"/>
                <a:gd name="T36" fmla="*/ 25 w 54"/>
                <a:gd name="T37" fmla="*/ 5 h 84"/>
                <a:gd name="T38" fmla="*/ 24 w 54"/>
                <a:gd name="T39" fmla="*/ 10 h 84"/>
                <a:gd name="T40" fmla="*/ 21 w 54"/>
                <a:gd name="T41" fmla="*/ 13 h 84"/>
                <a:gd name="T42" fmla="*/ 17 w 54"/>
                <a:gd name="T43" fmla="*/ 11 h 84"/>
                <a:gd name="T44" fmla="*/ 14 w 54"/>
                <a:gd name="T45" fmla="*/ 12 h 84"/>
                <a:gd name="T46" fmla="*/ 7 w 54"/>
                <a:gd name="T47" fmla="*/ 10 h 84"/>
                <a:gd name="T48" fmla="*/ 4 w 54"/>
                <a:gd name="T49" fmla="*/ 7 h 84"/>
                <a:gd name="T50" fmla="*/ 0 w 54"/>
                <a:gd name="T51" fmla="*/ 9 h 84"/>
                <a:gd name="T52" fmla="*/ 8 w 54"/>
                <a:gd name="T53" fmla="*/ 14 h 84"/>
                <a:gd name="T54" fmla="*/ 12 w 54"/>
                <a:gd name="T55" fmla="*/ 16 h 84"/>
                <a:gd name="T56" fmla="*/ 14 w 54"/>
                <a:gd name="T57" fmla="*/ 19 h 84"/>
                <a:gd name="T58" fmla="*/ 14 w 54"/>
                <a:gd name="T59" fmla="*/ 21 h 84"/>
                <a:gd name="T60" fmla="*/ 15 w 54"/>
                <a:gd name="T61" fmla="*/ 24 h 84"/>
                <a:gd name="T62" fmla="*/ 15 w 54"/>
                <a:gd name="T63" fmla="*/ 27 h 84"/>
                <a:gd name="T64" fmla="*/ 16 w 54"/>
                <a:gd name="T65" fmla="*/ 29 h 84"/>
                <a:gd name="T66" fmla="*/ 15 w 54"/>
                <a:gd name="T67" fmla="*/ 33 h 84"/>
                <a:gd name="T68" fmla="*/ 17 w 54"/>
                <a:gd name="T69" fmla="*/ 36 h 84"/>
                <a:gd name="T70" fmla="*/ 21 w 54"/>
                <a:gd name="T71" fmla="*/ 38 h 84"/>
                <a:gd name="T72" fmla="*/ 22 w 54"/>
                <a:gd name="T73" fmla="*/ 41 h 84"/>
                <a:gd name="T74" fmla="*/ 23 w 54"/>
                <a:gd name="T75" fmla="*/ 44 h 84"/>
                <a:gd name="T76" fmla="*/ 20 w 54"/>
                <a:gd name="T77" fmla="*/ 44 h 84"/>
                <a:gd name="T78" fmla="*/ 16 w 54"/>
                <a:gd name="T79" fmla="*/ 49 h 84"/>
                <a:gd name="T80" fmla="*/ 13 w 54"/>
                <a:gd name="T81" fmla="*/ 51 h 84"/>
                <a:gd name="T82" fmla="*/ 10 w 54"/>
                <a:gd name="T83" fmla="*/ 54 h 84"/>
                <a:gd name="T84" fmla="*/ 4 w 54"/>
                <a:gd name="T85" fmla="*/ 57 h 84"/>
                <a:gd name="T86" fmla="*/ 2 w 54"/>
                <a:gd name="T87" fmla="*/ 62 h 84"/>
                <a:gd name="T88" fmla="*/ 4 w 54"/>
                <a:gd name="T89" fmla="*/ 67 h 84"/>
                <a:gd name="T90" fmla="*/ 4 w 54"/>
                <a:gd name="T91" fmla="*/ 73 h 84"/>
                <a:gd name="T92" fmla="*/ 4 w 54"/>
                <a:gd name="T93" fmla="*/ 78 h 84"/>
                <a:gd name="T94" fmla="*/ 7 w 54"/>
                <a:gd name="T95" fmla="*/ 80 h 84"/>
                <a:gd name="T96" fmla="*/ 5 w 54"/>
                <a:gd name="T97" fmla="*/ 81 h 84"/>
                <a:gd name="T98" fmla="*/ 8 w 54"/>
                <a:gd name="T99" fmla="*/ 79 h 84"/>
                <a:gd name="T100" fmla="*/ 8 w 54"/>
                <a:gd name="T101" fmla="*/ 83 h 84"/>
                <a:gd name="T102" fmla="*/ 11 w 54"/>
                <a:gd name="T103" fmla="*/ 80 h 84"/>
                <a:gd name="T104" fmla="*/ 11 w 54"/>
                <a:gd name="T105" fmla="*/ 83 h 84"/>
                <a:gd name="T106" fmla="*/ 23 w 54"/>
                <a:gd name="T107" fmla="*/ 80 h 84"/>
                <a:gd name="T108" fmla="*/ 36 w 54"/>
                <a:gd name="T109" fmla="*/ 78 h 84"/>
                <a:gd name="T110" fmla="*/ 46 w 54"/>
                <a:gd name="T111" fmla="*/ 68 h 84"/>
                <a:gd name="T112" fmla="*/ 53 w 54"/>
                <a:gd name="T113" fmla="*/ 59 h 84"/>
                <a:gd name="T114" fmla="*/ 53 w 54"/>
                <a:gd name="T115" fmla="*/ 59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4" h="84">
                  <a:moveTo>
                    <a:pt x="53" y="59"/>
                  </a:moveTo>
                  <a:cubicBezTo>
                    <a:pt x="52" y="57"/>
                    <a:pt x="49" y="56"/>
                    <a:pt x="47" y="55"/>
                  </a:cubicBezTo>
                  <a:cubicBezTo>
                    <a:pt x="44" y="53"/>
                    <a:pt x="48" y="53"/>
                    <a:pt x="49" y="51"/>
                  </a:cubicBezTo>
                  <a:cubicBezTo>
                    <a:pt x="49" y="51"/>
                    <a:pt x="45" y="45"/>
                    <a:pt x="44" y="44"/>
                  </a:cubicBezTo>
                  <a:cubicBezTo>
                    <a:pt x="44" y="44"/>
                    <a:pt x="46" y="43"/>
                    <a:pt x="46" y="43"/>
                  </a:cubicBezTo>
                  <a:cubicBezTo>
                    <a:pt x="46" y="42"/>
                    <a:pt x="44" y="39"/>
                    <a:pt x="44" y="38"/>
                  </a:cubicBezTo>
                  <a:cubicBezTo>
                    <a:pt x="44" y="37"/>
                    <a:pt x="45" y="37"/>
                    <a:pt x="45" y="36"/>
                  </a:cubicBezTo>
                  <a:cubicBezTo>
                    <a:pt x="46" y="35"/>
                    <a:pt x="44" y="33"/>
                    <a:pt x="44" y="32"/>
                  </a:cubicBezTo>
                  <a:cubicBezTo>
                    <a:pt x="42" y="30"/>
                    <a:pt x="40" y="28"/>
                    <a:pt x="42" y="26"/>
                  </a:cubicBezTo>
                  <a:cubicBezTo>
                    <a:pt x="43" y="25"/>
                    <a:pt x="45" y="24"/>
                    <a:pt x="45" y="23"/>
                  </a:cubicBezTo>
                  <a:cubicBezTo>
                    <a:pt x="46" y="21"/>
                    <a:pt x="44" y="20"/>
                    <a:pt x="44" y="19"/>
                  </a:cubicBezTo>
                  <a:cubicBezTo>
                    <a:pt x="43" y="18"/>
                    <a:pt x="36" y="15"/>
                    <a:pt x="38" y="13"/>
                  </a:cubicBezTo>
                  <a:cubicBezTo>
                    <a:pt x="38" y="13"/>
                    <a:pt x="40" y="12"/>
                    <a:pt x="40" y="12"/>
                  </a:cubicBezTo>
                  <a:cubicBezTo>
                    <a:pt x="40" y="12"/>
                    <a:pt x="37" y="10"/>
                    <a:pt x="39" y="10"/>
                  </a:cubicBezTo>
                  <a:cubicBezTo>
                    <a:pt x="42" y="10"/>
                    <a:pt x="44" y="5"/>
                    <a:pt x="41" y="3"/>
                  </a:cubicBezTo>
                  <a:cubicBezTo>
                    <a:pt x="40" y="2"/>
                    <a:pt x="38" y="2"/>
                    <a:pt x="37" y="1"/>
                  </a:cubicBezTo>
                  <a:cubicBezTo>
                    <a:pt x="36" y="0"/>
                    <a:pt x="35" y="0"/>
                    <a:pt x="34" y="0"/>
                  </a:cubicBezTo>
                  <a:cubicBezTo>
                    <a:pt x="32" y="1"/>
                    <a:pt x="31" y="0"/>
                    <a:pt x="29" y="1"/>
                  </a:cubicBezTo>
                  <a:cubicBezTo>
                    <a:pt x="28" y="2"/>
                    <a:pt x="26" y="4"/>
                    <a:pt x="25" y="5"/>
                  </a:cubicBezTo>
                  <a:cubicBezTo>
                    <a:pt x="25" y="6"/>
                    <a:pt x="25" y="10"/>
                    <a:pt x="24" y="10"/>
                  </a:cubicBezTo>
                  <a:cubicBezTo>
                    <a:pt x="23" y="11"/>
                    <a:pt x="22" y="12"/>
                    <a:pt x="21" y="13"/>
                  </a:cubicBezTo>
                  <a:cubicBezTo>
                    <a:pt x="20" y="13"/>
                    <a:pt x="18" y="11"/>
                    <a:pt x="17" y="11"/>
                  </a:cubicBezTo>
                  <a:cubicBezTo>
                    <a:pt x="16" y="11"/>
                    <a:pt x="15" y="12"/>
                    <a:pt x="14" y="12"/>
                  </a:cubicBezTo>
                  <a:cubicBezTo>
                    <a:pt x="11" y="13"/>
                    <a:pt x="9" y="12"/>
                    <a:pt x="7" y="10"/>
                  </a:cubicBezTo>
                  <a:cubicBezTo>
                    <a:pt x="7" y="9"/>
                    <a:pt x="5" y="7"/>
                    <a:pt x="4" y="7"/>
                  </a:cubicBezTo>
                  <a:cubicBezTo>
                    <a:pt x="3" y="7"/>
                    <a:pt x="1" y="9"/>
                    <a:pt x="0" y="9"/>
                  </a:cubicBezTo>
                  <a:cubicBezTo>
                    <a:pt x="2" y="11"/>
                    <a:pt x="5" y="13"/>
                    <a:pt x="8" y="14"/>
                  </a:cubicBezTo>
                  <a:cubicBezTo>
                    <a:pt x="9" y="14"/>
                    <a:pt x="11" y="15"/>
                    <a:pt x="12" y="16"/>
                  </a:cubicBezTo>
                  <a:cubicBezTo>
                    <a:pt x="13" y="17"/>
                    <a:pt x="13" y="18"/>
                    <a:pt x="14" y="19"/>
                  </a:cubicBezTo>
                  <a:cubicBezTo>
                    <a:pt x="14" y="20"/>
                    <a:pt x="13" y="20"/>
                    <a:pt x="14" y="21"/>
                  </a:cubicBezTo>
                  <a:cubicBezTo>
                    <a:pt x="14" y="22"/>
                    <a:pt x="16" y="23"/>
                    <a:pt x="15" y="24"/>
                  </a:cubicBezTo>
                  <a:cubicBezTo>
                    <a:pt x="15" y="25"/>
                    <a:pt x="14" y="26"/>
                    <a:pt x="15" y="27"/>
                  </a:cubicBezTo>
                  <a:cubicBezTo>
                    <a:pt x="15" y="27"/>
                    <a:pt x="16" y="29"/>
                    <a:pt x="16" y="29"/>
                  </a:cubicBezTo>
                  <a:cubicBezTo>
                    <a:pt x="15" y="30"/>
                    <a:pt x="15" y="32"/>
                    <a:pt x="15" y="33"/>
                  </a:cubicBezTo>
                  <a:cubicBezTo>
                    <a:pt x="15" y="33"/>
                    <a:pt x="17" y="36"/>
                    <a:pt x="17" y="36"/>
                  </a:cubicBezTo>
                  <a:cubicBezTo>
                    <a:pt x="18" y="37"/>
                    <a:pt x="20" y="38"/>
                    <a:pt x="21" y="38"/>
                  </a:cubicBezTo>
                  <a:cubicBezTo>
                    <a:pt x="22" y="39"/>
                    <a:pt x="22" y="40"/>
                    <a:pt x="22" y="41"/>
                  </a:cubicBezTo>
                  <a:cubicBezTo>
                    <a:pt x="22" y="42"/>
                    <a:pt x="23" y="43"/>
                    <a:pt x="23" y="44"/>
                  </a:cubicBezTo>
                  <a:cubicBezTo>
                    <a:pt x="23" y="45"/>
                    <a:pt x="21" y="44"/>
                    <a:pt x="20" y="44"/>
                  </a:cubicBezTo>
                  <a:cubicBezTo>
                    <a:pt x="19" y="44"/>
                    <a:pt x="16" y="48"/>
                    <a:pt x="16" y="49"/>
                  </a:cubicBezTo>
                  <a:cubicBezTo>
                    <a:pt x="15" y="50"/>
                    <a:pt x="14" y="50"/>
                    <a:pt x="13" y="51"/>
                  </a:cubicBezTo>
                  <a:cubicBezTo>
                    <a:pt x="12" y="52"/>
                    <a:pt x="11" y="53"/>
                    <a:pt x="10" y="54"/>
                  </a:cubicBezTo>
                  <a:cubicBezTo>
                    <a:pt x="9" y="54"/>
                    <a:pt x="4" y="58"/>
                    <a:pt x="4" y="57"/>
                  </a:cubicBezTo>
                  <a:cubicBezTo>
                    <a:pt x="4" y="59"/>
                    <a:pt x="2" y="60"/>
                    <a:pt x="2" y="62"/>
                  </a:cubicBezTo>
                  <a:cubicBezTo>
                    <a:pt x="3" y="64"/>
                    <a:pt x="2" y="67"/>
                    <a:pt x="4" y="67"/>
                  </a:cubicBezTo>
                  <a:cubicBezTo>
                    <a:pt x="5" y="67"/>
                    <a:pt x="4" y="72"/>
                    <a:pt x="4" y="73"/>
                  </a:cubicBezTo>
                  <a:cubicBezTo>
                    <a:pt x="4" y="75"/>
                    <a:pt x="2" y="77"/>
                    <a:pt x="4" y="78"/>
                  </a:cubicBezTo>
                  <a:cubicBezTo>
                    <a:pt x="4" y="78"/>
                    <a:pt x="8" y="79"/>
                    <a:pt x="7" y="80"/>
                  </a:cubicBezTo>
                  <a:cubicBezTo>
                    <a:pt x="7" y="80"/>
                    <a:pt x="5" y="81"/>
                    <a:pt x="5" y="81"/>
                  </a:cubicBezTo>
                  <a:cubicBezTo>
                    <a:pt x="7" y="81"/>
                    <a:pt x="7" y="79"/>
                    <a:pt x="8" y="79"/>
                  </a:cubicBezTo>
                  <a:cubicBezTo>
                    <a:pt x="10" y="78"/>
                    <a:pt x="8" y="83"/>
                    <a:pt x="8" y="83"/>
                  </a:cubicBezTo>
                  <a:cubicBezTo>
                    <a:pt x="8" y="83"/>
                    <a:pt x="11" y="80"/>
                    <a:pt x="11" y="80"/>
                  </a:cubicBezTo>
                  <a:cubicBezTo>
                    <a:pt x="12" y="79"/>
                    <a:pt x="11" y="83"/>
                    <a:pt x="11" y="83"/>
                  </a:cubicBezTo>
                  <a:cubicBezTo>
                    <a:pt x="14" y="84"/>
                    <a:pt x="20" y="81"/>
                    <a:pt x="23" y="80"/>
                  </a:cubicBezTo>
                  <a:cubicBezTo>
                    <a:pt x="27" y="79"/>
                    <a:pt x="31" y="79"/>
                    <a:pt x="36" y="78"/>
                  </a:cubicBezTo>
                  <a:cubicBezTo>
                    <a:pt x="39" y="74"/>
                    <a:pt x="43" y="71"/>
                    <a:pt x="46" y="68"/>
                  </a:cubicBezTo>
                  <a:cubicBezTo>
                    <a:pt x="48" y="66"/>
                    <a:pt x="54" y="62"/>
                    <a:pt x="53" y="59"/>
                  </a:cubicBezTo>
                  <a:cubicBezTo>
                    <a:pt x="52" y="57"/>
                    <a:pt x="54" y="62"/>
                    <a:pt x="53" y="59"/>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18" name="Freeform 719">
              <a:extLst>
                <a:ext uri="{FF2B5EF4-FFF2-40B4-BE49-F238E27FC236}">
                  <a16:creationId xmlns:a16="http://schemas.microsoft.com/office/drawing/2014/main" id="{602E19E9-6761-AD05-363E-74244A8C6E7D}"/>
                </a:ext>
              </a:extLst>
            </p:cNvPr>
            <p:cNvSpPr>
              <a:spLocks/>
            </p:cNvSpPr>
            <p:nvPr/>
          </p:nvSpPr>
          <p:spPr bwMode="auto">
            <a:xfrm>
              <a:off x="11929493" y="4965129"/>
              <a:ext cx="1194269" cy="1000263"/>
            </a:xfrm>
            <a:custGeom>
              <a:avLst/>
              <a:gdLst>
                <a:gd name="T0" fmla="*/ 38 w 128"/>
                <a:gd name="T1" fmla="*/ 87 h 107"/>
                <a:gd name="T2" fmla="*/ 38 w 128"/>
                <a:gd name="T3" fmla="*/ 63 h 107"/>
                <a:gd name="T4" fmla="*/ 47 w 128"/>
                <a:gd name="T5" fmla="*/ 52 h 107"/>
                <a:gd name="T6" fmla="*/ 56 w 128"/>
                <a:gd name="T7" fmla="*/ 34 h 107"/>
                <a:gd name="T8" fmla="*/ 72 w 128"/>
                <a:gd name="T9" fmla="*/ 25 h 107"/>
                <a:gd name="T10" fmla="*/ 86 w 128"/>
                <a:gd name="T11" fmla="*/ 22 h 107"/>
                <a:gd name="T12" fmla="*/ 102 w 128"/>
                <a:gd name="T13" fmla="*/ 20 h 107"/>
                <a:gd name="T14" fmla="*/ 112 w 128"/>
                <a:gd name="T15" fmla="*/ 10 h 107"/>
                <a:gd name="T16" fmla="*/ 120 w 128"/>
                <a:gd name="T17" fmla="*/ 13 h 107"/>
                <a:gd name="T18" fmla="*/ 127 w 128"/>
                <a:gd name="T19" fmla="*/ 6 h 107"/>
                <a:gd name="T20" fmla="*/ 114 w 128"/>
                <a:gd name="T21" fmla="*/ 5 h 107"/>
                <a:gd name="T22" fmla="*/ 116 w 128"/>
                <a:gd name="T23" fmla="*/ 2 h 107"/>
                <a:gd name="T24" fmla="*/ 106 w 128"/>
                <a:gd name="T25" fmla="*/ 3 h 107"/>
                <a:gd name="T26" fmla="*/ 100 w 128"/>
                <a:gd name="T27" fmla="*/ 1 h 107"/>
                <a:gd name="T28" fmla="*/ 95 w 128"/>
                <a:gd name="T29" fmla="*/ 3 h 107"/>
                <a:gd name="T30" fmla="*/ 91 w 128"/>
                <a:gd name="T31" fmla="*/ 6 h 107"/>
                <a:gd name="T32" fmla="*/ 90 w 128"/>
                <a:gd name="T33" fmla="*/ 11 h 107"/>
                <a:gd name="T34" fmla="*/ 84 w 128"/>
                <a:gd name="T35" fmla="*/ 10 h 107"/>
                <a:gd name="T36" fmla="*/ 80 w 128"/>
                <a:gd name="T37" fmla="*/ 13 h 107"/>
                <a:gd name="T38" fmla="*/ 76 w 128"/>
                <a:gd name="T39" fmla="*/ 15 h 107"/>
                <a:gd name="T40" fmla="*/ 72 w 128"/>
                <a:gd name="T41" fmla="*/ 16 h 107"/>
                <a:gd name="T42" fmla="*/ 68 w 128"/>
                <a:gd name="T43" fmla="*/ 10 h 107"/>
                <a:gd name="T44" fmla="*/ 67 w 128"/>
                <a:gd name="T45" fmla="*/ 14 h 107"/>
                <a:gd name="T46" fmla="*/ 65 w 128"/>
                <a:gd name="T47" fmla="*/ 14 h 107"/>
                <a:gd name="T48" fmla="*/ 62 w 128"/>
                <a:gd name="T49" fmla="*/ 18 h 107"/>
                <a:gd name="T50" fmla="*/ 61 w 128"/>
                <a:gd name="T51" fmla="*/ 21 h 107"/>
                <a:gd name="T52" fmla="*/ 57 w 128"/>
                <a:gd name="T53" fmla="*/ 20 h 107"/>
                <a:gd name="T54" fmla="*/ 54 w 128"/>
                <a:gd name="T55" fmla="*/ 20 h 107"/>
                <a:gd name="T56" fmla="*/ 51 w 128"/>
                <a:gd name="T57" fmla="*/ 22 h 107"/>
                <a:gd name="T58" fmla="*/ 49 w 128"/>
                <a:gd name="T59" fmla="*/ 23 h 107"/>
                <a:gd name="T60" fmla="*/ 54 w 128"/>
                <a:gd name="T61" fmla="*/ 25 h 107"/>
                <a:gd name="T62" fmla="*/ 56 w 128"/>
                <a:gd name="T63" fmla="*/ 25 h 107"/>
                <a:gd name="T64" fmla="*/ 57 w 128"/>
                <a:gd name="T65" fmla="*/ 28 h 107"/>
                <a:gd name="T66" fmla="*/ 49 w 128"/>
                <a:gd name="T67" fmla="*/ 31 h 107"/>
                <a:gd name="T68" fmla="*/ 53 w 128"/>
                <a:gd name="T69" fmla="*/ 33 h 107"/>
                <a:gd name="T70" fmla="*/ 49 w 128"/>
                <a:gd name="T71" fmla="*/ 35 h 107"/>
                <a:gd name="T72" fmla="*/ 43 w 128"/>
                <a:gd name="T73" fmla="*/ 40 h 107"/>
                <a:gd name="T74" fmla="*/ 42 w 128"/>
                <a:gd name="T75" fmla="*/ 43 h 107"/>
                <a:gd name="T76" fmla="*/ 39 w 128"/>
                <a:gd name="T77" fmla="*/ 45 h 107"/>
                <a:gd name="T78" fmla="*/ 39 w 128"/>
                <a:gd name="T79" fmla="*/ 49 h 107"/>
                <a:gd name="T80" fmla="*/ 39 w 128"/>
                <a:gd name="T81" fmla="*/ 52 h 107"/>
                <a:gd name="T82" fmla="*/ 35 w 128"/>
                <a:gd name="T83" fmla="*/ 56 h 107"/>
                <a:gd name="T84" fmla="*/ 27 w 128"/>
                <a:gd name="T85" fmla="*/ 62 h 107"/>
                <a:gd name="T86" fmla="*/ 31 w 128"/>
                <a:gd name="T87" fmla="*/ 64 h 107"/>
                <a:gd name="T88" fmla="*/ 28 w 128"/>
                <a:gd name="T89" fmla="*/ 66 h 107"/>
                <a:gd name="T90" fmla="*/ 19 w 128"/>
                <a:gd name="T91" fmla="*/ 68 h 107"/>
                <a:gd name="T92" fmla="*/ 16 w 128"/>
                <a:gd name="T93" fmla="*/ 72 h 107"/>
                <a:gd name="T94" fmla="*/ 10 w 128"/>
                <a:gd name="T95" fmla="*/ 73 h 107"/>
                <a:gd name="T96" fmla="*/ 10 w 128"/>
                <a:gd name="T97" fmla="*/ 74 h 107"/>
                <a:gd name="T98" fmla="*/ 5 w 128"/>
                <a:gd name="T99" fmla="*/ 75 h 107"/>
                <a:gd name="T100" fmla="*/ 4 w 128"/>
                <a:gd name="T101" fmla="*/ 81 h 107"/>
                <a:gd name="T102" fmla="*/ 1 w 128"/>
                <a:gd name="T103" fmla="*/ 86 h 107"/>
                <a:gd name="T104" fmla="*/ 6 w 128"/>
                <a:gd name="T105" fmla="*/ 92 h 107"/>
                <a:gd name="T106" fmla="*/ 7 w 128"/>
                <a:gd name="T107" fmla="*/ 94 h 107"/>
                <a:gd name="T108" fmla="*/ 3 w 128"/>
                <a:gd name="T109" fmla="*/ 93 h 107"/>
                <a:gd name="T110" fmla="*/ 5 w 128"/>
                <a:gd name="T111" fmla="*/ 97 h 107"/>
                <a:gd name="T112" fmla="*/ 5 w 128"/>
                <a:gd name="T113" fmla="*/ 103 h 107"/>
                <a:gd name="T114" fmla="*/ 27 w 128"/>
                <a:gd name="T115" fmla="*/ 99 h 107"/>
                <a:gd name="T116" fmla="*/ 34 w 128"/>
                <a:gd name="T117" fmla="*/ 101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28" h="107">
                  <a:moveTo>
                    <a:pt x="34" y="101"/>
                  </a:moveTo>
                  <a:cubicBezTo>
                    <a:pt x="34" y="101"/>
                    <a:pt x="35" y="98"/>
                    <a:pt x="35" y="97"/>
                  </a:cubicBezTo>
                  <a:cubicBezTo>
                    <a:pt x="35" y="95"/>
                    <a:pt x="36" y="94"/>
                    <a:pt x="38" y="93"/>
                  </a:cubicBezTo>
                  <a:cubicBezTo>
                    <a:pt x="40" y="91"/>
                    <a:pt x="38" y="88"/>
                    <a:pt x="38" y="87"/>
                  </a:cubicBezTo>
                  <a:cubicBezTo>
                    <a:pt x="38" y="84"/>
                    <a:pt x="42" y="84"/>
                    <a:pt x="39" y="82"/>
                  </a:cubicBezTo>
                  <a:cubicBezTo>
                    <a:pt x="37" y="80"/>
                    <a:pt x="36" y="80"/>
                    <a:pt x="37" y="77"/>
                  </a:cubicBezTo>
                  <a:cubicBezTo>
                    <a:pt x="38" y="75"/>
                    <a:pt x="37" y="73"/>
                    <a:pt x="37" y="71"/>
                  </a:cubicBezTo>
                  <a:cubicBezTo>
                    <a:pt x="36" y="68"/>
                    <a:pt x="35" y="65"/>
                    <a:pt x="38" y="63"/>
                  </a:cubicBezTo>
                  <a:cubicBezTo>
                    <a:pt x="39" y="62"/>
                    <a:pt x="41" y="62"/>
                    <a:pt x="42" y="61"/>
                  </a:cubicBezTo>
                  <a:cubicBezTo>
                    <a:pt x="43" y="61"/>
                    <a:pt x="44" y="62"/>
                    <a:pt x="45" y="61"/>
                  </a:cubicBezTo>
                  <a:cubicBezTo>
                    <a:pt x="46" y="59"/>
                    <a:pt x="45" y="58"/>
                    <a:pt x="44" y="57"/>
                  </a:cubicBezTo>
                  <a:cubicBezTo>
                    <a:pt x="44" y="55"/>
                    <a:pt x="46" y="54"/>
                    <a:pt x="47" y="52"/>
                  </a:cubicBezTo>
                  <a:cubicBezTo>
                    <a:pt x="47" y="51"/>
                    <a:pt x="48" y="48"/>
                    <a:pt x="48" y="46"/>
                  </a:cubicBezTo>
                  <a:cubicBezTo>
                    <a:pt x="48" y="44"/>
                    <a:pt x="52" y="44"/>
                    <a:pt x="51" y="43"/>
                  </a:cubicBezTo>
                  <a:cubicBezTo>
                    <a:pt x="51" y="41"/>
                    <a:pt x="53" y="40"/>
                    <a:pt x="54" y="38"/>
                  </a:cubicBezTo>
                  <a:cubicBezTo>
                    <a:pt x="56" y="36"/>
                    <a:pt x="56" y="37"/>
                    <a:pt x="56" y="34"/>
                  </a:cubicBezTo>
                  <a:cubicBezTo>
                    <a:pt x="55" y="33"/>
                    <a:pt x="59" y="28"/>
                    <a:pt x="60" y="28"/>
                  </a:cubicBezTo>
                  <a:cubicBezTo>
                    <a:pt x="61" y="27"/>
                    <a:pt x="64" y="28"/>
                    <a:pt x="65" y="28"/>
                  </a:cubicBezTo>
                  <a:cubicBezTo>
                    <a:pt x="65" y="26"/>
                    <a:pt x="65" y="25"/>
                    <a:pt x="65" y="23"/>
                  </a:cubicBezTo>
                  <a:cubicBezTo>
                    <a:pt x="68" y="24"/>
                    <a:pt x="70" y="24"/>
                    <a:pt x="72" y="25"/>
                  </a:cubicBezTo>
                  <a:cubicBezTo>
                    <a:pt x="76" y="25"/>
                    <a:pt x="74" y="21"/>
                    <a:pt x="75" y="19"/>
                  </a:cubicBezTo>
                  <a:cubicBezTo>
                    <a:pt x="75" y="19"/>
                    <a:pt x="77" y="19"/>
                    <a:pt x="78" y="19"/>
                  </a:cubicBezTo>
                  <a:cubicBezTo>
                    <a:pt x="79" y="18"/>
                    <a:pt x="81" y="16"/>
                    <a:pt x="82" y="18"/>
                  </a:cubicBezTo>
                  <a:cubicBezTo>
                    <a:pt x="84" y="19"/>
                    <a:pt x="84" y="21"/>
                    <a:pt x="86" y="22"/>
                  </a:cubicBezTo>
                  <a:cubicBezTo>
                    <a:pt x="87" y="22"/>
                    <a:pt x="89" y="22"/>
                    <a:pt x="90" y="22"/>
                  </a:cubicBezTo>
                  <a:cubicBezTo>
                    <a:pt x="91" y="22"/>
                    <a:pt x="92" y="21"/>
                    <a:pt x="94" y="21"/>
                  </a:cubicBezTo>
                  <a:cubicBezTo>
                    <a:pt x="95" y="21"/>
                    <a:pt x="96" y="23"/>
                    <a:pt x="98" y="23"/>
                  </a:cubicBezTo>
                  <a:cubicBezTo>
                    <a:pt x="98" y="22"/>
                    <a:pt x="102" y="20"/>
                    <a:pt x="102" y="20"/>
                  </a:cubicBezTo>
                  <a:cubicBezTo>
                    <a:pt x="102" y="17"/>
                    <a:pt x="102" y="16"/>
                    <a:pt x="103" y="14"/>
                  </a:cubicBezTo>
                  <a:cubicBezTo>
                    <a:pt x="104" y="13"/>
                    <a:pt x="106" y="11"/>
                    <a:pt x="107" y="11"/>
                  </a:cubicBezTo>
                  <a:cubicBezTo>
                    <a:pt x="108" y="11"/>
                    <a:pt x="109" y="11"/>
                    <a:pt x="110" y="11"/>
                  </a:cubicBezTo>
                  <a:cubicBezTo>
                    <a:pt x="111" y="11"/>
                    <a:pt x="111" y="10"/>
                    <a:pt x="112" y="10"/>
                  </a:cubicBezTo>
                  <a:cubicBezTo>
                    <a:pt x="113" y="10"/>
                    <a:pt x="115" y="12"/>
                    <a:pt x="116" y="12"/>
                  </a:cubicBezTo>
                  <a:cubicBezTo>
                    <a:pt x="118" y="13"/>
                    <a:pt x="119" y="14"/>
                    <a:pt x="119" y="17"/>
                  </a:cubicBezTo>
                  <a:cubicBezTo>
                    <a:pt x="121" y="17"/>
                    <a:pt x="126" y="14"/>
                    <a:pt x="124" y="12"/>
                  </a:cubicBezTo>
                  <a:cubicBezTo>
                    <a:pt x="126" y="13"/>
                    <a:pt x="121" y="13"/>
                    <a:pt x="120" y="13"/>
                  </a:cubicBezTo>
                  <a:cubicBezTo>
                    <a:pt x="125" y="12"/>
                    <a:pt x="118" y="9"/>
                    <a:pt x="117" y="10"/>
                  </a:cubicBezTo>
                  <a:cubicBezTo>
                    <a:pt x="118" y="9"/>
                    <a:pt x="119" y="10"/>
                    <a:pt x="119" y="10"/>
                  </a:cubicBezTo>
                  <a:cubicBezTo>
                    <a:pt x="121" y="10"/>
                    <a:pt x="123" y="10"/>
                    <a:pt x="124" y="9"/>
                  </a:cubicBezTo>
                  <a:cubicBezTo>
                    <a:pt x="125" y="9"/>
                    <a:pt x="128" y="7"/>
                    <a:pt x="127" y="6"/>
                  </a:cubicBezTo>
                  <a:cubicBezTo>
                    <a:pt x="125" y="5"/>
                    <a:pt x="122" y="4"/>
                    <a:pt x="119" y="3"/>
                  </a:cubicBezTo>
                  <a:cubicBezTo>
                    <a:pt x="118" y="2"/>
                    <a:pt x="117" y="4"/>
                    <a:pt x="116" y="5"/>
                  </a:cubicBezTo>
                  <a:cubicBezTo>
                    <a:pt x="116" y="5"/>
                    <a:pt x="114" y="8"/>
                    <a:pt x="114" y="7"/>
                  </a:cubicBezTo>
                  <a:cubicBezTo>
                    <a:pt x="114" y="7"/>
                    <a:pt x="114" y="6"/>
                    <a:pt x="114" y="5"/>
                  </a:cubicBezTo>
                  <a:cubicBezTo>
                    <a:pt x="114" y="5"/>
                    <a:pt x="112" y="5"/>
                    <a:pt x="112" y="5"/>
                  </a:cubicBezTo>
                  <a:cubicBezTo>
                    <a:pt x="113" y="4"/>
                    <a:pt x="115" y="5"/>
                    <a:pt x="115" y="4"/>
                  </a:cubicBezTo>
                  <a:cubicBezTo>
                    <a:pt x="115" y="4"/>
                    <a:pt x="112" y="4"/>
                    <a:pt x="112" y="4"/>
                  </a:cubicBezTo>
                  <a:cubicBezTo>
                    <a:pt x="112" y="3"/>
                    <a:pt x="116" y="3"/>
                    <a:pt x="116" y="2"/>
                  </a:cubicBezTo>
                  <a:cubicBezTo>
                    <a:pt x="115" y="1"/>
                    <a:pt x="109" y="0"/>
                    <a:pt x="110" y="2"/>
                  </a:cubicBezTo>
                  <a:cubicBezTo>
                    <a:pt x="111" y="3"/>
                    <a:pt x="111" y="3"/>
                    <a:pt x="110" y="4"/>
                  </a:cubicBezTo>
                  <a:cubicBezTo>
                    <a:pt x="109" y="5"/>
                    <a:pt x="107" y="7"/>
                    <a:pt x="106" y="7"/>
                  </a:cubicBezTo>
                  <a:cubicBezTo>
                    <a:pt x="105" y="7"/>
                    <a:pt x="106" y="3"/>
                    <a:pt x="106" y="3"/>
                  </a:cubicBezTo>
                  <a:cubicBezTo>
                    <a:pt x="106" y="2"/>
                    <a:pt x="101" y="9"/>
                    <a:pt x="100" y="9"/>
                  </a:cubicBezTo>
                  <a:cubicBezTo>
                    <a:pt x="97" y="9"/>
                    <a:pt x="100" y="5"/>
                    <a:pt x="101" y="4"/>
                  </a:cubicBezTo>
                  <a:cubicBezTo>
                    <a:pt x="102" y="4"/>
                    <a:pt x="103" y="2"/>
                    <a:pt x="103" y="2"/>
                  </a:cubicBezTo>
                  <a:cubicBezTo>
                    <a:pt x="102" y="1"/>
                    <a:pt x="100" y="0"/>
                    <a:pt x="100" y="1"/>
                  </a:cubicBezTo>
                  <a:cubicBezTo>
                    <a:pt x="100" y="1"/>
                    <a:pt x="101" y="2"/>
                    <a:pt x="101" y="2"/>
                  </a:cubicBezTo>
                  <a:cubicBezTo>
                    <a:pt x="101" y="2"/>
                    <a:pt x="99" y="2"/>
                    <a:pt x="98" y="2"/>
                  </a:cubicBezTo>
                  <a:cubicBezTo>
                    <a:pt x="97" y="3"/>
                    <a:pt x="98" y="2"/>
                    <a:pt x="97" y="1"/>
                  </a:cubicBezTo>
                  <a:cubicBezTo>
                    <a:pt x="97" y="1"/>
                    <a:pt x="95" y="3"/>
                    <a:pt x="95" y="3"/>
                  </a:cubicBezTo>
                  <a:cubicBezTo>
                    <a:pt x="95" y="4"/>
                    <a:pt x="97" y="5"/>
                    <a:pt x="96" y="5"/>
                  </a:cubicBezTo>
                  <a:cubicBezTo>
                    <a:pt x="95" y="5"/>
                    <a:pt x="95" y="5"/>
                    <a:pt x="95" y="5"/>
                  </a:cubicBezTo>
                  <a:cubicBezTo>
                    <a:pt x="94" y="5"/>
                    <a:pt x="94" y="6"/>
                    <a:pt x="94" y="7"/>
                  </a:cubicBezTo>
                  <a:cubicBezTo>
                    <a:pt x="95" y="5"/>
                    <a:pt x="91" y="6"/>
                    <a:pt x="91" y="6"/>
                  </a:cubicBezTo>
                  <a:cubicBezTo>
                    <a:pt x="91" y="6"/>
                    <a:pt x="93" y="5"/>
                    <a:pt x="93" y="4"/>
                  </a:cubicBezTo>
                  <a:cubicBezTo>
                    <a:pt x="93" y="5"/>
                    <a:pt x="89" y="6"/>
                    <a:pt x="88" y="6"/>
                  </a:cubicBezTo>
                  <a:cubicBezTo>
                    <a:pt x="87" y="6"/>
                    <a:pt x="91" y="9"/>
                    <a:pt x="91" y="9"/>
                  </a:cubicBezTo>
                  <a:cubicBezTo>
                    <a:pt x="91" y="9"/>
                    <a:pt x="90" y="11"/>
                    <a:pt x="90" y="11"/>
                  </a:cubicBezTo>
                  <a:cubicBezTo>
                    <a:pt x="90" y="11"/>
                    <a:pt x="87" y="8"/>
                    <a:pt x="87" y="8"/>
                  </a:cubicBezTo>
                  <a:cubicBezTo>
                    <a:pt x="87" y="8"/>
                    <a:pt x="85" y="11"/>
                    <a:pt x="85" y="8"/>
                  </a:cubicBezTo>
                  <a:cubicBezTo>
                    <a:pt x="84" y="7"/>
                    <a:pt x="81" y="9"/>
                    <a:pt x="80" y="8"/>
                  </a:cubicBezTo>
                  <a:cubicBezTo>
                    <a:pt x="81" y="9"/>
                    <a:pt x="84" y="9"/>
                    <a:pt x="84" y="10"/>
                  </a:cubicBezTo>
                  <a:cubicBezTo>
                    <a:pt x="84" y="10"/>
                    <a:pt x="83" y="10"/>
                    <a:pt x="83" y="11"/>
                  </a:cubicBezTo>
                  <a:cubicBezTo>
                    <a:pt x="83" y="12"/>
                    <a:pt x="84" y="12"/>
                    <a:pt x="84" y="13"/>
                  </a:cubicBezTo>
                  <a:cubicBezTo>
                    <a:pt x="84" y="13"/>
                    <a:pt x="81" y="12"/>
                    <a:pt x="81" y="11"/>
                  </a:cubicBezTo>
                  <a:cubicBezTo>
                    <a:pt x="80" y="11"/>
                    <a:pt x="80" y="12"/>
                    <a:pt x="80" y="13"/>
                  </a:cubicBezTo>
                  <a:cubicBezTo>
                    <a:pt x="79" y="13"/>
                    <a:pt x="79" y="12"/>
                    <a:pt x="79" y="11"/>
                  </a:cubicBezTo>
                  <a:cubicBezTo>
                    <a:pt x="79" y="11"/>
                    <a:pt x="77" y="13"/>
                    <a:pt x="77" y="13"/>
                  </a:cubicBezTo>
                  <a:cubicBezTo>
                    <a:pt x="76" y="14"/>
                    <a:pt x="78" y="14"/>
                    <a:pt x="78" y="15"/>
                  </a:cubicBezTo>
                  <a:cubicBezTo>
                    <a:pt x="78" y="15"/>
                    <a:pt x="76" y="15"/>
                    <a:pt x="76" y="15"/>
                  </a:cubicBezTo>
                  <a:cubicBezTo>
                    <a:pt x="75" y="14"/>
                    <a:pt x="76" y="13"/>
                    <a:pt x="76" y="12"/>
                  </a:cubicBezTo>
                  <a:cubicBezTo>
                    <a:pt x="76" y="12"/>
                    <a:pt x="73" y="14"/>
                    <a:pt x="73" y="14"/>
                  </a:cubicBezTo>
                  <a:cubicBezTo>
                    <a:pt x="73" y="14"/>
                    <a:pt x="73" y="14"/>
                    <a:pt x="74" y="14"/>
                  </a:cubicBezTo>
                  <a:cubicBezTo>
                    <a:pt x="73" y="14"/>
                    <a:pt x="72" y="16"/>
                    <a:pt x="72" y="16"/>
                  </a:cubicBezTo>
                  <a:cubicBezTo>
                    <a:pt x="71" y="15"/>
                    <a:pt x="73" y="14"/>
                    <a:pt x="72" y="14"/>
                  </a:cubicBezTo>
                  <a:cubicBezTo>
                    <a:pt x="71" y="13"/>
                    <a:pt x="70" y="13"/>
                    <a:pt x="70" y="12"/>
                  </a:cubicBezTo>
                  <a:cubicBezTo>
                    <a:pt x="70" y="12"/>
                    <a:pt x="72" y="12"/>
                    <a:pt x="72" y="12"/>
                  </a:cubicBezTo>
                  <a:cubicBezTo>
                    <a:pt x="72" y="11"/>
                    <a:pt x="69" y="10"/>
                    <a:pt x="68" y="10"/>
                  </a:cubicBezTo>
                  <a:cubicBezTo>
                    <a:pt x="68" y="11"/>
                    <a:pt x="69" y="13"/>
                    <a:pt x="69" y="13"/>
                  </a:cubicBezTo>
                  <a:cubicBezTo>
                    <a:pt x="69" y="13"/>
                    <a:pt x="65" y="14"/>
                    <a:pt x="66" y="14"/>
                  </a:cubicBezTo>
                  <a:cubicBezTo>
                    <a:pt x="66" y="14"/>
                    <a:pt x="68" y="14"/>
                    <a:pt x="68" y="14"/>
                  </a:cubicBezTo>
                  <a:cubicBezTo>
                    <a:pt x="68" y="14"/>
                    <a:pt x="67" y="14"/>
                    <a:pt x="67" y="14"/>
                  </a:cubicBezTo>
                  <a:cubicBezTo>
                    <a:pt x="68" y="16"/>
                    <a:pt x="70" y="14"/>
                    <a:pt x="69" y="14"/>
                  </a:cubicBezTo>
                  <a:cubicBezTo>
                    <a:pt x="70" y="15"/>
                    <a:pt x="69" y="16"/>
                    <a:pt x="69" y="16"/>
                  </a:cubicBezTo>
                  <a:cubicBezTo>
                    <a:pt x="69" y="17"/>
                    <a:pt x="67" y="15"/>
                    <a:pt x="67" y="15"/>
                  </a:cubicBezTo>
                  <a:cubicBezTo>
                    <a:pt x="66" y="15"/>
                    <a:pt x="66" y="14"/>
                    <a:pt x="65" y="14"/>
                  </a:cubicBezTo>
                  <a:cubicBezTo>
                    <a:pt x="65" y="14"/>
                    <a:pt x="64" y="16"/>
                    <a:pt x="63" y="15"/>
                  </a:cubicBezTo>
                  <a:cubicBezTo>
                    <a:pt x="63" y="14"/>
                    <a:pt x="60" y="16"/>
                    <a:pt x="60" y="16"/>
                  </a:cubicBezTo>
                  <a:cubicBezTo>
                    <a:pt x="60" y="16"/>
                    <a:pt x="60" y="19"/>
                    <a:pt x="60" y="19"/>
                  </a:cubicBezTo>
                  <a:cubicBezTo>
                    <a:pt x="60" y="20"/>
                    <a:pt x="61" y="17"/>
                    <a:pt x="62" y="18"/>
                  </a:cubicBezTo>
                  <a:cubicBezTo>
                    <a:pt x="62" y="18"/>
                    <a:pt x="64" y="19"/>
                    <a:pt x="64" y="18"/>
                  </a:cubicBezTo>
                  <a:cubicBezTo>
                    <a:pt x="64" y="19"/>
                    <a:pt x="63" y="19"/>
                    <a:pt x="63" y="20"/>
                  </a:cubicBezTo>
                  <a:cubicBezTo>
                    <a:pt x="62" y="20"/>
                    <a:pt x="63" y="22"/>
                    <a:pt x="62" y="22"/>
                  </a:cubicBezTo>
                  <a:cubicBezTo>
                    <a:pt x="62" y="23"/>
                    <a:pt x="61" y="21"/>
                    <a:pt x="61" y="21"/>
                  </a:cubicBezTo>
                  <a:cubicBezTo>
                    <a:pt x="60" y="21"/>
                    <a:pt x="60" y="23"/>
                    <a:pt x="59" y="23"/>
                  </a:cubicBezTo>
                  <a:cubicBezTo>
                    <a:pt x="59" y="23"/>
                    <a:pt x="59" y="21"/>
                    <a:pt x="59" y="21"/>
                  </a:cubicBezTo>
                  <a:cubicBezTo>
                    <a:pt x="58" y="21"/>
                    <a:pt x="58" y="22"/>
                    <a:pt x="57" y="22"/>
                  </a:cubicBezTo>
                  <a:cubicBezTo>
                    <a:pt x="57" y="22"/>
                    <a:pt x="57" y="20"/>
                    <a:pt x="57" y="20"/>
                  </a:cubicBezTo>
                  <a:cubicBezTo>
                    <a:pt x="57" y="19"/>
                    <a:pt x="56" y="22"/>
                    <a:pt x="55" y="22"/>
                  </a:cubicBezTo>
                  <a:cubicBezTo>
                    <a:pt x="53" y="23"/>
                    <a:pt x="56" y="17"/>
                    <a:pt x="56" y="17"/>
                  </a:cubicBezTo>
                  <a:cubicBezTo>
                    <a:pt x="55" y="17"/>
                    <a:pt x="53" y="18"/>
                    <a:pt x="53" y="18"/>
                  </a:cubicBezTo>
                  <a:cubicBezTo>
                    <a:pt x="52" y="19"/>
                    <a:pt x="54" y="20"/>
                    <a:pt x="54" y="20"/>
                  </a:cubicBezTo>
                  <a:cubicBezTo>
                    <a:pt x="53" y="20"/>
                    <a:pt x="53" y="20"/>
                    <a:pt x="52" y="20"/>
                  </a:cubicBezTo>
                  <a:cubicBezTo>
                    <a:pt x="52" y="20"/>
                    <a:pt x="52" y="21"/>
                    <a:pt x="51" y="22"/>
                  </a:cubicBezTo>
                  <a:cubicBezTo>
                    <a:pt x="52" y="21"/>
                    <a:pt x="47" y="21"/>
                    <a:pt x="49" y="22"/>
                  </a:cubicBezTo>
                  <a:cubicBezTo>
                    <a:pt x="49" y="23"/>
                    <a:pt x="51" y="22"/>
                    <a:pt x="51" y="22"/>
                  </a:cubicBezTo>
                  <a:cubicBezTo>
                    <a:pt x="51" y="22"/>
                    <a:pt x="50" y="23"/>
                    <a:pt x="51" y="23"/>
                  </a:cubicBezTo>
                  <a:cubicBezTo>
                    <a:pt x="51" y="23"/>
                    <a:pt x="52" y="23"/>
                    <a:pt x="52" y="22"/>
                  </a:cubicBezTo>
                  <a:cubicBezTo>
                    <a:pt x="52" y="22"/>
                    <a:pt x="52" y="24"/>
                    <a:pt x="51" y="24"/>
                  </a:cubicBezTo>
                  <a:cubicBezTo>
                    <a:pt x="50" y="24"/>
                    <a:pt x="50" y="23"/>
                    <a:pt x="49" y="23"/>
                  </a:cubicBezTo>
                  <a:cubicBezTo>
                    <a:pt x="48" y="24"/>
                    <a:pt x="48" y="26"/>
                    <a:pt x="47" y="26"/>
                  </a:cubicBezTo>
                  <a:cubicBezTo>
                    <a:pt x="47" y="26"/>
                    <a:pt x="44" y="26"/>
                    <a:pt x="44" y="26"/>
                  </a:cubicBezTo>
                  <a:cubicBezTo>
                    <a:pt x="44" y="29"/>
                    <a:pt x="51" y="25"/>
                    <a:pt x="51" y="25"/>
                  </a:cubicBezTo>
                  <a:cubicBezTo>
                    <a:pt x="52" y="25"/>
                    <a:pt x="53" y="24"/>
                    <a:pt x="54" y="25"/>
                  </a:cubicBezTo>
                  <a:cubicBezTo>
                    <a:pt x="56" y="25"/>
                    <a:pt x="55" y="23"/>
                    <a:pt x="54" y="23"/>
                  </a:cubicBezTo>
                  <a:cubicBezTo>
                    <a:pt x="55" y="23"/>
                    <a:pt x="55" y="23"/>
                    <a:pt x="55" y="23"/>
                  </a:cubicBezTo>
                  <a:cubicBezTo>
                    <a:pt x="56" y="25"/>
                    <a:pt x="57" y="23"/>
                    <a:pt x="58" y="23"/>
                  </a:cubicBezTo>
                  <a:cubicBezTo>
                    <a:pt x="57" y="23"/>
                    <a:pt x="57" y="25"/>
                    <a:pt x="56" y="25"/>
                  </a:cubicBezTo>
                  <a:cubicBezTo>
                    <a:pt x="57" y="25"/>
                    <a:pt x="58" y="25"/>
                    <a:pt x="58" y="25"/>
                  </a:cubicBezTo>
                  <a:cubicBezTo>
                    <a:pt x="58" y="25"/>
                    <a:pt x="56" y="26"/>
                    <a:pt x="56" y="27"/>
                  </a:cubicBezTo>
                  <a:cubicBezTo>
                    <a:pt x="56" y="27"/>
                    <a:pt x="61" y="25"/>
                    <a:pt x="61" y="26"/>
                  </a:cubicBezTo>
                  <a:cubicBezTo>
                    <a:pt x="60" y="27"/>
                    <a:pt x="57" y="26"/>
                    <a:pt x="57" y="28"/>
                  </a:cubicBezTo>
                  <a:cubicBezTo>
                    <a:pt x="56" y="31"/>
                    <a:pt x="54" y="27"/>
                    <a:pt x="54" y="27"/>
                  </a:cubicBezTo>
                  <a:cubicBezTo>
                    <a:pt x="54" y="26"/>
                    <a:pt x="54" y="29"/>
                    <a:pt x="54" y="29"/>
                  </a:cubicBezTo>
                  <a:cubicBezTo>
                    <a:pt x="54" y="29"/>
                    <a:pt x="53" y="27"/>
                    <a:pt x="52" y="27"/>
                  </a:cubicBezTo>
                  <a:cubicBezTo>
                    <a:pt x="51" y="28"/>
                    <a:pt x="49" y="30"/>
                    <a:pt x="49" y="31"/>
                  </a:cubicBezTo>
                  <a:cubicBezTo>
                    <a:pt x="49" y="31"/>
                    <a:pt x="51" y="30"/>
                    <a:pt x="51" y="30"/>
                  </a:cubicBezTo>
                  <a:cubicBezTo>
                    <a:pt x="51" y="31"/>
                    <a:pt x="53" y="30"/>
                    <a:pt x="53" y="31"/>
                  </a:cubicBezTo>
                  <a:cubicBezTo>
                    <a:pt x="53" y="30"/>
                    <a:pt x="50" y="31"/>
                    <a:pt x="50" y="32"/>
                  </a:cubicBezTo>
                  <a:cubicBezTo>
                    <a:pt x="51" y="33"/>
                    <a:pt x="54" y="31"/>
                    <a:pt x="53" y="33"/>
                  </a:cubicBezTo>
                  <a:cubicBezTo>
                    <a:pt x="54" y="31"/>
                    <a:pt x="47" y="34"/>
                    <a:pt x="47" y="34"/>
                  </a:cubicBezTo>
                  <a:cubicBezTo>
                    <a:pt x="47" y="33"/>
                    <a:pt x="53" y="35"/>
                    <a:pt x="52" y="35"/>
                  </a:cubicBezTo>
                  <a:cubicBezTo>
                    <a:pt x="51" y="36"/>
                    <a:pt x="50" y="34"/>
                    <a:pt x="49" y="35"/>
                  </a:cubicBezTo>
                  <a:cubicBezTo>
                    <a:pt x="49" y="35"/>
                    <a:pt x="49" y="35"/>
                    <a:pt x="49" y="35"/>
                  </a:cubicBezTo>
                  <a:cubicBezTo>
                    <a:pt x="49" y="36"/>
                    <a:pt x="46" y="34"/>
                    <a:pt x="45" y="36"/>
                  </a:cubicBezTo>
                  <a:cubicBezTo>
                    <a:pt x="45" y="36"/>
                    <a:pt x="48" y="36"/>
                    <a:pt x="48" y="36"/>
                  </a:cubicBezTo>
                  <a:cubicBezTo>
                    <a:pt x="46" y="38"/>
                    <a:pt x="44" y="36"/>
                    <a:pt x="45" y="39"/>
                  </a:cubicBezTo>
                  <a:cubicBezTo>
                    <a:pt x="45" y="39"/>
                    <a:pt x="43" y="40"/>
                    <a:pt x="43" y="40"/>
                  </a:cubicBezTo>
                  <a:cubicBezTo>
                    <a:pt x="42" y="41"/>
                    <a:pt x="42" y="41"/>
                    <a:pt x="42" y="41"/>
                  </a:cubicBezTo>
                  <a:cubicBezTo>
                    <a:pt x="42" y="42"/>
                    <a:pt x="41" y="42"/>
                    <a:pt x="41" y="42"/>
                  </a:cubicBezTo>
                  <a:cubicBezTo>
                    <a:pt x="41" y="43"/>
                    <a:pt x="42" y="42"/>
                    <a:pt x="42" y="42"/>
                  </a:cubicBezTo>
                  <a:cubicBezTo>
                    <a:pt x="43" y="42"/>
                    <a:pt x="42" y="43"/>
                    <a:pt x="42" y="43"/>
                  </a:cubicBezTo>
                  <a:cubicBezTo>
                    <a:pt x="43" y="43"/>
                    <a:pt x="45" y="44"/>
                    <a:pt x="46" y="43"/>
                  </a:cubicBezTo>
                  <a:cubicBezTo>
                    <a:pt x="44" y="44"/>
                    <a:pt x="44" y="44"/>
                    <a:pt x="42" y="44"/>
                  </a:cubicBezTo>
                  <a:cubicBezTo>
                    <a:pt x="41" y="44"/>
                    <a:pt x="38" y="44"/>
                    <a:pt x="38" y="45"/>
                  </a:cubicBezTo>
                  <a:cubicBezTo>
                    <a:pt x="38" y="45"/>
                    <a:pt x="39" y="45"/>
                    <a:pt x="39" y="45"/>
                  </a:cubicBezTo>
                  <a:cubicBezTo>
                    <a:pt x="39" y="45"/>
                    <a:pt x="38" y="46"/>
                    <a:pt x="38" y="46"/>
                  </a:cubicBezTo>
                  <a:cubicBezTo>
                    <a:pt x="38" y="46"/>
                    <a:pt x="40" y="45"/>
                    <a:pt x="40" y="46"/>
                  </a:cubicBezTo>
                  <a:cubicBezTo>
                    <a:pt x="40" y="46"/>
                    <a:pt x="38" y="48"/>
                    <a:pt x="38" y="48"/>
                  </a:cubicBezTo>
                  <a:cubicBezTo>
                    <a:pt x="38" y="48"/>
                    <a:pt x="39" y="48"/>
                    <a:pt x="39" y="49"/>
                  </a:cubicBezTo>
                  <a:cubicBezTo>
                    <a:pt x="39" y="49"/>
                    <a:pt x="37" y="49"/>
                    <a:pt x="37" y="49"/>
                  </a:cubicBezTo>
                  <a:cubicBezTo>
                    <a:pt x="37" y="49"/>
                    <a:pt x="39" y="50"/>
                    <a:pt x="39" y="50"/>
                  </a:cubicBezTo>
                  <a:cubicBezTo>
                    <a:pt x="38" y="50"/>
                    <a:pt x="37" y="50"/>
                    <a:pt x="37" y="50"/>
                  </a:cubicBezTo>
                  <a:cubicBezTo>
                    <a:pt x="37" y="51"/>
                    <a:pt x="38" y="52"/>
                    <a:pt x="39" y="52"/>
                  </a:cubicBezTo>
                  <a:cubicBezTo>
                    <a:pt x="37" y="52"/>
                    <a:pt x="35" y="52"/>
                    <a:pt x="34" y="54"/>
                  </a:cubicBezTo>
                  <a:cubicBezTo>
                    <a:pt x="34" y="55"/>
                    <a:pt x="30" y="54"/>
                    <a:pt x="30" y="54"/>
                  </a:cubicBezTo>
                  <a:cubicBezTo>
                    <a:pt x="30" y="57"/>
                    <a:pt x="36" y="54"/>
                    <a:pt x="37" y="54"/>
                  </a:cubicBezTo>
                  <a:cubicBezTo>
                    <a:pt x="36" y="54"/>
                    <a:pt x="35" y="56"/>
                    <a:pt x="35" y="56"/>
                  </a:cubicBezTo>
                  <a:cubicBezTo>
                    <a:pt x="32" y="56"/>
                    <a:pt x="34" y="57"/>
                    <a:pt x="33" y="58"/>
                  </a:cubicBezTo>
                  <a:cubicBezTo>
                    <a:pt x="32" y="59"/>
                    <a:pt x="30" y="57"/>
                    <a:pt x="29" y="58"/>
                  </a:cubicBezTo>
                  <a:cubicBezTo>
                    <a:pt x="29" y="59"/>
                    <a:pt x="26" y="61"/>
                    <a:pt x="26" y="61"/>
                  </a:cubicBezTo>
                  <a:cubicBezTo>
                    <a:pt x="26" y="62"/>
                    <a:pt x="27" y="62"/>
                    <a:pt x="27" y="62"/>
                  </a:cubicBezTo>
                  <a:cubicBezTo>
                    <a:pt x="27" y="63"/>
                    <a:pt x="24" y="63"/>
                    <a:pt x="24" y="63"/>
                  </a:cubicBezTo>
                  <a:cubicBezTo>
                    <a:pt x="24" y="63"/>
                    <a:pt x="25" y="64"/>
                    <a:pt x="25" y="65"/>
                  </a:cubicBezTo>
                  <a:cubicBezTo>
                    <a:pt x="25" y="66"/>
                    <a:pt x="27" y="65"/>
                    <a:pt x="28" y="65"/>
                  </a:cubicBezTo>
                  <a:cubicBezTo>
                    <a:pt x="29" y="64"/>
                    <a:pt x="30" y="65"/>
                    <a:pt x="31" y="64"/>
                  </a:cubicBezTo>
                  <a:cubicBezTo>
                    <a:pt x="31" y="64"/>
                    <a:pt x="30" y="63"/>
                    <a:pt x="30" y="62"/>
                  </a:cubicBezTo>
                  <a:cubicBezTo>
                    <a:pt x="30" y="62"/>
                    <a:pt x="32" y="63"/>
                    <a:pt x="33" y="64"/>
                  </a:cubicBezTo>
                  <a:cubicBezTo>
                    <a:pt x="33" y="64"/>
                    <a:pt x="30" y="66"/>
                    <a:pt x="30" y="66"/>
                  </a:cubicBezTo>
                  <a:cubicBezTo>
                    <a:pt x="29" y="66"/>
                    <a:pt x="28" y="67"/>
                    <a:pt x="28" y="66"/>
                  </a:cubicBezTo>
                  <a:cubicBezTo>
                    <a:pt x="27" y="65"/>
                    <a:pt x="26" y="67"/>
                    <a:pt x="25" y="67"/>
                  </a:cubicBezTo>
                  <a:cubicBezTo>
                    <a:pt x="24" y="66"/>
                    <a:pt x="24" y="63"/>
                    <a:pt x="23" y="66"/>
                  </a:cubicBezTo>
                  <a:cubicBezTo>
                    <a:pt x="21" y="70"/>
                    <a:pt x="20" y="65"/>
                    <a:pt x="21" y="65"/>
                  </a:cubicBezTo>
                  <a:cubicBezTo>
                    <a:pt x="19" y="65"/>
                    <a:pt x="21" y="69"/>
                    <a:pt x="19" y="68"/>
                  </a:cubicBezTo>
                  <a:cubicBezTo>
                    <a:pt x="15" y="68"/>
                    <a:pt x="18" y="70"/>
                    <a:pt x="17" y="71"/>
                  </a:cubicBezTo>
                  <a:cubicBezTo>
                    <a:pt x="16" y="71"/>
                    <a:pt x="16" y="69"/>
                    <a:pt x="16" y="69"/>
                  </a:cubicBezTo>
                  <a:cubicBezTo>
                    <a:pt x="14" y="69"/>
                    <a:pt x="12" y="70"/>
                    <a:pt x="11" y="71"/>
                  </a:cubicBezTo>
                  <a:cubicBezTo>
                    <a:pt x="11" y="72"/>
                    <a:pt x="15" y="72"/>
                    <a:pt x="16" y="72"/>
                  </a:cubicBezTo>
                  <a:cubicBezTo>
                    <a:pt x="16" y="72"/>
                    <a:pt x="19" y="71"/>
                    <a:pt x="19" y="71"/>
                  </a:cubicBezTo>
                  <a:cubicBezTo>
                    <a:pt x="20" y="72"/>
                    <a:pt x="15" y="72"/>
                    <a:pt x="15" y="72"/>
                  </a:cubicBezTo>
                  <a:cubicBezTo>
                    <a:pt x="14" y="72"/>
                    <a:pt x="14" y="73"/>
                    <a:pt x="13" y="73"/>
                  </a:cubicBezTo>
                  <a:cubicBezTo>
                    <a:pt x="12" y="73"/>
                    <a:pt x="11" y="73"/>
                    <a:pt x="10" y="73"/>
                  </a:cubicBezTo>
                  <a:cubicBezTo>
                    <a:pt x="8" y="72"/>
                    <a:pt x="7" y="73"/>
                    <a:pt x="9" y="74"/>
                  </a:cubicBezTo>
                  <a:cubicBezTo>
                    <a:pt x="10" y="74"/>
                    <a:pt x="12" y="74"/>
                    <a:pt x="12" y="76"/>
                  </a:cubicBezTo>
                  <a:cubicBezTo>
                    <a:pt x="12" y="76"/>
                    <a:pt x="11" y="78"/>
                    <a:pt x="11" y="77"/>
                  </a:cubicBezTo>
                  <a:cubicBezTo>
                    <a:pt x="10" y="77"/>
                    <a:pt x="12" y="75"/>
                    <a:pt x="10" y="74"/>
                  </a:cubicBezTo>
                  <a:cubicBezTo>
                    <a:pt x="7" y="74"/>
                    <a:pt x="9" y="75"/>
                    <a:pt x="8" y="76"/>
                  </a:cubicBezTo>
                  <a:cubicBezTo>
                    <a:pt x="8" y="76"/>
                    <a:pt x="8" y="73"/>
                    <a:pt x="7" y="73"/>
                  </a:cubicBezTo>
                  <a:cubicBezTo>
                    <a:pt x="7" y="72"/>
                    <a:pt x="5" y="78"/>
                    <a:pt x="6" y="77"/>
                  </a:cubicBezTo>
                  <a:cubicBezTo>
                    <a:pt x="5" y="77"/>
                    <a:pt x="5" y="75"/>
                    <a:pt x="5" y="75"/>
                  </a:cubicBezTo>
                  <a:cubicBezTo>
                    <a:pt x="4" y="75"/>
                    <a:pt x="4" y="77"/>
                    <a:pt x="4" y="77"/>
                  </a:cubicBezTo>
                  <a:cubicBezTo>
                    <a:pt x="3" y="78"/>
                    <a:pt x="1" y="77"/>
                    <a:pt x="1" y="78"/>
                  </a:cubicBezTo>
                  <a:cubicBezTo>
                    <a:pt x="1" y="79"/>
                    <a:pt x="0" y="80"/>
                    <a:pt x="1" y="80"/>
                  </a:cubicBezTo>
                  <a:cubicBezTo>
                    <a:pt x="2" y="80"/>
                    <a:pt x="3" y="80"/>
                    <a:pt x="4" y="81"/>
                  </a:cubicBezTo>
                  <a:cubicBezTo>
                    <a:pt x="4" y="81"/>
                    <a:pt x="0" y="82"/>
                    <a:pt x="1" y="83"/>
                  </a:cubicBezTo>
                  <a:cubicBezTo>
                    <a:pt x="1" y="84"/>
                    <a:pt x="3" y="84"/>
                    <a:pt x="3" y="84"/>
                  </a:cubicBezTo>
                  <a:cubicBezTo>
                    <a:pt x="3" y="84"/>
                    <a:pt x="6" y="83"/>
                    <a:pt x="6" y="84"/>
                  </a:cubicBezTo>
                  <a:cubicBezTo>
                    <a:pt x="5" y="85"/>
                    <a:pt x="2" y="84"/>
                    <a:pt x="1" y="86"/>
                  </a:cubicBezTo>
                  <a:cubicBezTo>
                    <a:pt x="0" y="87"/>
                    <a:pt x="6" y="87"/>
                    <a:pt x="4" y="89"/>
                  </a:cubicBezTo>
                  <a:cubicBezTo>
                    <a:pt x="4" y="89"/>
                    <a:pt x="3" y="87"/>
                    <a:pt x="2" y="88"/>
                  </a:cubicBezTo>
                  <a:cubicBezTo>
                    <a:pt x="1" y="89"/>
                    <a:pt x="1" y="90"/>
                    <a:pt x="2" y="91"/>
                  </a:cubicBezTo>
                  <a:cubicBezTo>
                    <a:pt x="3" y="91"/>
                    <a:pt x="5" y="92"/>
                    <a:pt x="6" y="92"/>
                  </a:cubicBezTo>
                  <a:cubicBezTo>
                    <a:pt x="7" y="91"/>
                    <a:pt x="8" y="89"/>
                    <a:pt x="9" y="90"/>
                  </a:cubicBezTo>
                  <a:cubicBezTo>
                    <a:pt x="8" y="90"/>
                    <a:pt x="7" y="91"/>
                    <a:pt x="7" y="91"/>
                  </a:cubicBezTo>
                  <a:cubicBezTo>
                    <a:pt x="7" y="92"/>
                    <a:pt x="6" y="92"/>
                    <a:pt x="5" y="92"/>
                  </a:cubicBezTo>
                  <a:cubicBezTo>
                    <a:pt x="5" y="92"/>
                    <a:pt x="7" y="93"/>
                    <a:pt x="7" y="94"/>
                  </a:cubicBezTo>
                  <a:cubicBezTo>
                    <a:pt x="7" y="94"/>
                    <a:pt x="4" y="92"/>
                    <a:pt x="5" y="94"/>
                  </a:cubicBezTo>
                  <a:cubicBezTo>
                    <a:pt x="5" y="95"/>
                    <a:pt x="8" y="96"/>
                    <a:pt x="8" y="96"/>
                  </a:cubicBezTo>
                  <a:cubicBezTo>
                    <a:pt x="8" y="97"/>
                    <a:pt x="5" y="95"/>
                    <a:pt x="4" y="96"/>
                  </a:cubicBezTo>
                  <a:cubicBezTo>
                    <a:pt x="2" y="96"/>
                    <a:pt x="4" y="93"/>
                    <a:pt x="3" y="93"/>
                  </a:cubicBezTo>
                  <a:cubicBezTo>
                    <a:pt x="3" y="93"/>
                    <a:pt x="1" y="95"/>
                    <a:pt x="2" y="96"/>
                  </a:cubicBezTo>
                  <a:cubicBezTo>
                    <a:pt x="3" y="96"/>
                    <a:pt x="2" y="98"/>
                    <a:pt x="2" y="98"/>
                  </a:cubicBezTo>
                  <a:cubicBezTo>
                    <a:pt x="3" y="99"/>
                    <a:pt x="4" y="97"/>
                    <a:pt x="5" y="96"/>
                  </a:cubicBezTo>
                  <a:cubicBezTo>
                    <a:pt x="5" y="96"/>
                    <a:pt x="5" y="97"/>
                    <a:pt x="5" y="97"/>
                  </a:cubicBezTo>
                  <a:cubicBezTo>
                    <a:pt x="6" y="97"/>
                    <a:pt x="6" y="96"/>
                    <a:pt x="7" y="96"/>
                  </a:cubicBezTo>
                  <a:cubicBezTo>
                    <a:pt x="7" y="96"/>
                    <a:pt x="7" y="98"/>
                    <a:pt x="6" y="98"/>
                  </a:cubicBezTo>
                  <a:cubicBezTo>
                    <a:pt x="4" y="99"/>
                    <a:pt x="8" y="101"/>
                    <a:pt x="8" y="100"/>
                  </a:cubicBezTo>
                  <a:cubicBezTo>
                    <a:pt x="8" y="102"/>
                    <a:pt x="1" y="100"/>
                    <a:pt x="5" y="103"/>
                  </a:cubicBezTo>
                  <a:cubicBezTo>
                    <a:pt x="7" y="104"/>
                    <a:pt x="8" y="105"/>
                    <a:pt x="10" y="105"/>
                  </a:cubicBezTo>
                  <a:cubicBezTo>
                    <a:pt x="10" y="105"/>
                    <a:pt x="13" y="107"/>
                    <a:pt x="14" y="107"/>
                  </a:cubicBezTo>
                  <a:cubicBezTo>
                    <a:pt x="17" y="107"/>
                    <a:pt x="21" y="104"/>
                    <a:pt x="23" y="102"/>
                  </a:cubicBezTo>
                  <a:cubicBezTo>
                    <a:pt x="24" y="100"/>
                    <a:pt x="25" y="100"/>
                    <a:pt x="27" y="99"/>
                  </a:cubicBezTo>
                  <a:cubicBezTo>
                    <a:pt x="28" y="98"/>
                    <a:pt x="28" y="95"/>
                    <a:pt x="29" y="95"/>
                  </a:cubicBezTo>
                  <a:cubicBezTo>
                    <a:pt x="29" y="95"/>
                    <a:pt x="29" y="98"/>
                    <a:pt x="30" y="98"/>
                  </a:cubicBezTo>
                  <a:cubicBezTo>
                    <a:pt x="32" y="99"/>
                    <a:pt x="31" y="99"/>
                    <a:pt x="31" y="100"/>
                  </a:cubicBezTo>
                  <a:cubicBezTo>
                    <a:pt x="32" y="100"/>
                    <a:pt x="33" y="100"/>
                    <a:pt x="34" y="101"/>
                  </a:cubicBezTo>
                  <a:cubicBezTo>
                    <a:pt x="34" y="102"/>
                    <a:pt x="33" y="100"/>
                    <a:pt x="34" y="10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19" name="Freeform 720">
              <a:extLst>
                <a:ext uri="{FF2B5EF4-FFF2-40B4-BE49-F238E27FC236}">
                  <a16:creationId xmlns:a16="http://schemas.microsoft.com/office/drawing/2014/main" id="{D7233523-2581-01C3-ACC7-9950A2C859D8}"/>
                </a:ext>
              </a:extLst>
            </p:cNvPr>
            <p:cNvSpPr>
              <a:spLocks noEditPoints="1"/>
            </p:cNvSpPr>
            <p:nvPr/>
          </p:nvSpPr>
          <p:spPr bwMode="auto">
            <a:xfrm>
              <a:off x="12945416" y="4366247"/>
              <a:ext cx="7563702" cy="2637633"/>
            </a:xfrm>
            <a:custGeom>
              <a:avLst/>
              <a:gdLst>
                <a:gd name="T0" fmla="*/ 785 w 810"/>
                <a:gd name="T1" fmla="*/ 109 h 282"/>
                <a:gd name="T2" fmla="*/ 725 w 810"/>
                <a:gd name="T3" fmla="*/ 77 h 282"/>
                <a:gd name="T4" fmla="*/ 665 w 810"/>
                <a:gd name="T5" fmla="*/ 80 h 282"/>
                <a:gd name="T6" fmla="*/ 607 w 810"/>
                <a:gd name="T7" fmla="*/ 65 h 282"/>
                <a:gd name="T8" fmla="*/ 578 w 810"/>
                <a:gd name="T9" fmla="*/ 56 h 282"/>
                <a:gd name="T10" fmla="*/ 555 w 810"/>
                <a:gd name="T11" fmla="*/ 61 h 282"/>
                <a:gd name="T12" fmla="*/ 521 w 810"/>
                <a:gd name="T13" fmla="*/ 59 h 282"/>
                <a:gd name="T14" fmla="*/ 495 w 810"/>
                <a:gd name="T15" fmla="*/ 44 h 282"/>
                <a:gd name="T16" fmla="*/ 469 w 810"/>
                <a:gd name="T17" fmla="*/ 49 h 282"/>
                <a:gd name="T18" fmla="*/ 423 w 810"/>
                <a:gd name="T19" fmla="*/ 43 h 282"/>
                <a:gd name="T20" fmla="*/ 383 w 810"/>
                <a:gd name="T21" fmla="*/ 50 h 282"/>
                <a:gd name="T22" fmla="*/ 423 w 810"/>
                <a:gd name="T23" fmla="*/ 17 h 282"/>
                <a:gd name="T24" fmla="*/ 378 w 810"/>
                <a:gd name="T25" fmla="*/ 7 h 282"/>
                <a:gd name="T26" fmla="*/ 355 w 810"/>
                <a:gd name="T27" fmla="*/ 17 h 282"/>
                <a:gd name="T28" fmla="*/ 320 w 810"/>
                <a:gd name="T29" fmla="*/ 22 h 282"/>
                <a:gd name="T30" fmla="*/ 297 w 810"/>
                <a:gd name="T31" fmla="*/ 32 h 282"/>
                <a:gd name="T32" fmla="*/ 269 w 810"/>
                <a:gd name="T33" fmla="*/ 49 h 282"/>
                <a:gd name="T34" fmla="*/ 247 w 810"/>
                <a:gd name="T35" fmla="*/ 58 h 282"/>
                <a:gd name="T36" fmla="*/ 242 w 810"/>
                <a:gd name="T37" fmla="*/ 50 h 282"/>
                <a:gd name="T38" fmla="*/ 259 w 810"/>
                <a:gd name="T39" fmla="*/ 97 h 282"/>
                <a:gd name="T40" fmla="*/ 227 w 810"/>
                <a:gd name="T41" fmla="*/ 107 h 282"/>
                <a:gd name="T42" fmla="*/ 231 w 810"/>
                <a:gd name="T43" fmla="*/ 88 h 282"/>
                <a:gd name="T44" fmla="*/ 206 w 810"/>
                <a:gd name="T45" fmla="*/ 60 h 282"/>
                <a:gd name="T46" fmla="*/ 191 w 810"/>
                <a:gd name="T47" fmla="*/ 83 h 282"/>
                <a:gd name="T48" fmla="*/ 131 w 810"/>
                <a:gd name="T49" fmla="*/ 90 h 282"/>
                <a:gd name="T50" fmla="*/ 92 w 810"/>
                <a:gd name="T51" fmla="*/ 100 h 282"/>
                <a:gd name="T52" fmla="*/ 84 w 810"/>
                <a:gd name="T53" fmla="*/ 107 h 282"/>
                <a:gd name="T54" fmla="*/ 53 w 810"/>
                <a:gd name="T55" fmla="*/ 120 h 282"/>
                <a:gd name="T56" fmla="*/ 31 w 810"/>
                <a:gd name="T57" fmla="*/ 102 h 282"/>
                <a:gd name="T58" fmla="*/ 29 w 810"/>
                <a:gd name="T59" fmla="*/ 84 h 282"/>
                <a:gd name="T60" fmla="*/ 5 w 810"/>
                <a:gd name="T61" fmla="*/ 88 h 282"/>
                <a:gd name="T62" fmla="*/ 7 w 810"/>
                <a:gd name="T63" fmla="*/ 152 h 282"/>
                <a:gd name="T64" fmla="*/ 16 w 810"/>
                <a:gd name="T65" fmla="*/ 187 h 282"/>
                <a:gd name="T66" fmla="*/ 40 w 810"/>
                <a:gd name="T67" fmla="*/ 223 h 282"/>
                <a:gd name="T68" fmla="*/ 53 w 810"/>
                <a:gd name="T69" fmla="*/ 244 h 282"/>
                <a:gd name="T70" fmla="*/ 82 w 810"/>
                <a:gd name="T71" fmla="*/ 272 h 282"/>
                <a:gd name="T72" fmla="*/ 109 w 810"/>
                <a:gd name="T73" fmla="*/ 250 h 282"/>
                <a:gd name="T74" fmla="*/ 108 w 810"/>
                <a:gd name="T75" fmla="*/ 222 h 282"/>
                <a:gd name="T76" fmla="*/ 160 w 810"/>
                <a:gd name="T77" fmla="*/ 223 h 282"/>
                <a:gd name="T78" fmla="*/ 196 w 810"/>
                <a:gd name="T79" fmla="*/ 196 h 282"/>
                <a:gd name="T80" fmla="*/ 252 w 810"/>
                <a:gd name="T81" fmla="*/ 204 h 282"/>
                <a:gd name="T82" fmla="*/ 331 w 810"/>
                <a:gd name="T83" fmla="*/ 226 h 282"/>
                <a:gd name="T84" fmla="*/ 415 w 810"/>
                <a:gd name="T85" fmla="*/ 231 h 282"/>
                <a:gd name="T86" fmla="*/ 483 w 810"/>
                <a:gd name="T87" fmla="*/ 207 h 282"/>
                <a:gd name="T88" fmla="*/ 521 w 810"/>
                <a:gd name="T89" fmla="*/ 258 h 282"/>
                <a:gd name="T90" fmla="*/ 558 w 810"/>
                <a:gd name="T91" fmla="*/ 226 h 282"/>
                <a:gd name="T92" fmla="*/ 543 w 810"/>
                <a:gd name="T93" fmla="*/ 199 h 282"/>
                <a:gd name="T94" fmla="*/ 591 w 810"/>
                <a:gd name="T95" fmla="*/ 162 h 282"/>
                <a:gd name="T96" fmla="*/ 627 w 810"/>
                <a:gd name="T97" fmla="*/ 165 h 282"/>
                <a:gd name="T98" fmla="*/ 657 w 810"/>
                <a:gd name="T99" fmla="*/ 153 h 282"/>
                <a:gd name="T100" fmla="*/ 669 w 810"/>
                <a:gd name="T101" fmla="*/ 154 h 282"/>
                <a:gd name="T102" fmla="*/ 649 w 810"/>
                <a:gd name="T103" fmla="*/ 210 h 282"/>
                <a:gd name="T104" fmla="*/ 667 w 810"/>
                <a:gd name="T105" fmla="*/ 171 h 282"/>
                <a:gd name="T106" fmla="*/ 710 w 810"/>
                <a:gd name="T107" fmla="*/ 156 h 282"/>
                <a:gd name="T108" fmla="*/ 738 w 810"/>
                <a:gd name="T109" fmla="*/ 121 h 282"/>
                <a:gd name="T110" fmla="*/ 765 w 810"/>
                <a:gd name="T111" fmla="*/ 116 h 282"/>
                <a:gd name="T112" fmla="*/ 802 w 810"/>
                <a:gd name="T113" fmla="*/ 115 h 282"/>
                <a:gd name="T114" fmla="*/ 388 w 810"/>
                <a:gd name="T115" fmla="*/ 212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810" h="282">
                  <a:moveTo>
                    <a:pt x="808" y="111"/>
                  </a:moveTo>
                  <a:cubicBezTo>
                    <a:pt x="806" y="109"/>
                    <a:pt x="803" y="108"/>
                    <a:pt x="801" y="106"/>
                  </a:cubicBezTo>
                  <a:cubicBezTo>
                    <a:pt x="800" y="105"/>
                    <a:pt x="799" y="104"/>
                    <a:pt x="797" y="103"/>
                  </a:cubicBezTo>
                  <a:cubicBezTo>
                    <a:pt x="796" y="103"/>
                    <a:pt x="794" y="103"/>
                    <a:pt x="793" y="102"/>
                  </a:cubicBezTo>
                  <a:cubicBezTo>
                    <a:pt x="793" y="103"/>
                    <a:pt x="794" y="103"/>
                    <a:pt x="794" y="103"/>
                  </a:cubicBezTo>
                  <a:cubicBezTo>
                    <a:pt x="795" y="103"/>
                    <a:pt x="792" y="104"/>
                    <a:pt x="791" y="103"/>
                  </a:cubicBezTo>
                  <a:cubicBezTo>
                    <a:pt x="791" y="103"/>
                    <a:pt x="792" y="103"/>
                    <a:pt x="792" y="102"/>
                  </a:cubicBezTo>
                  <a:cubicBezTo>
                    <a:pt x="791" y="101"/>
                    <a:pt x="786" y="103"/>
                    <a:pt x="785" y="102"/>
                  </a:cubicBezTo>
                  <a:cubicBezTo>
                    <a:pt x="787" y="103"/>
                    <a:pt x="787" y="103"/>
                    <a:pt x="787" y="106"/>
                  </a:cubicBezTo>
                  <a:cubicBezTo>
                    <a:pt x="786" y="107"/>
                    <a:pt x="788" y="109"/>
                    <a:pt x="788" y="109"/>
                  </a:cubicBezTo>
                  <a:cubicBezTo>
                    <a:pt x="787" y="109"/>
                    <a:pt x="787" y="108"/>
                    <a:pt x="787" y="108"/>
                  </a:cubicBezTo>
                  <a:cubicBezTo>
                    <a:pt x="786" y="107"/>
                    <a:pt x="786" y="109"/>
                    <a:pt x="785" y="109"/>
                  </a:cubicBezTo>
                  <a:cubicBezTo>
                    <a:pt x="785" y="109"/>
                    <a:pt x="783" y="105"/>
                    <a:pt x="783" y="105"/>
                  </a:cubicBezTo>
                  <a:cubicBezTo>
                    <a:pt x="783" y="104"/>
                    <a:pt x="783" y="104"/>
                    <a:pt x="783" y="104"/>
                  </a:cubicBezTo>
                  <a:cubicBezTo>
                    <a:pt x="783" y="103"/>
                    <a:pt x="782" y="102"/>
                    <a:pt x="783" y="101"/>
                  </a:cubicBezTo>
                  <a:cubicBezTo>
                    <a:pt x="784" y="99"/>
                    <a:pt x="782" y="100"/>
                    <a:pt x="781" y="99"/>
                  </a:cubicBezTo>
                  <a:cubicBezTo>
                    <a:pt x="781" y="98"/>
                    <a:pt x="779" y="97"/>
                    <a:pt x="778" y="97"/>
                  </a:cubicBezTo>
                  <a:cubicBezTo>
                    <a:pt x="771" y="93"/>
                    <a:pt x="765" y="89"/>
                    <a:pt x="758" y="87"/>
                  </a:cubicBezTo>
                  <a:cubicBezTo>
                    <a:pt x="756" y="86"/>
                    <a:pt x="755" y="85"/>
                    <a:pt x="754" y="84"/>
                  </a:cubicBezTo>
                  <a:cubicBezTo>
                    <a:pt x="753" y="83"/>
                    <a:pt x="751" y="82"/>
                    <a:pt x="749" y="82"/>
                  </a:cubicBezTo>
                  <a:cubicBezTo>
                    <a:pt x="746" y="81"/>
                    <a:pt x="743" y="80"/>
                    <a:pt x="739" y="78"/>
                  </a:cubicBezTo>
                  <a:cubicBezTo>
                    <a:pt x="736" y="78"/>
                    <a:pt x="732" y="78"/>
                    <a:pt x="730" y="78"/>
                  </a:cubicBezTo>
                  <a:cubicBezTo>
                    <a:pt x="728" y="78"/>
                    <a:pt x="727" y="78"/>
                    <a:pt x="726" y="78"/>
                  </a:cubicBezTo>
                  <a:cubicBezTo>
                    <a:pt x="726" y="78"/>
                    <a:pt x="725" y="77"/>
                    <a:pt x="725" y="77"/>
                  </a:cubicBezTo>
                  <a:cubicBezTo>
                    <a:pt x="724" y="78"/>
                    <a:pt x="724" y="79"/>
                    <a:pt x="723" y="78"/>
                  </a:cubicBezTo>
                  <a:cubicBezTo>
                    <a:pt x="720" y="78"/>
                    <a:pt x="717" y="77"/>
                    <a:pt x="714" y="76"/>
                  </a:cubicBezTo>
                  <a:cubicBezTo>
                    <a:pt x="713" y="76"/>
                    <a:pt x="710" y="75"/>
                    <a:pt x="710" y="77"/>
                  </a:cubicBezTo>
                  <a:cubicBezTo>
                    <a:pt x="709" y="79"/>
                    <a:pt x="708" y="79"/>
                    <a:pt x="710" y="80"/>
                  </a:cubicBezTo>
                  <a:cubicBezTo>
                    <a:pt x="712" y="82"/>
                    <a:pt x="714" y="86"/>
                    <a:pt x="709" y="87"/>
                  </a:cubicBezTo>
                  <a:cubicBezTo>
                    <a:pt x="708" y="88"/>
                    <a:pt x="705" y="88"/>
                    <a:pt x="704" y="86"/>
                  </a:cubicBezTo>
                  <a:cubicBezTo>
                    <a:pt x="703" y="85"/>
                    <a:pt x="703" y="84"/>
                    <a:pt x="700" y="84"/>
                  </a:cubicBezTo>
                  <a:cubicBezTo>
                    <a:pt x="697" y="83"/>
                    <a:pt x="699" y="82"/>
                    <a:pt x="698" y="81"/>
                  </a:cubicBezTo>
                  <a:cubicBezTo>
                    <a:pt x="698" y="80"/>
                    <a:pt x="695" y="79"/>
                    <a:pt x="694" y="80"/>
                  </a:cubicBezTo>
                  <a:cubicBezTo>
                    <a:pt x="691" y="83"/>
                    <a:pt x="686" y="80"/>
                    <a:pt x="682" y="80"/>
                  </a:cubicBezTo>
                  <a:cubicBezTo>
                    <a:pt x="678" y="80"/>
                    <a:pt x="674" y="79"/>
                    <a:pt x="670" y="79"/>
                  </a:cubicBezTo>
                  <a:cubicBezTo>
                    <a:pt x="668" y="79"/>
                    <a:pt x="667" y="79"/>
                    <a:pt x="665" y="80"/>
                  </a:cubicBezTo>
                  <a:cubicBezTo>
                    <a:pt x="663" y="81"/>
                    <a:pt x="664" y="84"/>
                    <a:pt x="664" y="86"/>
                  </a:cubicBezTo>
                  <a:cubicBezTo>
                    <a:pt x="664" y="86"/>
                    <a:pt x="664" y="86"/>
                    <a:pt x="664" y="86"/>
                  </a:cubicBezTo>
                  <a:cubicBezTo>
                    <a:pt x="663" y="86"/>
                    <a:pt x="662" y="81"/>
                    <a:pt x="661" y="80"/>
                  </a:cubicBezTo>
                  <a:cubicBezTo>
                    <a:pt x="660" y="80"/>
                    <a:pt x="656" y="80"/>
                    <a:pt x="655" y="78"/>
                  </a:cubicBezTo>
                  <a:cubicBezTo>
                    <a:pt x="655" y="75"/>
                    <a:pt x="659" y="74"/>
                    <a:pt x="655" y="71"/>
                  </a:cubicBezTo>
                  <a:cubicBezTo>
                    <a:pt x="653" y="70"/>
                    <a:pt x="651" y="69"/>
                    <a:pt x="648" y="68"/>
                  </a:cubicBezTo>
                  <a:cubicBezTo>
                    <a:pt x="642" y="66"/>
                    <a:pt x="635" y="68"/>
                    <a:pt x="629" y="69"/>
                  </a:cubicBezTo>
                  <a:cubicBezTo>
                    <a:pt x="626" y="69"/>
                    <a:pt x="623" y="69"/>
                    <a:pt x="619" y="69"/>
                  </a:cubicBezTo>
                  <a:cubicBezTo>
                    <a:pt x="618" y="69"/>
                    <a:pt x="618" y="69"/>
                    <a:pt x="617" y="69"/>
                  </a:cubicBezTo>
                  <a:cubicBezTo>
                    <a:pt x="615" y="68"/>
                    <a:pt x="617" y="68"/>
                    <a:pt x="618" y="67"/>
                  </a:cubicBezTo>
                  <a:cubicBezTo>
                    <a:pt x="618" y="66"/>
                    <a:pt x="613" y="65"/>
                    <a:pt x="613" y="65"/>
                  </a:cubicBezTo>
                  <a:cubicBezTo>
                    <a:pt x="612" y="64"/>
                    <a:pt x="608" y="65"/>
                    <a:pt x="607" y="65"/>
                  </a:cubicBezTo>
                  <a:cubicBezTo>
                    <a:pt x="607" y="65"/>
                    <a:pt x="611" y="64"/>
                    <a:pt x="610" y="63"/>
                  </a:cubicBezTo>
                  <a:cubicBezTo>
                    <a:pt x="609" y="63"/>
                    <a:pt x="608" y="64"/>
                    <a:pt x="607" y="64"/>
                  </a:cubicBezTo>
                  <a:cubicBezTo>
                    <a:pt x="606" y="63"/>
                    <a:pt x="604" y="62"/>
                    <a:pt x="604" y="62"/>
                  </a:cubicBezTo>
                  <a:cubicBezTo>
                    <a:pt x="603" y="62"/>
                    <a:pt x="600" y="60"/>
                    <a:pt x="602" y="60"/>
                  </a:cubicBezTo>
                  <a:cubicBezTo>
                    <a:pt x="603" y="60"/>
                    <a:pt x="605" y="60"/>
                    <a:pt x="606" y="60"/>
                  </a:cubicBezTo>
                  <a:cubicBezTo>
                    <a:pt x="609" y="60"/>
                    <a:pt x="605" y="57"/>
                    <a:pt x="604" y="57"/>
                  </a:cubicBezTo>
                  <a:cubicBezTo>
                    <a:pt x="602" y="55"/>
                    <a:pt x="597" y="56"/>
                    <a:pt x="594" y="55"/>
                  </a:cubicBezTo>
                  <a:cubicBezTo>
                    <a:pt x="592" y="55"/>
                    <a:pt x="591" y="57"/>
                    <a:pt x="589" y="59"/>
                  </a:cubicBezTo>
                  <a:cubicBezTo>
                    <a:pt x="589" y="59"/>
                    <a:pt x="582" y="63"/>
                    <a:pt x="582" y="60"/>
                  </a:cubicBezTo>
                  <a:cubicBezTo>
                    <a:pt x="583" y="58"/>
                    <a:pt x="584" y="60"/>
                    <a:pt x="586" y="59"/>
                  </a:cubicBezTo>
                  <a:cubicBezTo>
                    <a:pt x="586" y="59"/>
                    <a:pt x="585" y="56"/>
                    <a:pt x="584" y="56"/>
                  </a:cubicBezTo>
                  <a:cubicBezTo>
                    <a:pt x="584" y="56"/>
                    <a:pt x="578" y="56"/>
                    <a:pt x="578" y="56"/>
                  </a:cubicBezTo>
                  <a:cubicBezTo>
                    <a:pt x="579" y="55"/>
                    <a:pt x="581" y="54"/>
                    <a:pt x="583" y="54"/>
                  </a:cubicBezTo>
                  <a:cubicBezTo>
                    <a:pt x="584" y="55"/>
                    <a:pt x="591" y="55"/>
                    <a:pt x="591" y="55"/>
                  </a:cubicBezTo>
                  <a:cubicBezTo>
                    <a:pt x="591" y="54"/>
                    <a:pt x="585" y="54"/>
                    <a:pt x="584" y="53"/>
                  </a:cubicBezTo>
                  <a:cubicBezTo>
                    <a:pt x="582" y="53"/>
                    <a:pt x="580" y="53"/>
                    <a:pt x="578" y="53"/>
                  </a:cubicBezTo>
                  <a:cubicBezTo>
                    <a:pt x="574" y="52"/>
                    <a:pt x="570" y="52"/>
                    <a:pt x="566" y="51"/>
                  </a:cubicBezTo>
                  <a:cubicBezTo>
                    <a:pt x="565" y="51"/>
                    <a:pt x="561" y="50"/>
                    <a:pt x="561" y="50"/>
                  </a:cubicBezTo>
                  <a:cubicBezTo>
                    <a:pt x="561" y="51"/>
                    <a:pt x="562" y="52"/>
                    <a:pt x="561" y="52"/>
                  </a:cubicBezTo>
                  <a:cubicBezTo>
                    <a:pt x="560" y="53"/>
                    <a:pt x="559" y="53"/>
                    <a:pt x="558" y="53"/>
                  </a:cubicBezTo>
                  <a:cubicBezTo>
                    <a:pt x="557" y="53"/>
                    <a:pt x="552" y="54"/>
                    <a:pt x="553" y="56"/>
                  </a:cubicBezTo>
                  <a:cubicBezTo>
                    <a:pt x="554" y="58"/>
                    <a:pt x="556" y="55"/>
                    <a:pt x="557" y="56"/>
                  </a:cubicBezTo>
                  <a:cubicBezTo>
                    <a:pt x="557" y="56"/>
                    <a:pt x="554" y="57"/>
                    <a:pt x="555" y="59"/>
                  </a:cubicBezTo>
                  <a:cubicBezTo>
                    <a:pt x="556" y="59"/>
                    <a:pt x="555" y="60"/>
                    <a:pt x="555" y="61"/>
                  </a:cubicBezTo>
                  <a:cubicBezTo>
                    <a:pt x="556" y="61"/>
                    <a:pt x="557" y="62"/>
                    <a:pt x="557" y="63"/>
                  </a:cubicBezTo>
                  <a:cubicBezTo>
                    <a:pt x="557" y="63"/>
                    <a:pt x="553" y="63"/>
                    <a:pt x="552" y="63"/>
                  </a:cubicBezTo>
                  <a:cubicBezTo>
                    <a:pt x="550" y="63"/>
                    <a:pt x="552" y="62"/>
                    <a:pt x="552" y="62"/>
                  </a:cubicBezTo>
                  <a:cubicBezTo>
                    <a:pt x="551" y="61"/>
                    <a:pt x="548" y="62"/>
                    <a:pt x="548" y="62"/>
                  </a:cubicBezTo>
                  <a:cubicBezTo>
                    <a:pt x="546" y="63"/>
                    <a:pt x="544" y="62"/>
                    <a:pt x="543" y="62"/>
                  </a:cubicBezTo>
                  <a:cubicBezTo>
                    <a:pt x="542" y="62"/>
                    <a:pt x="546" y="63"/>
                    <a:pt x="546" y="63"/>
                  </a:cubicBezTo>
                  <a:cubicBezTo>
                    <a:pt x="549" y="64"/>
                    <a:pt x="546" y="66"/>
                    <a:pt x="545" y="65"/>
                  </a:cubicBezTo>
                  <a:cubicBezTo>
                    <a:pt x="544" y="65"/>
                    <a:pt x="544" y="64"/>
                    <a:pt x="544" y="63"/>
                  </a:cubicBezTo>
                  <a:cubicBezTo>
                    <a:pt x="543" y="63"/>
                    <a:pt x="542" y="63"/>
                    <a:pt x="541" y="63"/>
                  </a:cubicBezTo>
                  <a:cubicBezTo>
                    <a:pt x="539" y="62"/>
                    <a:pt x="537" y="61"/>
                    <a:pt x="534" y="62"/>
                  </a:cubicBezTo>
                  <a:cubicBezTo>
                    <a:pt x="531" y="62"/>
                    <a:pt x="529" y="65"/>
                    <a:pt x="526" y="63"/>
                  </a:cubicBezTo>
                  <a:cubicBezTo>
                    <a:pt x="524" y="62"/>
                    <a:pt x="522" y="61"/>
                    <a:pt x="521" y="59"/>
                  </a:cubicBezTo>
                  <a:cubicBezTo>
                    <a:pt x="520" y="58"/>
                    <a:pt x="518" y="62"/>
                    <a:pt x="517" y="62"/>
                  </a:cubicBezTo>
                  <a:cubicBezTo>
                    <a:pt x="516" y="64"/>
                    <a:pt x="515" y="70"/>
                    <a:pt x="512" y="69"/>
                  </a:cubicBezTo>
                  <a:cubicBezTo>
                    <a:pt x="510" y="68"/>
                    <a:pt x="508" y="68"/>
                    <a:pt x="506" y="66"/>
                  </a:cubicBezTo>
                  <a:cubicBezTo>
                    <a:pt x="505" y="65"/>
                    <a:pt x="503" y="63"/>
                    <a:pt x="502" y="62"/>
                  </a:cubicBezTo>
                  <a:cubicBezTo>
                    <a:pt x="501" y="60"/>
                    <a:pt x="499" y="59"/>
                    <a:pt x="498" y="58"/>
                  </a:cubicBezTo>
                  <a:cubicBezTo>
                    <a:pt x="496" y="56"/>
                    <a:pt x="500" y="57"/>
                    <a:pt x="501" y="57"/>
                  </a:cubicBezTo>
                  <a:cubicBezTo>
                    <a:pt x="502" y="57"/>
                    <a:pt x="504" y="56"/>
                    <a:pt x="504" y="55"/>
                  </a:cubicBezTo>
                  <a:cubicBezTo>
                    <a:pt x="504" y="55"/>
                    <a:pt x="499" y="52"/>
                    <a:pt x="499" y="52"/>
                  </a:cubicBezTo>
                  <a:cubicBezTo>
                    <a:pt x="499" y="52"/>
                    <a:pt x="502" y="52"/>
                    <a:pt x="502" y="51"/>
                  </a:cubicBezTo>
                  <a:cubicBezTo>
                    <a:pt x="501" y="50"/>
                    <a:pt x="499" y="50"/>
                    <a:pt x="499" y="50"/>
                  </a:cubicBezTo>
                  <a:cubicBezTo>
                    <a:pt x="499" y="48"/>
                    <a:pt x="504" y="47"/>
                    <a:pt x="499" y="46"/>
                  </a:cubicBezTo>
                  <a:cubicBezTo>
                    <a:pt x="498" y="46"/>
                    <a:pt x="497" y="44"/>
                    <a:pt x="495" y="44"/>
                  </a:cubicBezTo>
                  <a:cubicBezTo>
                    <a:pt x="494" y="44"/>
                    <a:pt x="492" y="43"/>
                    <a:pt x="491" y="44"/>
                  </a:cubicBezTo>
                  <a:cubicBezTo>
                    <a:pt x="490" y="44"/>
                    <a:pt x="490" y="45"/>
                    <a:pt x="489" y="45"/>
                  </a:cubicBezTo>
                  <a:cubicBezTo>
                    <a:pt x="488" y="44"/>
                    <a:pt x="488" y="44"/>
                    <a:pt x="487" y="44"/>
                  </a:cubicBezTo>
                  <a:cubicBezTo>
                    <a:pt x="486" y="44"/>
                    <a:pt x="484" y="44"/>
                    <a:pt x="483" y="43"/>
                  </a:cubicBezTo>
                  <a:cubicBezTo>
                    <a:pt x="482" y="43"/>
                    <a:pt x="481" y="43"/>
                    <a:pt x="480" y="41"/>
                  </a:cubicBezTo>
                  <a:cubicBezTo>
                    <a:pt x="479" y="41"/>
                    <a:pt x="480" y="40"/>
                    <a:pt x="478" y="41"/>
                  </a:cubicBezTo>
                  <a:cubicBezTo>
                    <a:pt x="478" y="41"/>
                    <a:pt x="477" y="42"/>
                    <a:pt x="476" y="42"/>
                  </a:cubicBezTo>
                  <a:cubicBezTo>
                    <a:pt x="475" y="42"/>
                    <a:pt x="475" y="41"/>
                    <a:pt x="474" y="42"/>
                  </a:cubicBezTo>
                  <a:cubicBezTo>
                    <a:pt x="474" y="43"/>
                    <a:pt x="473" y="44"/>
                    <a:pt x="473" y="45"/>
                  </a:cubicBezTo>
                  <a:cubicBezTo>
                    <a:pt x="473" y="46"/>
                    <a:pt x="475" y="46"/>
                    <a:pt x="474" y="47"/>
                  </a:cubicBezTo>
                  <a:cubicBezTo>
                    <a:pt x="473" y="48"/>
                    <a:pt x="474" y="48"/>
                    <a:pt x="473" y="48"/>
                  </a:cubicBezTo>
                  <a:cubicBezTo>
                    <a:pt x="472" y="48"/>
                    <a:pt x="470" y="48"/>
                    <a:pt x="469" y="49"/>
                  </a:cubicBezTo>
                  <a:cubicBezTo>
                    <a:pt x="470" y="48"/>
                    <a:pt x="473" y="50"/>
                    <a:pt x="473" y="50"/>
                  </a:cubicBezTo>
                  <a:cubicBezTo>
                    <a:pt x="472" y="51"/>
                    <a:pt x="469" y="49"/>
                    <a:pt x="467" y="49"/>
                  </a:cubicBezTo>
                  <a:cubicBezTo>
                    <a:pt x="465" y="49"/>
                    <a:pt x="462" y="49"/>
                    <a:pt x="459" y="49"/>
                  </a:cubicBezTo>
                  <a:cubicBezTo>
                    <a:pt x="458" y="49"/>
                    <a:pt x="458" y="48"/>
                    <a:pt x="457" y="48"/>
                  </a:cubicBezTo>
                  <a:cubicBezTo>
                    <a:pt x="456" y="47"/>
                    <a:pt x="453" y="48"/>
                    <a:pt x="452" y="48"/>
                  </a:cubicBezTo>
                  <a:cubicBezTo>
                    <a:pt x="451" y="47"/>
                    <a:pt x="449" y="47"/>
                    <a:pt x="448" y="46"/>
                  </a:cubicBezTo>
                  <a:cubicBezTo>
                    <a:pt x="448" y="45"/>
                    <a:pt x="450" y="45"/>
                    <a:pt x="450" y="44"/>
                  </a:cubicBezTo>
                  <a:cubicBezTo>
                    <a:pt x="451" y="43"/>
                    <a:pt x="442" y="43"/>
                    <a:pt x="441" y="43"/>
                  </a:cubicBezTo>
                  <a:cubicBezTo>
                    <a:pt x="436" y="42"/>
                    <a:pt x="432" y="43"/>
                    <a:pt x="427" y="43"/>
                  </a:cubicBezTo>
                  <a:cubicBezTo>
                    <a:pt x="424" y="43"/>
                    <a:pt x="425" y="43"/>
                    <a:pt x="426" y="45"/>
                  </a:cubicBezTo>
                  <a:cubicBezTo>
                    <a:pt x="426" y="46"/>
                    <a:pt x="424" y="45"/>
                    <a:pt x="424" y="45"/>
                  </a:cubicBezTo>
                  <a:cubicBezTo>
                    <a:pt x="422" y="45"/>
                    <a:pt x="423" y="44"/>
                    <a:pt x="423" y="43"/>
                  </a:cubicBezTo>
                  <a:cubicBezTo>
                    <a:pt x="423" y="41"/>
                    <a:pt x="422" y="38"/>
                    <a:pt x="420" y="40"/>
                  </a:cubicBezTo>
                  <a:cubicBezTo>
                    <a:pt x="420" y="42"/>
                    <a:pt x="416" y="42"/>
                    <a:pt x="414" y="41"/>
                  </a:cubicBezTo>
                  <a:cubicBezTo>
                    <a:pt x="413" y="40"/>
                    <a:pt x="415" y="38"/>
                    <a:pt x="411" y="39"/>
                  </a:cubicBezTo>
                  <a:cubicBezTo>
                    <a:pt x="410" y="39"/>
                    <a:pt x="409" y="39"/>
                    <a:pt x="408" y="39"/>
                  </a:cubicBezTo>
                  <a:cubicBezTo>
                    <a:pt x="407" y="38"/>
                    <a:pt x="406" y="39"/>
                    <a:pt x="404" y="40"/>
                  </a:cubicBezTo>
                  <a:cubicBezTo>
                    <a:pt x="402" y="42"/>
                    <a:pt x="407" y="41"/>
                    <a:pt x="407" y="42"/>
                  </a:cubicBezTo>
                  <a:cubicBezTo>
                    <a:pt x="407" y="44"/>
                    <a:pt x="403" y="43"/>
                    <a:pt x="402" y="44"/>
                  </a:cubicBezTo>
                  <a:cubicBezTo>
                    <a:pt x="401" y="45"/>
                    <a:pt x="399" y="45"/>
                    <a:pt x="397" y="46"/>
                  </a:cubicBezTo>
                  <a:cubicBezTo>
                    <a:pt x="395" y="47"/>
                    <a:pt x="393" y="47"/>
                    <a:pt x="390" y="47"/>
                  </a:cubicBezTo>
                  <a:cubicBezTo>
                    <a:pt x="388" y="47"/>
                    <a:pt x="388" y="47"/>
                    <a:pt x="387" y="49"/>
                  </a:cubicBezTo>
                  <a:cubicBezTo>
                    <a:pt x="386" y="50"/>
                    <a:pt x="382" y="51"/>
                    <a:pt x="381" y="51"/>
                  </a:cubicBezTo>
                  <a:cubicBezTo>
                    <a:pt x="381" y="50"/>
                    <a:pt x="383" y="50"/>
                    <a:pt x="383" y="50"/>
                  </a:cubicBezTo>
                  <a:cubicBezTo>
                    <a:pt x="385" y="49"/>
                    <a:pt x="385" y="47"/>
                    <a:pt x="386" y="46"/>
                  </a:cubicBezTo>
                  <a:cubicBezTo>
                    <a:pt x="387" y="44"/>
                    <a:pt x="388" y="46"/>
                    <a:pt x="389" y="45"/>
                  </a:cubicBezTo>
                  <a:cubicBezTo>
                    <a:pt x="390" y="45"/>
                    <a:pt x="390" y="44"/>
                    <a:pt x="391" y="44"/>
                  </a:cubicBezTo>
                  <a:cubicBezTo>
                    <a:pt x="394" y="42"/>
                    <a:pt x="398" y="41"/>
                    <a:pt x="401" y="39"/>
                  </a:cubicBezTo>
                  <a:cubicBezTo>
                    <a:pt x="403" y="38"/>
                    <a:pt x="405" y="37"/>
                    <a:pt x="407" y="36"/>
                  </a:cubicBezTo>
                  <a:cubicBezTo>
                    <a:pt x="411" y="33"/>
                    <a:pt x="416" y="31"/>
                    <a:pt x="420" y="29"/>
                  </a:cubicBezTo>
                  <a:cubicBezTo>
                    <a:pt x="423" y="28"/>
                    <a:pt x="426" y="26"/>
                    <a:pt x="423" y="23"/>
                  </a:cubicBezTo>
                  <a:cubicBezTo>
                    <a:pt x="422" y="22"/>
                    <a:pt x="422" y="24"/>
                    <a:pt x="421" y="23"/>
                  </a:cubicBezTo>
                  <a:cubicBezTo>
                    <a:pt x="420" y="22"/>
                    <a:pt x="419" y="22"/>
                    <a:pt x="418" y="21"/>
                  </a:cubicBezTo>
                  <a:cubicBezTo>
                    <a:pt x="418" y="20"/>
                    <a:pt x="423" y="22"/>
                    <a:pt x="423" y="22"/>
                  </a:cubicBezTo>
                  <a:cubicBezTo>
                    <a:pt x="424" y="22"/>
                    <a:pt x="427" y="22"/>
                    <a:pt x="425" y="20"/>
                  </a:cubicBezTo>
                  <a:cubicBezTo>
                    <a:pt x="424" y="19"/>
                    <a:pt x="424" y="18"/>
                    <a:pt x="423" y="17"/>
                  </a:cubicBezTo>
                  <a:cubicBezTo>
                    <a:pt x="422" y="15"/>
                    <a:pt x="421" y="19"/>
                    <a:pt x="420" y="19"/>
                  </a:cubicBezTo>
                  <a:cubicBezTo>
                    <a:pt x="420" y="18"/>
                    <a:pt x="420" y="17"/>
                    <a:pt x="420" y="17"/>
                  </a:cubicBezTo>
                  <a:cubicBezTo>
                    <a:pt x="420" y="16"/>
                    <a:pt x="420" y="16"/>
                    <a:pt x="419" y="15"/>
                  </a:cubicBezTo>
                  <a:cubicBezTo>
                    <a:pt x="419" y="14"/>
                    <a:pt x="417" y="13"/>
                    <a:pt x="416" y="13"/>
                  </a:cubicBezTo>
                  <a:cubicBezTo>
                    <a:pt x="414" y="12"/>
                    <a:pt x="413" y="12"/>
                    <a:pt x="411" y="11"/>
                  </a:cubicBezTo>
                  <a:cubicBezTo>
                    <a:pt x="409" y="11"/>
                    <a:pt x="409" y="11"/>
                    <a:pt x="406" y="12"/>
                  </a:cubicBezTo>
                  <a:cubicBezTo>
                    <a:pt x="404" y="12"/>
                    <a:pt x="397" y="9"/>
                    <a:pt x="396" y="12"/>
                  </a:cubicBezTo>
                  <a:cubicBezTo>
                    <a:pt x="395" y="13"/>
                    <a:pt x="389" y="14"/>
                    <a:pt x="388" y="13"/>
                  </a:cubicBezTo>
                  <a:cubicBezTo>
                    <a:pt x="388" y="13"/>
                    <a:pt x="394" y="9"/>
                    <a:pt x="392" y="8"/>
                  </a:cubicBezTo>
                  <a:cubicBezTo>
                    <a:pt x="392" y="8"/>
                    <a:pt x="385" y="9"/>
                    <a:pt x="384" y="8"/>
                  </a:cubicBezTo>
                  <a:cubicBezTo>
                    <a:pt x="384" y="7"/>
                    <a:pt x="386" y="7"/>
                    <a:pt x="386" y="7"/>
                  </a:cubicBezTo>
                  <a:cubicBezTo>
                    <a:pt x="386" y="6"/>
                    <a:pt x="378" y="7"/>
                    <a:pt x="378" y="7"/>
                  </a:cubicBezTo>
                  <a:cubicBezTo>
                    <a:pt x="379" y="5"/>
                    <a:pt x="383" y="6"/>
                    <a:pt x="384" y="5"/>
                  </a:cubicBezTo>
                  <a:cubicBezTo>
                    <a:pt x="385" y="4"/>
                    <a:pt x="387" y="5"/>
                    <a:pt x="386" y="4"/>
                  </a:cubicBezTo>
                  <a:cubicBezTo>
                    <a:pt x="386" y="3"/>
                    <a:pt x="386" y="2"/>
                    <a:pt x="385" y="2"/>
                  </a:cubicBezTo>
                  <a:cubicBezTo>
                    <a:pt x="382" y="2"/>
                    <a:pt x="381" y="1"/>
                    <a:pt x="378" y="1"/>
                  </a:cubicBezTo>
                  <a:cubicBezTo>
                    <a:pt x="376" y="0"/>
                    <a:pt x="374" y="1"/>
                    <a:pt x="372" y="2"/>
                  </a:cubicBezTo>
                  <a:cubicBezTo>
                    <a:pt x="368" y="3"/>
                    <a:pt x="364" y="6"/>
                    <a:pt x="362" y="8"/>
                  </a:cubicBezTo>
                  <a:cubicBezTo>
                    <a:pt x="361" y="9"/>
                    <a:pt x="361" y="9"/>
                    <a:pt x="362" y="10"/>
                  </a:cubicBezTo>
                  <a:cubicBezTo>
                    <a:pt x="363" y="10"/>
                    <a:pt x="362" y="11"/>
                    <a:pt x="362" y="12"/>
                  </a:cubicBezTo>
                  <a:cubicBezTo>
                    <a:pt x="362" y="14"/>
                    <a:pt x="366" y="13"/>
                    <a:pt x="366" y="14"/>
                  </a:cubicBezTo>
                  <a:cubicBezTo>
                    <a:pt x="366" y="13"/>
                    <a:pt x="361" y="14"/>
                    <a:pt x="360" y="14"/>
                  </a:cubicBezTo>
                  <a:cubicBezTo>
                    <a:pt x="359" y="14"/>
                    <a:pt x="353" y="13"/>
                    <a:pt x="352" y="14"/>
                  </a:cubicBezTo>
                  <a:cubicBezTo>
                    <a:pt x="352" y="13"/>
                    <a:pt x="355" y="17"/>
                    <a:pt x="355" y="17"/>
                  </a:cubicBezTo>
                  <a:cubicBezTo>
                    <a:pt x="356" y="18"/>
                    <a:pt x="351" y="16"/>
                    <a:pt x="350" y="16"/>
                  </a:cubicBezTo>
                  <a:cubicBezTo>
                    <a:pt x="349" y="16"/>
                    <a:pt x="347" y="17"/>
                    <a:pt x="345" y="18"/>
                  </a:cubicBezTo>
                  <a:cubicBezTo>
                    <a:pt x="345" y="18"/>
                    <a:pt x="345" y="18"/>
                    <a:pt x="344" y="18"/>
                  </a:cubicBezTo>
                  <a:cubicBezTo>
                    <a:pt x="342" y="18"/>
                    <a:pt x="344" y="18"/>
                    <a:pt x="343" y="17"/>
                  </a:cubicBezTo>
                  <a:cubicBezTo>
                    <a:pt x="343" y="18"/>
                    <a:pt x="338" y="20"/>
                    <a:pt x="338" y="20"/>
                  </a:cubicBezTo>
                  <a:cubicBezTo>
                    <a:pt x="338" y="19"/>
                    <a:pt x="340" y="18"/>
                    <a:pt x="340" y="18"/>
                  </a:cubicBezTo>
                  <a:cubicBezTo>
                    <a:pt x="340" y="17"/>
                    <a:pt x="335" y="18"/>
                    <a:pt x="334" y="17"/>
                  </a:cubicBezTo>
                  <a:cubicBezTo>
                    <a:pt x="334" y="17"/>
                    <a:pt x="336" y="16"/>
                    <a:pt x="336" y="16"/>
                  </a:cubicBezTo>
                  <a:cubicBezTo>
                    <a:pt x="335" y="17"/>
                    <a:pt x="330" y="18"/>
                    <a:pt x="328" y="18"/>
                  </a:cubicBezTo>
                  <a:cubicBezTo>
                    <a:pt x="323" y="19"/>
                    <a:pt x="329" y="19"/>
                    <a:pt x="330" y="20"/>
                  </a:cubicBezTo>
                  <a:cubicBezTo>
                    <a:pt x="329" y="19"/>
                    <a:pt x="324" y="21"/>
                    <a:pt x="323" y="21"/>
                  </a:cubicBezTo>
                  <a:cubicBezTo>
                    <a:pt x="322" y="21"/>
                    <a:pt x="321" y="21"/>
                    <a:pt x="320" y="22"/>
                  </a:cubicBezTo>
                  <a:cubicBezTo>
                    <a:pt x="319" y="23"/>
                    <a:pt x="317" y="22"/>
                    <a:pt x="315" y="22"/>
                  </a:cubicBezTo>
                  <a:cubicBezTo>
                    <a:pt x="314" y="22"/>
                    <a:pt x="313" y="24"/>
                    <a:pt x="311" y="24"/>
                  </a:cubicBezTo>
                  <a:cubicBezTo>
                    <a:pt x="309" y="25"/>
                    <a:pt x="308" y="24"/>
                    <a:pt x="307" y="25"/>
                  </a:cubicBezTo>
                  <a:cubicBezTo>
                    <a:pt x="306" y="26"/>
                    <a:pt x="305" y="27"/>
                    <a:pt x="304" y="27"/>
                  </a:cubicBezTo>
                  <a:cubicBezTo>
                    <a:pt x="302" y="27"/>
                    <a:pt x="300" y="27"/>
                    <a:pt x="299" y="27"/>
                  </a:cubicBezTo>
                  <a:cubicBezTo>
                    <a:pt x="299" y="27"/>
                    <a:pt x="302" y="29"/>
                    <a:pt x="302" y="29"/>
                  </a:cubicBezTo>
                  <a:cubicBezTo>
                    <a:pt x="301" y="30"/>
                    <a:pt x="295" y="30"/>
                    <a:pt x="295" y="30"/>
                  </a:cubicBezTo>
                  <a:cubicBezTo>
                    <a:pt x="295" y="30"/>
                    <a:pt x="299" y="30"/>
                    <a:pt x="299" y="30"/>
                  </a:cubicBezTo>
                  <a:cubicBezTo>
                    <a:pt x="299" y="30"/>
                    <a:pt x="297" y="30"/>
                    <a:pt x="296" y="30"/>
                  </a:cubicBezTo>
                  <a:cubicBezTo>
                    <a:pt x="297" y="30"/>
                    <a:pt x="299" y="31"/>
                    <a:pt x="299" y="31"/>
                  </a:cubicBezTo>
                  <a:cubicBezTo>
                    <a:pt x="298" y="31"/>
                    <a:pt x="298" y="31"/>
                    <a:pt x="297" y="31"/>
                  </a:cubicBezTo>
                  <a:cubicBezTo>
                    <a:pt x="298" y="31"/>
                    <a:pt x="297" y="32"/>
                    <a:pt x="297" y="32"/>
                  </a:cubicBezTo>
                  <a:cubicBezTo>
                    <a:pt x="297" y="33"/>
                    <a:pt x="294" y="32"/>
                    <a:pt x="294" y="32"/>
                  </a:cubicBezTo>
                  <a:cubicBezTo>
                    <a:pt x="294" y="33"/>
                    <a:pt x="296" y="33"/>
                    <a:pt x="296" y="34"/>
                  </a:cubicBezTo>
                  <a:cubicBezTo>
                    <a:pt x="297" y="34"/>
                    <a:pt x="295" y="34"/>
                    <a:pt x="295" y="34"/>
                  </a:cubicBezTo>
                  <a:cubicBezTo>
                    <a:pt x="295" y="36"/>
                    <a:pt x="299" y="34"/>
                    <a:pt x="298" y="36"/>
                  </a:cubicBezTo>
                  <a:cubicBezTo>
                    <a:pt x="296" y="38"/>
                    <a:pt x="301" y="39"/>
                    <a:pt x="298" y="40"/>
                  </a:cubicBezTo>
                  <a:cubicBezTo>
                    <a:pt x="296" y="40"/>
                    <a:pt x="294" y="40"/>
                    <a:pt x="292" y="40"/>
                  </a:cubicBezTo>
                  <a:cubicBezTo>
                    <a:pt x="291" y="41"/>
                    <a:pt x="291" y="42"/>
                    <a:pt x="289" y="41"/>
                  </a:cubicBezTo>
                  <a:cubicBezTo>
                    <a:pt x="288" y="41"/>
                    <a:pt x="287" y="41"/>
                    <a:pt x="286" y="41"/>
                  </a:cubicBezTo>
                  <a:cubicBezTo>
                    <a:pt x="282" y="42"/>
                    <a:pt x="278" y="42"/>
                    <a:pt x="274" y="42"/>
                  </a:cubicBezTo>
                  <a:cubicBezTo>
                    <a:pt x="272" y="42"/>
                    <a:pt x="270" y="42"/>
                    <a:pt x="269" y="43"/>
                  </a:cubicBezTo>
                  <a:cubicBezTo>
                    <a:pt x="268" y="44"/>
                    <a:pt x="267" y="45"/>
                    <a:pt x="267" y="46"/>
                  </a:cubicBezTo>
                  <a:cubicBezTo>
                    <a:pt x="267" y="47"/>
                    <a:pt x="269" y="48"/>
                    <a:pt x="269" y="49"/>
                  </a:cubicBezTo>
                  <a:cubicBezTo>
                    <a:pt x="268" y="51"/>
                    <a:pt x="268" y="52"/>
                    <a:pt x="269" y="53"/>
                  </a:cubicBezTo>
                  <a:cubicBezTo>
                    <a:pt x="271" y="55"/>
                    <a:pt x="274" y="54"/>
                    <a:pt x="276" y="56"/>
                  </a:cubicBezTo>
                  <a:cubicBezTo>
                    <a:pt x="276" y="56"/>
                    <a:pt x="278" y="60"/>
                    <a:pt x="278" y="60"/>
                  </a:cubicBezTo>
                  <a:cubicBezTo>
                    <a:pt x="274" y="60"/>
                    <a:pt x="273" y="60"/>
                    <a:pt x="270" y="58"/>
                  </a:cubicBezTo>
                  <a:cubicBezTo>
                    <a:pt x="267" y="56"/>
                    <a:pt x="262" y="54"/>
                    <a:pt x="258" y="54"/>
                  </a:cubicBezTo>
                  <a:cubicBezTo>
                    <a:pt x="256" y="54"/>
                    <a:pt x="257" y="53"/>
                    <a:pt x="255" y="52"/>
                  </a:cubicBezTo>
                  <a:cubicBezTo>
                    <a:pt x="254" y="52"/>
                    <a:pt x="250" y="52"/>
                    <a:pt x="250" y="54"/>
                  </a:cubicBezTo>
                  <a:cubicBezTo>
                    <a:pt x="250" y="55"/>
                    <a:pt x="254" y="55"/>
                    <a:pt x="254" y="55"/>
                  </a:cubicBezTo>
                  <a:cubicBezTo>
                    <a:pt x="254" y="55"/>
                    <a:pt x="251" y="56"/>
                    <a:pt x="252" y="56"/>
                  </a:cubicBezTo>
                  <a:cubicBezTo>
                    <a:pt x="254" y="57"/>
                    <a:pt x="255" y="56"/>
                    <a:pt x="256" y="58"/>
                  </a:cubicBezTo>
                  <a:cubicBezTo>
                    <a:pt x="256" y="60"/>
                    <a:pt x="253" y="59"/>
                    <a:pt x="252" y="59"/>
                  </a:cubicBezTo>
                  <a:cubicBezTo>
                    <a:pt x="250" y="58"/>
                    <a:pt x="249" y="57"/>
                    <a:pt x="247" y="58"/>
                  </a:cubicBezTo>
                  <a:cubicBezTo>
                    <a:pt x="245" y="58"/>
                    <a:pt x="246" y="61"/>
                    <a:pt x="247" y="62"/>
                  </a:cubicBezTo>
                  <a:cubicBezTo>
                    <a:pt x="248" y="63"/>
                    <a:pt x="250" y="63"/>
                    <a:pt x="251" y="63"/>
                  </a:cubicBezTo>
                  <a:cubicBezTo>
                    <a:pt x="253" y="64"/>
                    <a:pt x="255" y="64"/>
                    <a:pt x="256" y="65"/>
                  </a:cubicBezTo>
                  <a:cubicBezTo>
                    <a:pt x="257" y="66"/>
                    <a:pt x="257" y="67"/>
                    <a:pt x="257" y="67"/>
                  </a:cubicBezTo>
                  <a:cubicBezTo>
                    <a:pt x="258" y="67"/>
                    <a:pt x="259" y="67"/>
                    <a:pt x="260" y="67"/>
                  </a:cubicBezTo>
                  <a:cubicBezTo>
                    <a:pt x="260" y="67"/>
                    <a:pt x="257" y="68"/>
                    <a:pt x="257" y="68"/>
                  </a:cubicBezTo>
                  <a:cubicBezTo>
                    <a:pt x="255" y="68"/>
                    <a:pt x="255" y="67"/>
                    <a:pt x="254" y="66"/>
                  </a:cubicBezTo>
                  <a:cubicBezTo>
                    <a:pt x="252" y="65"/>
                    <a:pt x="249" y="65"/>
                    <a:pt x="246" y="65"/>
                  </a:cubicBezTo>
                  <a:cubicBezTo>
                    <a:pt x="245" y="65"/>
                    <a:pt x="240" y="64"/>
                    <a:pt x="242" y="62"/>
                  </a:cubicBezTo>
                  <a:cubicBezTo>
                    <a:pt x="243" y="62"/>
                    <a:pt x="242" y="61"/>
                    <a:pt x="242" y="60"/>
                  </a:cubicBezTo>
                  <a:cubicBezTo>
                    <a:pt x="241" y="59"/>
                    <a:pt x="242" y="58"/>
                    <a:pt x="242" y="57"/>
                  </a:cubicBezTo>
                  <a:cubicBezTo>
                    <a:pt x="243" y="55"/>
                    <a:pt x="244" y="51"/>
                    <a:pt x="242" y="50"/>
                  </a:cubicBezTo>
                  <a:cubicBezTo>
                    <a:pt x="238" y="49"/>
                    <a:pt x="241" y="54"/>
                    <a:pt x="240" y="56"/>
                  </a:cubicBezTo>
                  <a:cubicBezTo>
                    <a:pt x="238" y="58"/>
                    <a:pt x="235" y="59"/>
                    <a:pt x="233" y="61"/>
                  </a:cubicBezTo>
                  <a:cubicBezTo>
                    <a:pt x="230" y="64"/>
                    <a:pt x="231" y="63"/>
                    <a:pt x="233" y="65"/>
                  </a:cubicBezTo>
                  <a:cubicBezTo>
                    <a:pt x="234" y="66"/>
                    <a:pt x="237" y="69"/>
                    <a:pt x="237" y="71"/>
                  </a:cubicBezTo>
                  <a:cubicBezTo>
                    <a:pt x="237" y="71"/>
                    <a:pt x="236" y="73"/>
                    <a:pt x="235" y="73"/>
                  </a:cubicBezTo>
                  <a:cubicBezTo>
                    <a:pt x="234" y="75"/>
                    <a:pt x="233" y="77"/>
                    <a:pt x="233" y="79"/>
                  </a:cubicBezTo>
                  <a:cubicBezTo>
                    <a:pt x="233" y="79"/>
                    <a:pt x="234" y="84"/>
                    <a:pt x="235" y="84"/>
                  </a:cubicBezTo>
                  <a:cubicBezTo>
                    <a:pt x="237" y="84"/>
                    <a:pt x="239" y="84"/>
                    <a:pt x="241" y="83"/>
                  </a:cubicBezTo>
                  <a:cubicBezTo>
                    <a:pt x="243" y="82"/>
                    <a:pt x="246" y="83"/>
                    <a:pt x="248" y="84"/>
                  </a:cubicBezTo>
                  <a:cubicBezTo>
                    <a:pt x="251" y="84"/>
                    <a:pt x="253" y="86"/>
                    <a:pt x="254" y="89"/>
                  </a:cubicBezTo>
                  <a:cubicBezTo>
                    <a:pt x="255" y="91"/>
                    <a:pt x="251" y="94"/>
                    <a:pt x="253" y="95"/>
                  </a:cubicBezTo>
                  <a:cubicBezTo>
                    <a:pt x="253" y="95"/>
                    <a:pt x="259" y="97"/>
                    <a:pt x="259" y="97"/>
                  </a:cubicBezTo>
                  <a:cubicBezTo>
                    <a:pt x="259" y="98"/>
                    <a:pt x="252" y="96"/>
                    <a:pt x="251" y="96"/>
                  </a:cubicBezTo>
                  <a:cubicBezTo>
                    <a:pt x="251" y="96"/>
                    <a:pt x="250" y="93"/>
                    <a:pt x="250" y="93"/>
                  </a:cubicBezTo>
                  <a:cubicBezTo>
                    <a:pt x="251" y="91"/>
                    <a:pt x="252" y="90"/>
                    <a:pt x="250" y="89"/>
                  </a:cubicBezTo>
                  <a:cubicBezTo>
                    <a:pt x="248" y="88"/>
                    <a:pt x="249" y="86"/>
                    <a:pt x="247" y="85"/>
                  </a:cubicBezTo>
                  <a:cubicBezTo>
                    <a:pt x="245" y="85"/>
                    <a:pt x="243" y="86"/>
                    <a:pt x="241" y="86"/>
                  </a:cubicBezTo>
                  <a:cubicBezTo>
                    <a:pt x="241" y="86"/>
                    <a:pt x="237" y="87"/>
                    <a:pt x="237" y="88"/>
                  </a:cubicBezTo>
                  <a:cubicBezTo>
                    <a:pt x="238" y="88"/>
                    <a:pt x="239" y="88"/>
                    <a:pt x="238" y="88"/>
                  </a:cubicBezTo>
                  <a:cubicBezTo>
                    <a:pt x="238" y="89"/>
                    <a:pt x="236" y="90"/>
                    <a:pt x="237" y="91"/>
                  </a:cubicBezTo>
                  <a:cubicBezTo>
                    <a:pt x="241" y="93"/>
                    <a:pt x="238" y="96"/>
                    <a:pt x="236" y="98"/>
                  </a:cubicBezTo>
                  <a:cubicBezTo>
                    <a:pt x="235" y="99"/>
                    <a:pt x="234" y="101"/>
                    <a:pt x="234" y="102"/>
                  </a:cubicBezTo>
                  <a:cubicBezTo>
                    <a:pt x="233" y="103"/>
                    <a:pt x="231" y="104"/>
                    <a:pt x="229" y="104"/>
                  </a:cubicBezTo>
                  <a:cubicBezTo>
                    <a:pt x="228" y="105"/>
                    <a:pt x="227" y="105"/>
                    <a:pt x="227" y="107"/>
                  </a:cubicBezTo>
                  <a:cubicBezTo>
                    <a:pt x="226" y="109"/>
                    <a:pt x="224" y="108"/>
                    <a:pt x="223" y="108"/>
                  </a:cubicBezTo>
                  <a:cubicBezTo>
                    <a:pt x="220" y="107"/>
                    <a:pt x="218" y="108"/>
                    <a:pt x="216" y="107"/>
                  </a:cubicBezTo>
                  <a:cubicBezTo>
                    <a:pt x="215" y="107"/>
                    <a:pt x="214" y="106"/>
                    <a:pt x="213" y="106"/>
                  </a:cubicBezTo>
                  <a:cubicBezTo>
                    <a:pt x="211" y="106"/>
                    <a:pt x="211" y="105"/>
                    <a:pt x="210" y="104"/>
                  </a:cubicBezTo>
                  <a:cubicBezTo>
                    <a:pt x="210" y="104"/>
                    <a:pt x="212" y="103"/>
                    <a:pt x="212" y="104"/>
                  </a:cubicBezTo>
                  <a:cubicBezTo>
                    <a:pt x="213" y="106"/>
                    <a:pt x="215" y="106"/>
                    <a:pt x="215" y="105"/>
                  </a:cubicBezTo>
                  <a:cubicBezTo>
                    <a:pt x="216" y="104"/>
                    <a:pt x="221" y="107"/>
                    <a:pt x="223" y="105"/>
                  </a:cubicBezTo>
                  <a:cubicBezTo>
                    <a:pt x="223" y="104"/>
                    <a:pt x="221" y="103"/>
                    <a:pt x="223" y="103"/>
                  </a:cubicBezTo>
                  <a:cubicBezTo>
                    <a:pt x="224" y="102"/>
                    <a:pt x="226" y="101"/>
                    <a:pt x="227" y="100"/>
                  </a:cubicBezTo>
                  <a:cubicBezTo>
                    <a:pt x="228" y="98"/>
                    <a:pt x="227" y="98"/>
                    <a:pt x="230" y="97"/>
                  </a:cubicBezTo>
                  <a:cubicBezTo>
                    <a:pt x="233" y="95"/>
                    <a:pt x="229" y="93"/>
                    <a:pt x="231" y="91"/>
                  </a:cubicBezTo>
                  <a:cubicBezTo>
                    <a:pt x="233" y="90"/>
                    <a:pt x="233" y="89"/>
                    <a:pt x="231" y="88"/>
                  </a:cubicBezTo>
                  <a:cubicBezTo>
                    <a:pt x="230" y="88"/>
                    <a:pt x="229" y="87"/>
                    <a:pt x="228" y="86"/>
                  </a:cubicBezTo>
                  <a:cubicBezTo>
                    <a:pt x="227" y="84"/>
                    <a:pt x="228" y="81"/>
                    <a:pt x="228" y="79"/>
                  </a:cubicBezTo>
                  <a:cubicBezTo>
                    <a:pt x="228" y="77"/>
                    <a:pt x="227" y="75"/>
                    <a:pt x="228" y="73"/>
                  </a:cubicBezTo>
                  <a:cubicBezTo>
                    <a:pt x="228" y="71"/>
                    <a:pt x="230" y="71"/>
                    <a:pt x="230" y="69"/>
                  </a:cubicBezTo>
                  <a:cubicBezTo>
                    <a:pt x="229" y="67"/>
                    <a:pt x="227" y="66"/>
                    <a:pt x="226" y="65"/>
                  </a:cubicBezTo>
                  <a:cubicBezTo>
                    <a:pt x="225" y="64"/>
                    <a:pt x="224" y="63"/>
                    <a:pt x="225" y="62"/>
                  </a:cubicBezTo>
                  <a:cubicBezTo>
                    <a:pt x="227" y="61"/>
                    <a:pt x="227" y="59"/>
                    <a:pt x="228" y="57"/>
                  </a:cubicBezTo>
                  <a:cubicBezTo>
                    <a:pt x="229" y="56"/>
                    <a:pt x="230" y="53"/>
                    <a:pt x="229" y="52"/>
                  </a:cubicBezTo>
                  <a:cubicBezTo>
                    <a:pt x="229" y="51"/>
                    <a:pt x="225" y="50"/>
                    <a:pt x="223" y="49"/>
                  </a:cubicBezTo>
                  <a:cubicBezTo>
                    <a:pt x="221" y="49"/>
                    <a:pt x="219" y="49"/>
                    <a:pt x="217" y="49"/>
                  </a:cubicBezTo>
                  <a:cubicBezTo>
                    <a:pt x="216" y="49"/>
                    <a:pt x="213" y="48"/>
                    <a:pt x="212" y="49"/>
                  </a:cubicBezTo>
                  <a:cubicBezTo>
                    <a:pt x="209" y="51"/>
                    <a:pt x="209" y="58"/>
                    <a:pt x="206" y="60"/>
                  </a:cubicBezTo>
                  <a:cubicBezTo>
                    <a:pt x="204" y="63"/>
                    <a:pt x="198" y="64"/>
                    <a:pt x="198" y="68"/>
                  </a:cubicBezTo>
                  <a:cubicBezTo>
                    <a:pt x="198" y="69"/>
                    <a:pt x="201" y="68"/>
                    <a:pt x="201" y="68"/>
                  </a:cubicBezTo>
                  <a:cubicBezTo>
                    <a:pt x="202" y="69"/>
                    <a:pt x="201" y="73"/>
                    <a:pt x="201" y="73"/>
                  </a:cubicBezTo>
                  <a:cubicBezTo>
                    <a:pt x="200" y="75"/>
                    <a:pt x="202" y="76"/>
                    <a:pt x="199" y="76"/>
                  </a:cubicBezTo>
                  <a:cubicBezTo>
                    <a:pt x="199" y="77"/>
                    <a:pt x="198" y="77"/>
                    <a:pt x="198" y="78"/>
                  </a:cubicBezTo>
                  <a:cubicBezTo>
                    <a:pt x="199" y="79"/>
                    <a:pt x="200" y="79"/>
                    <a:pt x="201" y="79"/>
                  </a:cubicBezTo>
                  <a:cubicBezTo>
                    <a:pt x="202" y="79"/>
                    <a:pt x="206" y="79"/>
                    <a:pt x="206" y="80"/>
                  </a:cubicBezTo>
                  <a:cubicBezTo>
                    <a:pt x="206" y="82"/>
                    <a:pt x="206" y="84"/>
                    <a:pt x="208" y="85"/>
                  </a:cubicBezTo>
                  <a:cubicBezTo>
                    <a:pt x="210" y="86"/>
                    <a:pt x="212" y="85"/>
                    <a:pt x="210" y="87"/>
                  </a:cubicBezTo>
                  <a:cubicBezTo>
                    <a:pt x="209" y="88"/>
                    <a:pt x="209" y="90"/>
                    <a:pt x="208" y="91"/>
                  </a:cubicBezTo>
                  <a:cubicBezTo>
                    <a:pt x="207" y="93"/>
                    <a:pt x="202" y="88"/>
                    <a:pt x="201" y="87"/>
                  </a:cubicBezTo>
                  <a:cubicBezTo>
                    <a:pt x="198" y="85"/>
                    <a:pt x="194" y="84"/>
                    <a:pt x="191" y="83"/>
                  </a:cubicBezTo>
                  <a:cubicBezTo>
                    <a:pt x="189" y="82"/>
                    <a:pt x="188" y="81"/>
                    <a:pt x="186" y="80"/>
                  </a:cubicBezTo>
                  <a:cubicBezTo>
                    <a:pt x="185" y="80"/>
                    <a:pt x="183" y="79"/>
                    <a:pt x="182" y="79"/>
                  </a:cubicBezTo>
                  <a:cubicBezTo>
                    <a:pt x="179" y="79"/>
                    <a:pt x="176" y="78"/>
                    <a:pt x="173" y="78"/>
                  </a:cubicBezTo>
                  <a:cubicBezTo>
                    <a:pt x="169" y="78"/>
                    <a:pt x="165" y="78"/>
                    <a:pt x="168" y="83"/>
                  </a:cubicBezTo>
                  <a:cubicBezTo>
                    <a:pt x="170" y="84"/>
                    <a:pt x="169" y="86"/>
                    <a:pt x="167" y="87"/>
                  </a:cubicBezTo>
                  <a:cubicBezTo>
                    <a:pt x="166" y="88"/>
                    <a:pt x="163" y="86"/>
                    <a:pt x="164" y="89"/>
                  </a:cubicBezTo>
                  <a:cubicBezTo>
                    <a:pt x="165" y="90"/>
                    <a:pt x="157" y="90"/>
                    <a:pt x="161" y="87"/>
                  </a:cubicBezTo>
                  <a:cubicBezTo>
                    <a:pt x="162" y="86"/>
                    <a:pt x="159" y="84"/>
                    <a:pt x="158" y="85"/>
                  </a:cubicBezTo>
                  <a:cubicBezTo>
                    <a:pt x="156" y="85"/>
                    <a:pt x="154" y="86"/>
                    <a:pt x="153" y="87"/>
                  </a:cubicBezTo>
                  <a:cubicBezTo>
                    <a:pt x="150" y="89"/>
                    <a:pt x="147" y="87"/>
                    <a:pt x="144" y="88"/>
                  </a:cubicBezTo>
                  <a:cubicBezTo>
                    <a:pt x="141" y="89"/>
                    <a:pt x="139" y="91"/>
                    <a:pt x="137" y="91"/>
                  </a:cubicBezTo>
                  <a:cubicBezTo>
                    <a:pt x="136" y="91"/>
                    <a:pt x="130" y="91"/>
                    <a:pt x="131" y="90"/>
                  </a:cubicBezTo>
                  <a:cubicBezTo>
                    <a:pt x="133" y="90"/>
                    <a:pt x="133" y="90"/>
                    <a:pt x="133" y="89"/>
                  </a:cubicBezTo>
                  <a:cubicBezTo>
                    <a:pt x="133" y="86"/>
                    <a:pt x="135" y="87"/>
                    <a:pt x="135" y="85"/>
                  </a:cubicBezTo>
                  <a:cubicBezTo>
                    <a:pt x="136" y="84"/>
                    <a:pt x="129" y="86"/>
                    <a:pt x="129" y="86"/>
                  </a:cubicBezTo>
                  <a:cubicBezTo>
                    <a:pt x="128" y="86"/>
                    <a:pt x="127" y="86"/>
                    <a:pt x="127" y="87"/>
                  </a:cubicBezTo>
                  <a:cubicBezTo>
                    <a:pt x="127" y="88"/>
                    <a:pt x="127" y="89"/>
                    <a:pt x="127" y="90"/>
                  </a:cubicBezTo>
                  <a:cubicBezTo>
                    <a:pt x="126" y="90"/>
                    <a:pt x="124" y="89"/>
                    <a:pt x="123" y="89"/>
                  </a:cubicBezTo>
                  <a:cubicBezTo>
                    <a:pt x="121" y="89"/>
                    <a:pt x="118" y="90"/>
                    <a:pt x="116" y="91"/>
                  </a:cubicBezTo>
                  <a:cubicBezTo>
                    <a:pt x="113" y="92"/>
                    <a:pt x="110" y="94"/>
                    <a:pt x="107" y="95"/>
                  </a:cubicBezTo>
                  <a:cubicBezTo>
                    <a:pt x="105" y="95"/>
                    <a:pt x="104" y="96"/>
                    <a:pt x="103" y="98"/>
                  </a:cubicBezTo>
                  <a:cubicBezTo>
                    <a:pt x="103" y="99"/>
                    <a:pt x="103" y="102"/>
                    <a:pt x="101" y="102"/>
                  </a:cubicBezTo>
                  <a:cubicBezTo>
                    <a:pt x="99" y="102"/>
                    <a:pt x="97" y="103"/>
                    <a:pt x="95" y="103"/>
                  </a:cubicBezTo>
                  <a:cubicBezTo>
                    <a:pt x="94" y="103"/>
                    <a:pt x="93" y="101"/>
                    <a:pt x="92" y="100"/>
                  </a:cubicBezTo>
                  <a:cubicBezTo>
                    <a:pt x="90" y="98"/>
                    <a:pt x="87" y="99"/>
                    <a:pt x="89" y="96"/>
                  </a:cubicBezTo>
                  <a:cubicBezTo>
                    <a:pt x="90" y="94"/>
                    <a:pt x="93" y="95"/>
                    <a:pt x="94" y="94"/>
                  </a:cubicBezTo>
                  <a:cubicBezTo>
                    <a:pt x="96" y="94"/>
                    <a:pt x="98" y="95"/>
                    <a:pt x="97" y="93"/>
                  </a:cubicBezTo>
                  <a:cubicBezTo>
                    <a:pt x="96" y="92"/>
                    <a:pt x="95" y="90"/>
                    <a:pt x="94" y="89"/>
                  </a:cubicBezTo>
                  <a:cubicBezTo>
                    <a:pt x="92" y="87"/>
                    <a:pt x="89" y="88"/>
                    <a:pt x="87" y="88"/>
                  </a:cubicBezTo>
                  <a:cubicBezTo>
                    <a:pt x="86" y="88"/>
                    <a:pt x="80" y="87"/>
                    <a:pt x="80" y="87"/>
                  </a:cubicBezTo>
                  <a:cubicBezTo>
                    <a:pt x="80" y="87"/>
                    <a:pt x="83" y="88"/>
                    <a:pt x="83" y="88"/>
                  </a:cubicBezTo>
                  <a:cubicBezTo>
                    <a:pt x="84" y="89"/>
                    <a:pt x="84" y="90"/>
                    <a:pt x="84" y="91"/>
                  </a:cubicBezTo>
                  <a:cubicBezTo>
                    <a:pt x="84" y="92"/>
                    <a:pt x="84" y="94"/>
                    <a:pt x="84" y="95"/>
                  </a:cubicBezTo>
                  <a:cubicBezTo>
                    <a:pt x="83" y="96"/>
                    <a:pt x="82" y="97"/>
                    <a:pt x="82" y="98"/>
                  </a:cubicBezTo>
                  <a:cubicBezTo>
                    <a:pt x="83" y="100"/>
                    <a:pt x="87" y="100"/>
                    <a:pt x="86" y="103"/>
                  </a:cubicBezTo>
                  <a:cubicBezTo>
                    <a:pt x="85" y="104"/>
                    <a:pt x="84" y="106"/>
                    <a:pt x="84" y="107"/>
                  </a:cubicBezTo>
                  <a:cubicBezTo>
                    <a:pt x="84" y="107"/>
                    <a:pt x="84" y="111"/>
                    <a:pt x="84" y="111"/>
                  </a:cubicBezTo>
                  <a:cubicBezTo>
                    <a:pt x="84" y="111"/>
                    <a:pt x="83" y="108"/>
                    <a:pt x="83" y="108"/>
                  </a:cubicBezTo>
                  <a:cubicBezTo>
                    <a:pt x="82" y="108"/>
                    <a:pt x="81" y="110"/>
                    <a:pt x="80" y="109"/>
                  </a:cubicBezTo>
                  <a:cubicBezTo>
                    <a:pt x="80" y="109"/>
                    <a:pt x="82" y="108"/>
                    <a:pt x="82" y="107"/>
                  </a:cubicBezTo>
                  <a:cubicBezTo>
                    <a:pt x="81" y="106"/>
                    <a:pt x="79" y="106"/>
                    <a:pt x="78" y="106"/>
                  </a:cubicBezTo>
                  <a:cubicBezTo>
                    <a:pt x="77" y="106"/>
                    <a:pt x="76" y="105"/>
                    <a:pt x="75" y="106"/>
                  </a:cubicBezTo>
                  <a:cubicBezTo>
                    <a:pt x="73" y="106"/>
                    <a:pt x="72" y="108"/>
                    <a:pt x="70" y="108"/>
                  </a:cubicBezTo>
                  <a:cubicBezTo>
                    <a:pt x="68" y="110"/>
                    <a:pt x="67" y="110"/>
                    <a:pt x="65" y="112"/>
                  </a:cubicBezTo>
                  <a:cubicBezTo>
                    <a:pt x="63" y="114"/>
                    <a:pt x="61" y="114"/>
                    <a:pt x="64" y="116"/>
                  </a:cubicBezTo>
                  <a:cubicBezTo>
                    <a:pt x="65" y="117"/>
                    <a:pt x="67" y="120"/>
                    <a:pt x="66" y="121"/>
                  </a:cubicBezTo>
                  <a:cubicBezTo>
                    <a:pt x="65" y="122"/>
                    <a:pt x="59" y="120"/>
                    <a:pt x="58" y="120"/>
                  </a:cubicBezTo>
                  <a:cubicBezTo>
                    <a:pt x="57" y="119"/>
                    <a:pt x="54" y="120"/>
                    <a:pt x="53" y="120"/>
                  </a:cubicBezTo>
                  <a:cubicBezTo>
                    <a:pt x="54" y="119"/>
                    <a:pt x="49" y="115"/>
                    <a:pt x="48" y="117"/>
                  </a:cubicBezTo>
                  <a:cubicBezTo>
                    <a:pt x="43" y="121"/>
                    <a:pt x="54" y="122"/>
                    <a:pt x="54" y="124"/>
                  </a:cubicBezTo>
                  <a:cubicBezTo>
                    <a:pt x="53" y="128"/>
                    <a:pt x="50" y="126"/>
                    <a:pt x="47" y="126"/>
                  </a:cubicBezTo>
                  <a:cubicBezTo>
                    <a:pt x="44" y="125"/>
                    <a:pt x="43" y="123"/>
                    <a:pt x="40" y="122"/>
                  </a:cubicBezTo>
                  <a:cubicBezTo>
                    <a:pt x="38" y="121"/>
                    <a:pt x="38" y="120"/>
                    <a:pt x="37" y="118"/>
                  </a:cubicBezTo>
                  <a:cubicBezTo>
                    <a:pt x="37" y="116"/>
                    <a:pt x="36" y="116"/>
                    <a:pt x="35" y="115"/>
                  </a:cubicBezTo>
                  <a:cubicBezTo>
                    <a:pt x="35" y="114"/>
                    <a:pt x="38" y="112"/>
                    <a:pt x="38" y="112"/>
                  </a:cubicBezTo>
                  <a:cubicBezTo>
                    <a:pt x="39" y="109"/>
                    <a:pt x="34" y="107"/>
                    <a:pt x="32" y="107"/>
                  </a:cubicBezTo>
                  <a:cubicBezTo>
                    <a:pt x="30" y="106"/>
                    <a:pt x="30" y="104"/>
                    <a:pt x="28" y="104"/>
                  </a:cubicBezTo>
                  <a:cubicBezTo>
                    <a:pt x="29" y="103"/>
                    <a:pt x="24" y="99"/>
                    <a:pt x="24" y="99"/>
                  </a:cubicBezTo>
                  <a:cubicBezTo>
                    <a:pt x="26" y="98"/>
                    <a:pt x="28" y="101"/>
                    <a:pt x="29" y="102"/>
                  </a:cubicBezTo>
                  <a:cubicBezTo>
                    <a:pt x="30" y="103"/>
                    <a:pt x="31" y="103"/>
                    <a:pt x="31" y="102"/>
                  </a:cubicBezTo>
                  <a:cubicBezTo>
                    <a:pt x="32" y="102"/>
                    <a:pt x="33" y="103"/>
                    <a:pt x="33" y="103"/>
                  </a:cubicBezTo>
                  <a:cubicBezTo>
                    <a:pt x="36" y="104"/>
                    <a:pt x="38" y="105"/>
                    <a:pt x="41" y="105"/>
                  </a:cubicBezTo>
                  <a:cubicBezTo>
                    <a:pt x="43" y="106"/>
                    <a:pt x="46" y="106"/>
                    <a:pt x="49" y="107"/>
                  </a:cubicBezTo>
                  <a:cubicBezTo>
                    <a:pt x="54" y="109"/>
                    <a:pt x="58" y="109"/>
                    <a:pt x="63" y="106"/>
                  </a:cubicBezTo>
                  <a:cubicBezTo>
                    <a:pt x="65" y="105"/>
                    <a:pt x="66" y="104"/>
                    <a:pt x="68" y="103"/>
                  </a:cubicBezTo>
                  <a:cubicBezTo>
                    <a:pt x="71" y="101"/>
                    <a:pt x="69" y="100"/>
                    <a:pt x="69" y="97"/>
                  </a:cubicBezTo>
                  <a:cubicBezTo>
                    <a:pt x="69" y="94"/>
                    <a:pt x="62" y="93"/>
                    <a:pt x="60" y="91"/>
                  </a:cubicBezTo>
                  <a:cubicBezTo>
                    <a:pt x="57" y="89"/>
                    <a:pt x="53" y="87"/>
                    <a:pt x="50" y="86"/>
                  </a:cubicBezTo>
                  <a:cubicBezTo>
                    <a:pt x="47" y="84"/>
                    <a:pt x="43" y="82"/>
                    <a:pt x="40" y="82"/>
                  </a:cubicBezTo>
                  <a:cubicBezTo>
                    <a:pt x="39" y="81"/>
                    <a:pt x="39" y="82"/>
                    <a:pt x="38" y="82"/>
                  </a:cubicBezTo>
                  <a:cubicBezTo>
                    <a:pt x="37" y="82"/>
                    <a:pt x="36" y="81"/>
                    <a:pt x="35" y="81"/>
                  </a:cubicBezTo>
                  <a:cubicBezTo>
                    <a:pt x="33" y="80"/>
                    <a:pt x="31" y="84"/>
                    <a:pt x="29" y="84"/>
                  </a:cubicBezTo>
                  <a:cubicBezTo>
                    <a:pt x="29" y="83"/>
                    <a:pt x="33" y="80"/>
                    <a:pt x="29" y="80"/>
                  </a:cubicBezTo>
                  <a:cubicBezTo>
                    <a:pt x="28" y="80"/>
                    <a:pt x="24" y="78"/>
                    <a:pt x="24" y="78"/>
                  </a:cubicBezTo>
                  <a:cubicBezTo>
                    <a:pt x="25" y="77"/>
                    <a:pt x="29" y="80"/>
                    <a:pt x="29" y="78"/>
                  </a:cubicBezTo>
                  <a:cubicBezTo>
                    <a:pt x="29" y="77"/>
                    <a:pt x="25" y="75"/>
                    <a:pt x="24" y="75"/>
                  </a:cubicBezTo>
                  <a:cubicBezTo>
                    <a:pt x="23" y="76"/>
                    <a:pt x="20" y="78"/>
                    <a:pt x="20" y="78"/>
                  </a:cubicBezTo>
                  <a:cubicBezTo>
                    <a:pt x="20" y="77"/>
                    <a:pt x="20" y="77"/>
                    <a:pt x="19" y="76"/>
                  </a:cubicBezTo>
                  <a:cubicBezTo>
                    <a:pt x="17" y="76"/>
                    <a:pt x="17" y="77"/>
                    <a:pt x="16" y="78"/>
                  </a:cubicBezTo>
                  <a:cubicBezTo>
                    <a:pt x="16" y="78"/>
                    <a:pt x="16" y="78"/>
                    <a:pt x="16" y="77"/>
                  </a:cubicBezTo>
                  <a:cubicBezTo>
                    <a:pt x="15" y="78"/>
                    <a:pt x="14" y="80"/>
                    <a:pt x="13" y="80"/>
                  </a:cubicBezTo>
                  <a:cubicBezTo>
                    <a:pt x="12" y="81"/>
                    <a:pt x="10" y="81"/>
                    <a:pt x="10" y="81"/>
                  </a:cubicBezTo>
                  <a:cubicBezTo>
                    <a:pt x="9" y="83"/>
                    <a:pt x="5" y="83"/>
                    <a:pt x="6" y="85"/>
                  </a:cubicBezTo>
                  <a:cubicBezTo>
                    <a:pt x="9" y="87"/>
                    <a:pt x="5" y="85"/>
                    <a:pt x="5" y="88"/>
                  </a:cubicBezTo>
                  <a:cubicBezTo>
                    <a:pt x="5" y="90"/>
                    <a:pt x="9" y="91"/>
                    <a:pt x="10" y="92"/>
                  </a:cubicBezTo>
                  <a:cubicBezTo>
                    <a:pt x="12" y="93"/>
                    <a:pt x="14" y="95"/>
                    <a:pt x="13" y="97"/>
                  </a:cubicBezTo>
                  <a:cubicBezTo>
                    <a:pt x="12" y="99"/>
                    <a:pt x="9" y="100"/>
                    <a:pt x="9" y="102"/>
                  </a:cubicBezTo>
                  <a:cubicBezTo>
                    <a:pt x="10" y="104"/>
                    <a:pt x="12" y="106"/>
                    <a:pt x="13" y="108"/>
                  </a:cubicBezTo>
                  <a:cubicBezTo>
                    <a:pt x="14" y="110"/>
                    <a:pt x="12" y="110"/>
                    <a:pt x="12" y="112"/>
                  </a:cubicBezTo>
                  <a:cubicBezTo>
                    <a:pt x="12" y="114"/>
                    <a:pt x="15" y="116"/>
                    <a:pt x="13" y="117"/>
                  </a:cubicBezTo>
                  <a:cubicBezTo>
                    <a:pt x="11" y="118"/>
                    <a:pt x="14" y="121"/>
                    <a:pt x="14" y="122"/>
                  </a:cubicBezTo>
                  <a:cubicBezTo>
                    <a:pt x="16" y="124"/>
                    <a:pt x="18" y="124"/>
                    <a:pt x="15" y="126"/>
                  </a:cubicBezTo>
                  <a:cubicBezTo>
                    <a:pt x="13" y="128"/>
                    <a:pt x="14" y="128"/>
                    <a:pt x="15" y="129"/>
                  </a:cubicBezTo>
                  <a:cubicBezTo>
                    <a:pt x="20" y="132"/>
                    <a:pt x="23" y="134"/>
                    <a:pt x="18" y="138"/>
                  </a:cubicBezTo>
                  <a:cubicBezTo>
                    <a:pt x="13" y="143"/>
                    <a:pt x="8" y="147"/>
                    <a:pt x="4" y="152"/>
                  </a:cubicBezTo>
                  <a:cubicBezTo>
                    <a:pt x="6" y="152"/>
                    <a:pt x="6" y="151"/>
                    <a:pt x="7" y="152"/>
                  </a:cubicBezTo>
                  <a:cubicBezTo>
                    <a:pt x="8" y="154"/>
                    <a:pt x="10" y="154"/>
                    <a:pt x="11" y="155"/>
                  </a:cubicBezTo>
                  <a:cubicBezTo>
                    <a:pt x="17" y="157"/>
                    <a:pt x="9" y="157"/>
                    <a:pt x="7" y="157"/>
                  </a:cubicBezTo>
                  <a:cubicBezTo>
                    <a:pt x="5" y="157"/>
                    <a:pt x="4" y="158"/>
                    <a:pt x="4" y="160"/>
                  </a:cubicBezTo>
                  <a:cubicBezTo>
                    <a:pt x="4" y="162"/>
                    <a:pt x="2" y="163"/>
                    <a:pt x="1" y="165"/>
                  </a:cubicBezTo>
                  <a:cubicBezTo>
                    <a:pt x="0" y="166"/>
                    <a:pt x="1" y="168"/>
                    <a:pt x="2" y="170"/>
                  </a:cubicBezTo>
                  <a:cubicBezTo>
                    <a:pt x="2" y="172"/>
                    <a:pt x="0" y="174"/>
                    <a:pt x="1" y="175"/>
                  </a:cubicBezTo>
                  <a:cubicBezTo>
                    <a:pt x="3" y="176"/>
                    <a:pt x="3" y="176"/>
                    <a:pt x="3" y="178"/>
                  </a:cubicBezTo>
                  <a:cubicBezTo>
                    <a:pt x="2" y="180"/>
                    <a:pt x="4" y="181"/>
                    <a:pt x="4" y="183"/>
                  </a:cubicBezTo>
                  <a:cubicBezTo>
                    <a:pt x="4" y="184"/>
                    <a:pt x="7" y="186"/>
                    <a:pt x="8" y="186"/>
                  </a:cubicBezTo>
                  <a:cubicBezTo>
                    <a:pt x="8" y="186"/>
                    <a:pt x="9" y="185"/>
                    <a:pt x="10" y="185"/>
                  </a:cubicBezTo>
                  <a:cubicBezTo>
                    <a:pt x="11" y="185"/>
                    <a:pt x="11" y="187"/>
                    <a:pt x="12" y="187"/>
                  </a:cubicBezTo>
                  <a:cubicBezTo>
                    <a:pt x="14" y="186"/>
                    <a:pt x="14" y="185"/>
                    <a:pt x="16" y="187"/>
                  </a:cubicBezTo>
                  <a:cubicBezTo>
                    <a:pt x="18" y="188"/>
                    <a:pt x="18" y="188"/>
                    <a:pt x="18" y="190"/>
                  </a:cubicBezTo>
                  <a:cubicBezTo>
                    <a:pt x="17" y="195"/>
                    <a:pt x="21" y="199"/>
                    <a:pt x="24" y="201"/>
                  </a:cubicBezTo>
                  <a:cubicBezTo>
                    <a:pt x="26" y="202"/>
                    <a:pt x="27" y="203"/>
                    <a:pt x="25" y="204"/>
                  </a:cubicBezTo>
                  <a:cubicBezTo>
                    <a:pt x="24" y="206"/>
                    <a:pt x="23" y="205"/>
                    <a:pt x="21" y="205"/>
                  </a:cubicBezTo>
                  <a:cubicBezTo>
                    <a:pt x="19" y="205"/>
                    <a:pt x="22" y="214"/>
                    <a:pt x="24" y="213"/>
                  </a:cubicBezTo>
                  <a:cubicBezTo>
                    <a:pt x="25" y="212"/>
                    <a:pt x="26" y="209"/>
                    <a:pt x="27" y="210"/>
                  </a:cubicBezTo>
                  <a:cubicBezTo>
                    <a:pt x="28" y="210"/>
                    <a:pt x="29" y="211"/>
                    <a:pt x="31" y="211"/>
                  </a:cubicBezTo>
                  <a:cubicBezTo>
                    <a:pt x="33" y="211"/>
                    <a:pt x="35" y="212"/>
                    <a:pt x="35" y="214"/>
                  </a:cubicBezTo>
                  <a:cubicBezTo>
                    <a:pt x="35" y="215"/>
                    <a:pt x="34" y="215"/>
                    <a:pt x="34" y="215"/>
                  </a:cubicBezTo>
                  <a:cubicBezTo>
                    <a:pt x="33" y="216"/>
                    <a:pt x="34" y="218"/>
                    <a:pt x="35" y="218"/>
                  </a:cubicBezTo>
                  <a:cubicBezTo>
                    <a:pt x="36" y="219"/>
                    <a:pt x="38" y="218"/>
                    <a:pt x="39" y="219"/>
                  </a:cubicBezTo>
                  <a:cubicBezTo>
                    <a:pt x="40" y="220"/>
                    <a:pt x="40" y="222"/>
                    <a:pt x="40" y="223"/>
                  </a:cubicBezTo>
                  <a:cubicBezTo>
                    <a:pt x="40" y="224"/>
                    <a:pt x="43" y="223"/>
                    <a:pt x="44" y="223"/>
                  </a:cubicBezTo>
                  <a:cubicBezTo>
                    <a:pt x="45" y="224"/>
                    <a:pt x="47" y="227"/>
                    <a:pt x="48" y="225"/>
                  </a:cubicBezTo>
                  <a:cubicBezTo>
                    <a:pt x="49" y="223"/>
                    <a:pt x="50" y="224"/>
                    <a:pt x="51" y="225"/>
                  </a:cubicBezTo>
                  <a:cubicBezTo>
                    <a:pt x="53" y="227"/>
                    <a:pt x="53" y="226"/>
                    <a:pt x="55" y="226"/>
                  </a:cubicBezTo>
                  <a:cubicBezTo>
                    <a:pt x="56" y="226"/>
                    <a:pt x="57" y="229"/>
                    <a:pt x="58" y="228"/>
                  </a:cubicBezTo>
                  <a:cubicBezTo>
                    <a:pt x="60" y="227"/>
                    <a:pt x="62" y="229"/>
                    <a:pt x="63" y="230"/>
                  </a:cubicBezTo>
                  <a:cubicBezTo>
                    <a:pt x="65" y="231"/>
                    <a:pt x="62" y="232"/>
                    <a:pt x="62" y="232"/>
                  </a:cubicBezTo>
                  <a:cubicBezTo>
                    <a:pt x="60" y="233"/>
                    <a:pt x="63" y="234"/>
                    <a:pt x="63" y="234"/>
                  </a:cubicBezTo>
                  <a:cubicBezTo>
                    <a:pt x="63" y="234"/>
                    <a:pt x="60" y="234"/>
                    <a:pt x="61" y="236"/>
                  </a:cubicBezTo>
                  <a:cubicBezTo>
                    <a:pt x="63" y="237"/>
                    <a:pt x="62" y="238"/>
                    <a:pt x="61" y="239"/>
                  </a:cubicBezTo>
                  <a:cubicBezTo>
                    <a:pt x="61" y="240"/>
                    <a:pt x="58" y="240"/>
                    <a:pt x="57" y="240"/>
                  </a:cubicBezTo>
                  <a:cubicBezTo>
                    <a:pt x="55" y="240"/>
                    <a:pt x="54" y="242"/>
                    <a:pt x="53" y="244"/>
                  </a:cubicBezTo>
                  <a:cubicBezTo>
                    <a:pt x="54" y="244"/>
                    <a:pt x="58" y="244"/>
                    <a:pt x="58" y="245"/>
                  </a:cubicBezTo>
                  <a:cubicBezTo>
                    <a:pt x="58" y="246"/>
                    <a:pt x="53" y="247"/>
                    <a:pt x="53" y="248"/>
                  </a:cubicBezTo>
                  <a:cubicBezTo>
                    <a:pt x="53" y="249"/>
                    <a:pt x="55" y="249"/>
                    <a:pt x="55" y="251"/>
                  </a:cubicBezTo>
                  <a:cubicBezTo>
                    <a:pt x="55" y="251"/>
                    <a:pt x="52" y="252"/>
                    <a:pt x="52" y="252"/>
                  </a:cubicBezTo>
                  <a:cubicBezTo>
                    <a:pt x="51" y="253"/>
                    <a:pt x="51" y="254"/>
                    <a:pt x="50" y="255"/>
                  </a:cubicBezTo>
                  <a:cubicBezTo>
                    <a:pt x="50" y="256"/>
                    <a:pt x="48" y="255"/>
                    <a:pt x="48" y="257"/>
                  </a:cubicBezTo>
                  <a:cubicBezTo>
                    <a:pt x="47" y="258"/>
                    <a:pt x="49" y="260"/>
                    <a:pt x="51" y="260"/>
                  </a:cubicBezTo>
                  <a:cubicBezTo>
                    <a:pt x="53" y="261"/>
                    <a:pt x="55" y="262"/>
                    <a:pt x="58" y="264"/>
                  </a:cubicBezTo>
                  <a:cubicBezTo>
                    <a:pt x="59" y="265"/>
                    <a:pt x="60" y="266"/>
                    <a:pt x="61" y="266"/>
                  </a:cubicBezTo>
                  <a:cubicBezTo>
                    <a:pt x="62" y="268"/>
                    <a:pt x="62" y="267"/>
                    <a:pt x="64" y="266"/>
                  </a:cubicBezTo>
                  <a:cubicBezTo>
                    <a:pt x="67" y="266"/>
                    <a:pt x="70" y="269"/>
                    <a:pt x="73" y="269"/>
                  </a:cubicBezTo>
                  <a:cubicBezTo>
                    <a:pt x="76" y="269"/>
                    <a:pt x="79" y="271"/>
                    <a:pt x="82" y="272"/>
                  </a:cubicBezTo>
                  <a:cubicBezTo>
                    <a:pt x="85" y="273"/>
                    <a:pt x="87" y="272"/>
                    <a:pt x="90" y="272"/>
                  </a:cubicBezTo>
                  <a:cubicBezTo>
                    <a:pt x="91" y="273"/>
                    <a:pt x="92" y="274"/>
                    <a:pt x="92" y="275"/>
                  </a:cubicBezTo>
                  <a:cubicBezTo>
                    <a:pt x="92" y="276"/>
                    <a:pt x="93" y="276"/>
                    <a:pt x="94" y="276"/>
                  </a:cubicBezTo>
                  <a:cubicBezTo>
                    <a:pt x="97" y="277"/>
                    <a:pt x="99" y="282"/>
                    <a:pt x="103" y="280"/>
                  </a:cubicBezTo>
                  <a:cubicBezTo>
                    <a:pt x="104" y="279"/>
                    <a:pt x="106" y="278"/>
                    <a:pt x="105" y="277"/>
                  </a:cubicBezTo>
                  <a:cubicBezTo>
                    <a:pt x="104" y="276"/>
                    <a:pt x="103" y="275"/>
                    <a:pt x="102" y="274"/>
                  </a:cubicBezTo>
                  <a:cubicBezTo>
                    <a:pt x="100" y="272"/>
                    <a:pt x="99" y="270"/>
                    <a:pt x="100" y="267"/>
                  </a:cubicBezTo>
                  <a:cubicBezTo>
                    <a:pt x="100" y="265"/>
                    <a:pt x="99" y="263"/>
                    <a:pt x="97" y="262"/>
                  </a:cubicBezTo>
                  <a:cubicBezTo>
                    <a:pt x="95" y="261"/>
                    <a:pt x="98" y="259"/>
                    <a:pt x="99" y="258"/>
                  </a:cubicBezTo>
                  <a:cubicBezTo>
                    <a:pt x="100" y="256"/>
                    <a:pt x="100" y="254"/>
                    <a:pt x="103" y="254"/>
                  </a:cubicBezTo>
                  <a:cubicBezTo>
                    <a:pt x="104" y="254"/>
                    <a:pt x="105" y="253"/>
                    <a:pt x="106" y="252"/>
                  </a:cubicBezTo>
                  <a:cubicBezTo>
                    <a:pt x="107" y="251"/>
                    <a:pt x="108" y="251"/>
                    <a:pt x="109" y="250"/>
                  </a:cubicBezTo>
                  <a:cubicBezTo>
                    <a:pt x="108" y="250"/>
                    <a:pt x="106" y="249"/>
                    <a:pt x="106" y="248"/>
                  </a:cubicBezTo>
                  <a:cubicBezTo>
                    <a:pt x="106" y="247"/>
                    <a:pt x="108" y="248"/>
                    <a:pt x="108" y="248"/>
                  </a:cubicBezTo>
                  <a:cubicBezTo>
                    <a:pt x="108" y="247"/>
                    <a:pt x="106" y="244"/>
                    <a:pt x="105" y="243"/>
                  </a:cubicBezTo>
                  <a:cubicBezTo>
                    <a:pt x="104" y="241"/>
                    <a:pt x="103" y="241"/>
                    <a:pt x="101" y="241"/>
                  </a:cubicBezTo>
                  <a:cubicBezTo>
                    <a:pt x="98" y="241"/>
                    <a:pt x="100" y="239"/>
                    <a:pt x="98" y="238"/>
                  </a:cubicBezTo>
                  <a:cubicBezTo>
                    <a:pt x="97" y="237"/>
                    <a:pt x="94" y="237"/>
                    <a:pt x="96" y="235"/>
                  </a:cubicBezTo>
                  <a:cubicBezTo>
                    <a:pt x="97" y="233"/>
                    <a:pt x="99" y="232"/>
                    <a:pt x="97" y="231"/>
                  </a:cubicBezTo>
                  <a:cubicBezTo>
                    <a:pt x="96" y="229"/>
                    <a:pt x="98" y="228"/>
                    <a:pt x="99" y="227"/>
                  </a:cubicBezTo>
                  <a:cubicBezTo>
                    <a:pt x="99" y="226"/>
                    <a:pt x="101" y="223"/>
                    <a:pt x="101" y="224"/>
                  </a:cubicBezTo>
                  <a:cubicBezTo>
                    <a:pt x="102" y="225"/>
                    <a:pt x="103" y="227"/>
                    <a:pt x="104" y="228"/>
                  </a:cubicBezTo>
                  <a:cubicBezTo>
                    <a:pt x="106" y="228"/>
                    <a:pt x="107" y="227"/>
                    <a:pt x="107" y="226"/>
                  </a:cubicBezTo>
                  <a:cubicBezTo>
                    <a:pt x="106" y="224"/>
                    <a:pt x="106" y="223"/>
                    <a:pt x="108" y="222"/>
                  </a:cubicBezTo>
                  <a:cubicBezTo>
                    <a:pt x="110" y="221"/>
                    <a:pt x="110" y="219"/>
                    <a:pt x="112" y="219"/>
                  </a:cubicBezTo>
                  <a:cubicBezTo>
                    <a:pt x="114" y="218"/>
                    <a:pt x="116" y="215"/>
                    <a:pt x="118" y="216"/>
                  </a:cubicBezTo>
                  <a:cubicBezTo>
                    <a:pt x="120" y="216"/>
                    <a:pt x="120" y="218"/>
                    <a:pt x="122" y="216"/>
                  </a:cubicBezTo>
                  <a:cubicBezTo>
                    <a:pt x="124" y="215"/>
                    <a:pt x="124" y="216"/>
                    <a:pt x="126" y="217"/>
                  </a:cubicBezTo>
                  <a:cubicBezTo>
                    <a:pt x="128" y="217"/>
                    <a:pt x="130" y="217"/>
                    <a:pt x="132" y="218"/>
                  </a:cubicBezTo>
                  <a:cubicBezTo>
                    <a:pt x="134" y="219"/>
                    <a:pt x="134" y="221"/>
                    <a:pt x="136" y="223"/>
                  </a:cubicBezTo>
                  <a:cubicBezTo>
                    <a:pt x="136" y="223"/>
                    <a:pt x="136" y="220"/>
                    <a:pt x="138" y="221"/>
                  </a:cubicBezTo>
                  <a:cubicBezTo>
                    <a:pt x="139" y="221"/>
                    <a:pt x="140" y="223"/>
                    <a:pt x="142" y="223"/>
                  </a:cubicBezTo>
                  <a:cubicBezTo>
                    <a:pt x="143" y="224"/>
                    <a:pt x="144" y="222"/>
                    <a:pt x="145" y="221"/>
                  </a:cubicBezTo>
                  <a:cubicBezTo>
                    <a:pt x="147" y="219"/>
                    <a:pt x="148" y="221"/>
                    <a:pt x="150" y="221"/>
                  </a:cubicBezTo>
                  <a:cubicBezTo>
                    <a:pt x="152" y="221"/>
                    <a:pt x="153" y="219"/>
                    <a:pt x="155" y="220"/>
                  </a:cubicBezTo>
                  <a:cubicBezTo>
                    <a:pt x="157" y="221"/>
                    <a:pt x="158" y="222"/>
                    <a:pt x="160" y="223"/>
                  </a:cubicBezTo>
                  <a:cubicBezTo>
                    <a:pt x="162" y="224"/>
                    <a:pt x="161" y="223"/>
                    <a:pt x="163" y="222"/>
                  </a:cubicBezTo>
                  <a:cubicBezTo>
                    <a:pt x="164" y="221"/>
                    <a:pt x="168" y="222"/>
                    <a:pt x="169" y="222"/>
                  </a:cubicBezTo>
                  <a:cubicBezTo>
                    <a:pt x="170" y="222"/>
                    <a:pt x="172" y="220"/>
                    <a:pt x="172" y="219"/>
                  </a:cubicBezTo>
                  <a:cubicBezTo>
                    <a:pt x="172" y="217"/>
                    <a:pt x="169" y="217"/>
                    <a:pt x="168" y="216"/>
                  </a:cubicBezTo>
                  <a:cubicBezTo>
                    <a:pt x="161" y="213"/>
                    <a:pt x="171" y="214"/>
                    <a:pt x="169" y="210"/>
                  </a:cubicBezTo>
                  <a:cubicBezTo>
                    <a:pt x="168" y="209"/>
                    <a:pt x="166" y="209"/>
                    <a:pt x="169" y="208"/>
                  </a:cubicBezTo>
                  <a:cubicBezTo>
                    <a:pt x="170" y="207"/>
                    <a:pt x="172" y="208"/>
                    <a:pt x="173" y="207"/>
                  </a:cubicBezTo>
                  <a:cubicBezTo>
                    <a:pt x="177" y="207"/>
                    <a:pt x="166" y="202"/>
                    <a:pt x="171" y="200"/>
                  </a:cubicBezTo>
                  <a:cubicBezTo>
                    <a:pt x="172" y="200"/>
                    <a:pt x="174" y="200"/>
                    <a:pt x="175" y="200"/>
                  </a:cubicBezTo>
                  <a:cubicBezTo>
                    <a:pt x="178" y="200"/>
                    <a:pt x="180" y="200"/>
                    <a:pt x="183" y="199"/>
                  </a:cubicBezTo>
                  <a:cubicBezTo>
                    <a:pt x="185" y="198"/>
                    <a:pt x="187" y="198"/>
                    <a:pt x="189" y="198"/>
                  </a:cubicBezTo>
                  <a:cubicBezTo>
                    <a:pt x="191" y="197"/>
                    <a:pt x="193" y="196"/>
                    <a:pt x="196" y="196"/>
                  </a:cubicBezTo>
                  <a:cubicBezTo>
                    <a:pt x="200" y="195"/>
                    <a:pt x="204" y="194"/>
                    <a:pt x="208" y="192"/>
                  </a:cubicBezTo>
                  <a:cubicBezTo>
                    <a:pt x="211" y="190"/>
                    <a:pt x="217" y="190"/>
                    <a:pt x="219" y="194"/>
                  </a:cubicBezTo>
                  <a:cubicBezTo>
                    <a:pt x="220" y="196"/>
                    <a:pt x="219" y="196"/>
                    <a:pt x="220" y="198"/>
                  </a:cubicBezTo>
                  <a:cubicBezTo>
                    <a:pt x="220" y="201"/>
                    <a:pt x="224" y="198"/>
                    <a:pt x="226" y="199"/>
                  </a:cubicBezTo>
                  <a:cubicBezTo>
                    <a:pt x="227" y="199"/>
                    <a:pt x="226" y="200"/>
                    <a:pt x="227" y="200"/>
                  </a:cubicBezTo>
                  <a:cubicBezTo>
                    <a:pt x="228" y="201"/>
                    <a:pt x="228" y="200"/>
                    <a:pt x="228" y="200"/>
                  </a:cubicBezTo>
                  <a:cubicBezTo>
                    <a:pt x="229" y="199"/>
                    <a:pt x="230" y="200"/>
                    <a:pt x="231" y="201"/>
                  </a:cubicBezTo>
                  <a:cubicBezTo>
                    <a:pt x="232" y="201"/>
                    <a:pt x="232" y="201"/>
                    <a:pt x="231" y="202"/>
                  </a:cubicBezTo>
                  <a:cubicBezTo>
                    <a:pt x="230" y="205"/>
                    <a:pt x="237" y="203"/>
                    <a:pt x="239" y="202"/>
                  </a:cubicBezTo>
                  <a:cubicBezTo>
                    <a:pt x="239" y="202"/>
                    <a:pt x="248" y="197"/>
                    <a:pt x="248" y="198"/>
                  </a:cubicBezTo>
                  <a:cubicBezTo>
                    <a:pt x="248" y="199"/>
                    <a:pt x="246" y="201"/>
                    <a:pt x="248" y="202"/>
                  </a:cubicBezTo>
                  <a:cubicBezTo>
                    <a:pt x="250" y="202"/>
                    <a:pt x="251" y="203"/>
                    <a:pt x="252" y="204"/>
                  </a:cubicBezTo>
                  <a:cubicBezTo>
                    <a:pt x="255" y="207"/>
                    <a:pt x="256" y="210"/>
                    <a:pt x="258" y="213"/>
                  </a:cubicBezTo>
                  <a:cubicBezTo>
                    <a:pt x="260" y="216"/>
                    <a:pt x="261" y="219"/>
                    <a:pt x="263" y="221"/>
                  </a:cubicBezTo>
                  <a:cubicBezTo>
                    <a:pt x="266" y="224"/>
                    <a:pt x="266" y="217"/>
                    <a:pt x="269" y="220"/>
                  </a:cubicBezTo>
                  <a:cubicBezTo>
                    <a:pt x="273" y="224"/>
                    <a:pt x="275" y="222"/>
                    <a:pt x="280" y="221"/>
                  </a:cubicBezTo>
                  <a:cubicBezTo>
                    <a:pt x="282" y="220"/>
                    <a:pt x="283" y="223"/>
                    <a:pt x="284" y="224"/>
                  </a:cubicBezTo>
                  <a:cubicBezTo>
                    <a:pt x="285" y="226"/>
                    <a:pt x="287" y="226"/>
                    <a:pt x="288" y="228"/>
                  </a:cubicBezTo>
                  <a:cubicBezTo>
                    <a:pt x="289" y="230"/>
                    <a:pt x="291" y="230"/>
                    <a:pt x="293" y="230"/>
                  </a:cubicBezTo>
                  <a:cubicBezTo>
                    <a:pt x="296" y="229"/>
                    <a:pt x="295" y="230"/>
                    <a:pt x="296" y="231"/>
                  </a:cubicBezTo>
                  <a:cubicBezTo>
                    <a:pt x="298" y="235"/>
                    <a:pt x="304" y="230"/>
                    <a:pt x="307" y="230"/>
                  </a:cubicBezTo>
                  <a:cubicBezTo>
                    <a:pt x="310" y="229"/>
                    <a:pt x="313" y="226"/>
                    <a:pt x="316" y="225"/>
                  </a:cubicBezTo>
                  <a:cubicBezTo>
                    <a:pt x="320" y="222"/>
                    <a:pt x="322" y="222"/>
                    <a:pt x="327" y="223"/>
                  </a:cubicBezTo>
                  <a:cubicBezTo>
                    <a:pt x="329" y="223"/>
                    <a:pt x="329" y="224"/>
                    <a:pt x="331" y="226"/>
                  </a:cubicBezTo>
                  <a:cubicBezTo>
                    <a:pt x="332" y="227"/>
                    <a:pt x="334" y="227"/>
                    <a:pt x="336" y="227"/>
                  </a:cubicBezTo>
                  <a:cubicBezTo>
                    <a:pt x="338" y="227"/>
                    <a:pt x="339" y="228"/>
                    <a:pt x="341" y="228"/>
                  </a:cubicBezTo>
                  <a:cubicBezTo>
                    <a:pt x="343" y="230"/>
                    <a:pt x="344" y="228"/>
                    <a:pt x="346" y="227"/>
                  </a:cubicBezTo>
                  <a:cubicBezTo>
                    <a:pt x="349" y="224"/>
                    <a:pt x="344" y="222"/>
                    <a:pt x="346" y="219"/>
                  </a:cubicBezTo>
                  <a:cubicBezTo>
                    <a:pt x="347" y="217"/>
                    <a:pt x="351" y="213"/>
                    <a:pt x="353" y="214"/>
                  </a:cubicBezTo>
                  <a:cubicBezTo>
                    <a:pt x="357" y="216"/>
                    <a:pt x="362" y="216"/>
                    <a:pt x="366" y="218"/>
                  </a:cubicBezTo>
                  <a:cubicBezTo>
                    <a:pt x="368" y="219"/>
                    <a:pt x="367" y="221"/>
                    <a:pt x="368" y="222"/>
                  </a:cubicBezTo>
                  <a:cubicBezTo>
                    <a:pt x="369" y="225"/>
                    <a:pt x="371" y="225"/>
                    <a:pt x="374" y="226"/>
                  </a:cubicBezTo>
                  <a:cubicBezTo>
                    <a:pt x="378" y="227"/>
                    <a:pt x="382" y="224"/>
                    <a:pt x="386" y="225"/>
                  </a:cubicBezTo>
                  <a:cubicBezTo>
                    <a:pt x="387" y="225"/>
                    <a:pt x="389" y="225"/>
                    <a:pt x="390" y="226"/>
                  </a:cubicBezTo>
                  <a:cubicBezTo>
                    <a:pt x="392" y="227"/>
                    <a:pt x="394" y="227"/>
                    <a:pt x="396" y="229"/>
                  </a:cubicBezTo>
                  <a:cubicBezTo>
                    <a:pt x="401" y="233"/>
                    <a:pt x="409" y="233"/>
                    <a:pt x="415" y="231"/>
                  </a:cubicBezTo>
                  <a:cubicBezTo>
                    <a:pt x="419" y="230"/>
                    <a:pt x="422" y="228"/>
                    <a:pt x="426" y="227"/>
                  </a:cubicBezTo>
                  <a:cubicBezTo>
                    <a:pt x="428" y="225"/>
                    <a:pt x="431" y="227"/>
                    <a:pt x="433" y="227"/>
                  </a:cubicBezTo>
                  <a:cubicBezTo>
                    <a:pt x="435" y="228"/>
                    <a:pt x="436" y="226"/>
                    <a:pt x="438" y="227"/>
                  </a:cubicBezTo>
                  <a:cubicBezTo>
                    <a:pt x="439" y="228"/>
                    <a:pt x="443" y="231"/>
                    <a:pt x="445" y="230"/>
                  </a:cubicBezTo>
                  <a:cubicBezTo>
                    <a:pt x="446" y="230"/>
                    <a:pt x="448" y="229"/>
                    <a:pt x="449" y="228"/>
                  </a:cubicBezTo>
                  <a:cubicBezTo>
                    <a:pt x="452" y="227"/>
                    <a:pt x="453" y="227"/>
                    <a:pt x="453" y="225"/>
                  </a:cubicBezTo>
                  <a:cubicBezTo>
                    <a:pt x="453" y="221"/>
                    <a:pt x="456" y="217"/>
                    <a:pt x="458" y="215"/>
                  </a:cubicBezTo>
                  <a:cubicBezTo>
                    <a:pt x="459" y="214"/>
                    <a:pt x="460" y="212"/>
                    <a:pt x="459" y="211"/>
                  </a:cubicBezTo>
                  <a:cubicBezTo>
                    <a:pt x="458" y="210"/>
                    <a:pt x="455" y="210"/>
                    <a:pt x="457" y="208"/>
                  </a:cubicBezTo>
                  <a:cubicBezTo>
                    <a:pt x="460" y="205"/>
                    <a:pt x="465" y="205"/>
                    <a:pt x="470" y="204"/>
                  </a:cubicBezTo>
                  <a:cubicBezTo>
                    <a:pt x="472" y="204"/>
                    <a:pt x="474" y="204"/>
                    <a:pt x="476" y="205"/>
                  </a:cubicBezTo>
                  <a:cubicBezTo>
                    <a:pt x="478" y="206"/>
                    <a:pt x="481" y="206"/>
                    <a:pt x="483" y="207"/>
                  </a:cubicBezTo>
                  <a:cubicBezTo>
                    <a:pt x="486" y="208"/>
                    <a:pt x="487" y="212"/>
                    <a:pt x="489" y="215"/>
                  </a:cubicBezTo>
                  <a:cubicBezTo>
                    <a:pt x="490" y="218"/>
                    <a:pt x="492" y="221"/>
                    <a:pt x="493" y="224"/>
                  </a:cubicBezTo>
                  <a:cubicBezTo>
                    <a:pt x="493" y="225"/>
                    <a:pt x="493" y="227"/>
                    <a:pt x="494" y="229"/>
                  </a:cubicBezTo>
                  <a:cubicBezTo>
                    <a:pt x="494" y="230"/>
                    <a:pt x="497" y="230"/>
                    <a:pt x="498" y="230"/>
                  </a:cubicBezTo>
                  <a:cubicBezTo>
                    <a:pt x="502" y="231"/>
                    <a:pt x="507" y="233"/>
                    <a:pt x="508" y="237"/>
                  </a:cubicBezTo>
                  <a:cubicBezTo>
                    <a:pt x="509" y="240"/>
                    <a:pt x="510" y="242"/>
                    <a:pt x="514" y="242"/>
                  </a:cubicBezTo>
                  <a:cubicBezTo>
                    <a:pt x="515" y="242"/>
                    <a:pt x="517" y="242"/>
                    <a:pt x="518" y="242"/>
                  </a:cubicBezTo>
                  <a:cubicBezTo>
                    <a:pt x="520" y="242"/>
                    <a:pt x="520" y="240"/>
                    <a:pt x="522" y="240"/>
                  </a:cubicBezTo>
                  <a:cubicBezTo>
                    <a:pt x="525" y="240"/>
                    <a:pt x="528" y="237"/>
                    <a:pt x="530" y="241"/>
                  </a:cubicBezTo>
                  <a:cubicBezTo>
                    <a:pt x="530" y="243"/>
                    <a:pt x="530" y="243"/>
                    <a:pt x="529" y="244"/>
                  </a:cubicBezTo>
                  <a:cubicBezTo>
                    <a:pt x="527" y="246"/>
                    <a:pt x="527" y="247"/>
                    <a:pt x="526" y="249"/>
                  </a:cubicBezTo>
                  <a:cubicBezTo>
                    <a:pt x="525" y="252"/>
                    <a:pt x="523" y="255"/>
                    <a:pt x="521" y="258"/>
                  </a:cubicBezTo>
                  <a:cubicBezTo>
                    <a:pt x="520" y="260"/>
                    <a:pt x="519" y="259"/>
                    <a:pt x="518" y="258"/>
                  </a:cubicBezTo>
                  <a:cubicBezTo>
                    <a:pt x="516" y="257"/>
                    <a:pt x="516" y="258"/>
                    <a:pt x="514" y="259"/>
                  </a:cubicBezTo>
                  <a:cubicBezTo>
                    <a:pt x="513" y="259"/>
                    <a:pt x="511" y="260"/>
                    <a:pt x="511" y="260"/>
                  </a:cubicBezTo>
                  <a:cubicBezTo>
                    <a:pt x="510" y="261"/>
                    <a:pt x="513" y="265"/>
                    <a:pt x="513" y="267"/>
                  </a:cubicBezTo>
                  <a:cubicBezTo>
                    <a:pt x="512" y="268"/>
                    <a:pt x="512" y="270"/>
                    <a:pt x="512" y="271"/>
                  </a:cubicBezTo>
                  <a:cubicBezTo>
                    <a:pt x="511" y="273"/>
                    <a:pt x="509" y="272"/>
                    <a:pt x="509" y="274"/>
                  </a:cubicBezTo>
                  <a:cubicBezTo>
                    <a:pt x="511" y="273"/>
                    <a:pt x="512" y="274"/>
                    <a:pt x="514" y="272"/>
                  </a:cubicBezTo>
                  <a:cubicBezTo>
                    <a:pt x="515" y="270"/>
                    <a:pt x="517" y="272"/>
                    <a:pt x="519" y="272"/>
                  </a:cubicBezTo>
                  <a:cubicBezTo>
                    <a:pt x="523" y="274"/>
                    <a:pt x="527" y="272"/>
                    <a:pt x="531" y="269"/>
                  </a:cubicBezTo>
                  <a:cubicBezTo>
                    <a:pt x="534" y="266"/>
                    <a:pt x="537" y="262"/>
                    <a:pt x="540" y="259"/>
                  </a:cubicBezTo>
                  <a:cubicBezTo>
                    <a:pt x="543" y="255"/>
                    <a:pt x="546" y="251"/>
                    <a:pt x="549" y="247"/>
                  </a:cubicBezTo>
                  <a:cubicBezTo>
                    <a:pt x="554" y="240"/>
                    <a:pt x="559" y="235"/>
                    <a:pt x="558" y="226"/>
                  </a:cubicBezTo>
                  <a:cubicBezTo>
                    <a:pt x="558" y="222"/>
                    <a:pt x="559" y="220"/>
                    <a:pt x="561" y="217"/>
                  </a:cubicBezTo>
                  <a:cubicBezTo>
                    <a:pt x="562" y="215"/>
                    <a:pt x="562" y="214"/>
                    <a:pt x="563" y="212"/>
                  </a:cubicBezTo>
                  <a:cubicBezTo>
                    <a:pt x="563" y="212"/>
                    <a:pt x="563" y="211"/>
                    <a:pt x="563" y="210"/>
                  </a:cubicBezTo>
                  <a:cubicBezTo>
                    <a:pt x="563" y="209"/>
                    <a:pt x="561" y="208"/>
                    <a:pt x="561" y="207"/>
                  </a:cubicBezTo>
                  <a:cubicBezTo>
                    <a:pt x="561" y="207"/>
                    <a:pt x="563" y="208"/>
                    <a:pt x="563" y="207"/>
                  </a:cubicBezTo>
                  <a:cubicBezTo>
                    <a:pt x="562" y="206"/>
                    <a:pt x="562" y="205"/>
                    <a:pt x="561" y="205"/>
                  </a:cubicBezTo>
                  <a:cubicBezTo>
                    <a:pt x="560" y="204"/>
                    <a:pt x="558" y="201"/>
                    <a:pt x="557" y="200"/>
                  </a:cubicBezTo>
                  <a:cubicBezTo>
                    <a:pt x="556" y="200"/>
                    <a:pt x="551" y="198"/>
                    <a:pt x="550" y="199"/>
                  </a:cubicBezTo>
                  <a:cubicBezTo>
                    <a:pt x="550" y="200"/>
                    <a:pt x="551" y="201"/>
                    <a:pt x="550" y="201"/>
                  </a:cubicBezTo>
                  <a:cubicBezTo>
                    <a:pt x="548" y="201"/>
                    <a:pt x="548" y="203"/>
                    <a:pt x="547" y="203"/>
                  </a:cubicBezTo>
                  <a:cubicBezTo>
                    <a:pt x="545" y="205"/>
                    <a:pt x="544" y="202"/>
                    <a:pt x="544" y="201"/>
                  </a:cubicBezTo>
                  <a:cubicBezTo>
                    <a:pt x="544" y="199"/>
                    <a:pt x="546" y="198"/>
                    <a:pt x="543" y="199"/>
                  </a:cubicBezTo>
                  <a:cubicBezTo>
                    <a:pt x="540" y="200"/>
                    <a:pt x="544" y="202"/>
                    <a:pt x="540" y="202"/>
                  </a:cubicBezTo>
                  <a:cubicBezTo>
                    <a:pt x="539" y="202"/>
                    <a:pt x="541" y="197"/>
                    <a:pt x="540" y="196"/>
                  </a:cubicBezTo>
                  <a:cubicBezTo>
                    <a:pt x="540" y="197"/>
                    <a:pt x="529" y="197"/>
                    <a:pt x="534" y="194"/>
                  </a:cubicBezTo>
                  <a:cubicBezTo>
                    <a:pt x="538" y="191"/>
                    <a:pt x="542" y="188"/>
                    <a:pt x="546" y="185"/>
                  </a:cubicBezTo>
                  <a:cubicBezTo>
                    <a:pt x="547" y="184"/>
                    <a:pt x="548" y="182"/>
                    <a:pt x="549" y="181"/>
                  </a:cubicBezTo>
                  <a:cubicBezTo>
                    <a:pt x="552" y="179"/>
                    <a:pt x="555" y="177"/>
                    <a:pt x="557" y="175"/>
                  </a:cubicBezTo>
                  <a:cubicBezTo>
                    <a:pt x="558" y="174"/>
                    <a:pt x="559" y="172"/>
                    <a:pt x="561" y="171"/>
                  </a:cubicBezTo>
                  <a:cubicBezTo>
                    <a:pt x="563" y="169"/>
                    <a:pt x="565" y="167"/>
                    <a:pt x="567" y="165"/>
                  </a:cubicBezTo>
                  <a:cubicBezTo>
                    <a:pt x="571" y="162"/>
                    <a:pt x="577" y="162"/>
                    <a:pt x="582" y="162"/>
                  </a:cubicBezTo>
                  <a:cubicBezTo>
                    <a:pt x="583" y="162"/>
                    <a:pt x="584" y="162"/>
                    <a:pt x="585" y="162"/>
                  </a:cubicBezTo>
                  <a:cubicBezTo>
                    <a:pt x="586" y="163"/>
                    <a:pt x="586" y="164"/>
                    <a:pt x="587" y="164"/>
                  </a:cubicBezTo>
                  <a:cubicBezTo>
                    <a:pt x="588" y="163"/>
                    <a:pt x="590" y="163"/>
                    <a:pt x="591" y="162"/>
                  </a:cubicBezTo>
                  <a:cubicBezTo>
                    <a:pt x="592" y="162"/>
                    <a:pt x="593" y="163"/>
                    <a:pt x="594" y="163"/>
                  </a:cubicBezTo>
                  <a:cubicBezTo>
                    <a:pt x="595" y="163"/>
                    <a:pt x="596" y="163"/>
                    <a:pt x="597" y="163"/>
                  </a:cubicBezTo>
                  <a:cubicBezTo>
                    <a:pt x="597" y="162"/>
                    <a:pt x="598" y="163"/>
                    <a:pt x="599" y="163"/>
                  </a:cubicBezTo>
                  <a:cubicBezTo>
                    <a:pt x="601" y="163"/>
                    <a:pt x="601" y="160"/>
                    <a:pt x="604" y="160"/>
                  </a:cubicBezTo>
                  <a:cubicBezTo>
                    <a:pt x="605" y="160"/>
                    <a:pt x="607" y="160"/>
                    <a:pt x="608" y="160"/>
                  </a:cubicBezTo>
                  <a:cubicBezTo>
                    <a:pt x="609" y="161"/>
                    <a:pt x="610" y="162"/>
                    <a:pt x="611" y="162"/>
                  </a:cubicBezTo>
                  <a:cubicBezTo>
                    <a:pt x="612" y="163"/>
                    <a:pt x="616" y="161"/>
                    <a:pt x="616" y="164"/>
                  </a:cubicBezTo>
                  <a:cubicBezTo>
                    <a:pt x="616" y="164"/>
                    <a:pt x="613" y="164"/>
                    <a:pt x="613" y="165"/>
                  </a:cubicBezTo>
                  <a:cubicBezTo>
                    <a:pt x="612" y="167"/>
                    <a:pt x="616" y="166"/>
                    <a:pt x="616" y="166"/>
                  </a:cubicBezTo>
                  <a:cubicBezTo>
                    <a:pt x="618" y="166"/>
                    <a:pt x="620" y="166"/>
                    <a:pt x="621" y="166"/>
                  </a:cubicBezTo>
                  <a:cubicBezTo>
                    <a:pt x="622" y="165"/>
                    <a:pt x="622" y="165"/>
                    <a:pt x="623" y="164"/>
                  </a:cubicBezTo>
                  <a:cubicBezTo>
                    <a:pt x="624" y="164"/>
                    <a:pt x="625" y="165"/>
                    <a:pt x="627" y="165"/>
                  </a:cubicBezTo>
                  <a:cubicBezTo>
                    <a:pt x="628" y="165"/>
                    <a:pt x="635" y="163"/>
                    <a:pt x="631" y="162"/>
                  </a:cubicBezTo>
                  <a:cubicBezTo>
                    <a:pt x="629" y="162"/>
                    <a:pt x="628" y="163"/>
                    <a:pt x="628" y="160"/>
                  </a:cubicBezTo>
                  <a:cubicBezTo>
                    <a:pt x="628" y="159"/>
                    <a:pt x="630" y="156"/>
                    <a:pt x="631" y="155"/>
                  </a:cubicBezTo>
                  <a:cubicBezTo>
                    <a:pt x="633" y="154"/>
                    <a:pt x="634" y="153"/>
                    <a:pt x="636" y="151"/>
                  </a:cubicBezTo>
                  <a:cubicBezTo>
                    <a:pt x="637" y="150"/>
                    <a:pt x="639" y="150"/>
                    <a:pt x="640" y="148"/>
                  </a:cubicBezTo>
                  <a:cubicBezTo>
                    <a:pt x="641" y="146"/>
                    <a:pt x="642" y="145"/>
                    <a:pt x="644" y="145"/>
                  </a:cubicBezTo>
                  <a:cubicBezTo>
                    <a:pt x="646" y="145"/>
                    <a:pt x="649" y="144"/>
                    <a:pt x="651" y="144"/>
                  </a:cubicBezTo>
                  <a:cubicBezTo>
                    <a:pt x="653" y="144"/>
                    <a:pt x="654" y="146"/>
                    <a:pt x="655" y="146"/>
                  </a:cubicBezTo>
                  <a:cubicBezTo>
                    <a:pt x="656" y="145"/>
                    <a:pt x="657" y="143"/>
                    <a:pt x="658" y="144"/>
                  </a:cubicBezTo>
                  <a:cubicBezTo>
                    <a:pt x="659" y="145"/>
                    <a:pt x="656" y="148"/>
                    <a:pt x="656" y="149"/>
                  </a:cubicBezTo>
                  <a:cubicBezTo>
                    <a:pt x="656" y="151"/>
                    <a:pt x="657" y="149"/>
                    <a:pt x="659" y="150"/>
                  </a:cubicBezTo>
                  <a:cubicBezTo>
                    <a:pt x="659" y="150"/>
                    <a:pt x="657" y="152"/>
                    <a:pt x="657" y="153"/>
                  </a:cubicBezTo>
                  <a:cubicBezTo>
                    <a:pt x="657" y="154"/>
                    <a:pt x="664" y="149"/>
                    <a:pt x="664" y="149"/>
                  </a:cubicBezTo>
                  <a:cubicBezTo>
                    <a:pt x="665" y="148"/>
                    <a:pt x="666" y="147"/>
                    <a:pt x="668" y="146"/>
                  </a:cubicBezTo>
                  <a:cubicBezTo>
                    <a:pt x="669" y="145"/>
                    <a:pt x="672" y="147"/>
                    <a:pt x="672" y="145"/>
                  </a:cubicBezTo>
                  <a:cubicBezTo>
                    <a:pt x="671" y="143"/>
                    <a:pt x="672" y="139"/>
                    <a:pt x="675" y="139"/>
                  </a:cubicBezTo>
                  <a:cubicBezTo>
                    <a:pt x="676" y="138"/>
                    <a:pt x="678" y="137"/>
                    <a:pt x="679" y="138"/>
                  </a:cubicBezTo>
                  <a:cubicBezTo>
                    <a:pt x="680" y="138"/>
                    <a:pt x="682" y="140"/>
                    <a:pt x="683" y="139"/>
                  </a:cubicBezTo>
                  <a:cubicBezTo>
                    <a:pt x="681" y="140"/>
                    <a:pt x="678" y="139"/>
                    <a:pt x="677" y="142"/>
                  </a:cubicBezTo>
                  <a:cubicBezTo>
                    <a:pt x="677" y="143"/>
                    <a:pt x="677" y="144"/>
                    <a:pt x="677" y="145"/>
                  </a:cubicBezTo>
                  <a:cubicBezTo>
                    <a:pt x="677" y="146"/>
                    <a:pt x="675" y="146"/>
                    <a:pt x="676" y="147"/>
                  </a:cubicBezTo>
                  <a:cubicBezTo>
                    <a:pt x="676" y="148"/>
                    <a:pt x="677" y="148"/>
                    <a:pt x="676" y="149"/>
                  </a:cubicBezTo>
                  <a:cubicBezTo>
                    <a:pt x="675" y="149"/>
                    <a:pt x="674" y="150"/>
                    <a:pt x="675" y="151"/>
                  </a:cubicBezTo>
                  <a:cubicBezTo>
                    <a:pt x="675" y="151"/>
                    <a:pt x="669" y="153"/>
                    <a:pt x="669" y="154"/>
                  </a:cubicBezTo>
                  <a:cubicBezTo>
                    <a:pt x="667" y="155"/>
                    <a:pt x="666" y="157"/>
                    <a:pt x="664" y="158"/>
                  </a:cubicBezTo>
                  <a:cubicBezTo>
                    <a:pt x="662" y="160"/>
                    <a:pt x="660" y="161"/>
                    <a:pt x="658" y="163"/>
                  </a:cubicBezTo>
                  <a:cubicBezTo>
                    <a:pt x="654" y="166"/>
                    <a:pt x="651" y="173"/>
                    <a:pt x="646" y="173"/>
                  </a:cubicBezTo>
                  <a:cubicBezTo>
                    <a:pt x="645" y="173"/>
                    <a:pt x="641" y="174"/>
                    <a:pt x="641" y="175"/>
                  </a:cubicBezTo>
                  <a:cubicBezTo>
                    <a:pt x="641" y="178"/>
                    <a:pt x="641" y="179"/>
                    <a:pt x="638" y="181"/>
                  </a:cubicBezTo>
                  <a:cubicBezTo>
                    <a:pt x="634" y="184"/>
                    <a:pt x="634" y="190"/>
                    <a:pt x="635" y="195"/>
                  </a:cubicBezTo>
                  <a:cubicBezTo>
                    <a:pt x="636" y="200"/>
                    <a:pt x="635" y="206"/>
                    <a:pt x="638" y="210"/>
                  </a:cubicBezTo>
                  <a:cubicBezTo>
                    <a:pt x="639" y="212"/>
                    <a:pt x="639" y="215"/>
                    <a:pt x="639" y="217"/>
                  </a:cubicBezTo>
                  <a:cubicBezTo>
                    <a:pt x="639" y="217"/>
                    <a:pt x="639" y="219"/>
                    <a:pt x="640" y="219"/>
                  </a:cubicBezTo>
                  <a:cubicBezTo>
                    <a:pt x="641" y="219"/>
                    <a:pt x="639" y="222"/>
                    <a:pt x="640" y="222"/>
                  </a:cubicBezTo>
                  <a:cubicBezTo>
                    <a:pt x="640" y="222"/>
                    <a:pt x="645" y="218"/>
                    <a:pt x="645" y="217"/>
                  </a:cubicBezTo>
                  <a:cubicBezTo>
                    <a:pt x="647" y="215"/>
                    <a:pt x="648" y="213"/>
                    <a:pt x="649" y="210"/>
                  </a:cubicBezTo>
                  <a:cubicBezTo>
                    <a:pt x="650" y="208"/>
                    <a:pt x="654" y="206"/>
                    <a:pt x="655" y="206"/>
                  </a:cubicBezTo>
                  <a:cubicBezTo>
                    <a:pt x="658" y="208"/>
                    <a:pt x="655" y="202"/>
                    <a:pt x="656" y="201"/>
                  </a:cubicBezTo>
                  <a:cubicBezTo>
                    <a:pt x="658" y="198"/>
                    <a:pt x="659" y="197"/>
                    <a:pt x="662" y="197"/>
                  </a:cubicBezTo>
                  <a:cubicBezTo>
                    <a:pt x="665" y="197"/>
                    <a:pt x="669" y="197"/>
                    <a:pt x="667" y="194"/>
                  </a:cubicBezTo>
                  <a:cubicBezTo>
                    <a:pt x="664" y="191"/>
                    <a:pt x="666" y="188"/>
                    <a:pt x="669" y="186"/>
                  </a:cubicBezTo>
                  <a:cubicBezTo>
                    <a:pt x="670" y="185"/>
                    <a:pt x="670" y="187"/>
                    <a:pt x="671" y="187"/>
                  </a:cubicBezTo>
                  <a:cubicBezTo>
                    <a:pt x="673" y="187"/>
                    <a:pt x="673" y="184"/>
                    <a:pt x="673" y="183"/>
                  </a:cubicBezTo>
                  <a:cubicBezTo>
                    <a:pt x="671" y="181"/>
                    <a:pt x="669" y="180"/>
                    <a:pt x="671" y="177"/>
                  </a:cubicBezTo>
                  <a:cubicBezTo>
                    <a:pt x="671" y="177"/>
                    <a:pt x="674" y="176"/>
                    <a:pt x="673" y="175"/>
                  </a:cubicBezTo>
                  <a:cubicBezTo>
                    <a:pt x="672" y="175"/>
                    <a:pt x="671" y="173"/>
                    <a:pt x="670" y="173"/>
                  </a:cubicBezTo>
                  <a:cubicBezTo>
                    <a:pt x="669" y="173"/>
                    <a:pt x="670" y="174"/>
                    <a:pt x="669" y="174"/>
                  </a:cubicBezTo>
                  <a:cubicBezTo>
                    <a:pt x="667" y="174"/>
                    <a:pt x="666" y="173"/>
                    <a:pt x="667" y="171"/>
                  </a:cubicBezTo>
                  <a:cubicBezTo>
                    <a:pt x="668" y="169"/>
                    <a:pt x="670" y="168"/>
                    <a:pt x="672" y="165"/>
                  </a:cubicBezTo>
                  <a:cubicBezTo>
                    <a:pt x="673" y="163"/>
                    <a:pt x="673" y="160"/>
                    <a:pt x="676" y="158"/>
                  </a:cubicBezTo>
                  <a:cubicBezTo>
                    <a:pt x="677" y="157"/>
                    <a:pt x="677" y="159"/>
                    <a:pt x="677" y="159"/>
                  </a:cubicBezTo>
                  <a:cubicBezTo>
                    <a:pt x="679" y="159"/>
                    <a:pt x="679" y="157"/>
                    <a:pt x="680" y="158"/>
                  </a:cubicBezTo>
                  <a:cubicBezTo>
                    <a:pt x="681" y="158"/>
                    <a:pt x="681" y="159"/>
                    <a:pt x="682" y="158"/>
                  </a:cubicBezTo>
                  <a:cubicBezTo>
                    <a:pt x="684" y="157"/>
                    <a:pt x="685" y="156"/>
                    <a:pt x="687" y="155"/>
                  </a:cubicBezTo>
                  <a:cubicBezTo>
                    <a:pt x="690" y="154"/>
                    <a:pt x="686" y="158"/>
                    <a:pt x="688" y="159"/>
                  </a:cubicBezTo>
                  <a:cubicBezTo>
                    <a:pt x="688" y="160"/>
                    <a:pt x="692" y="156"/>
                    <a:pt x="693" y="156"/>
                  </a:cubicBezTo>
                  <a:cubicBezTo>
                    <a:pt x="695" y="155"/>
                    <a:pt x="697" y="154"/>
                    <a:pt x="700" y="154"/>
                  </a:cubicBezTo>
                  <a:cubicBezTo>
                    <a:pt x="702" y="154"/>
                    <a:pt x="704" y="154"/>
                    <a:pt x="705" y="156"/>
                  </a:cubicBezTo>
                  <a:cubicBezTo>
                    <a:pt x="706" y="156"/>
                    <a:pt x="707" y="157"/>
                    <a:pt x="708" y="158"/>
                  </a:cubicBezTo>
                  <a:cubicBezTo>
                    <a:pt x="709" y="159"/>
                    <a:pt x="709" y="156"/>
                    <a:pt x="710" y="156"/>
                  </a:cubicBezTo>
                  <a:cubicBezTo>
                    <a:pt x="718" y="149"/>
                    <a:pt x="727" y="146"/>
                    <a:pt x="736" y="142"/>
                  </a:cubicBezTo>
                  <a:cubicBezTo>
                    <a:pt x="738" y="141"/>
                    <a:pt x="741" y="140"/>
                    <a:pt x="742" y="138"/>
                  </a:cubicBezTo>
                  <a:cubicBezTo>
                    <a:pt x="743" y="136"/>
                    <a:pt x="743" y="139"/>
                    <a:pt x="745" y="139"/>
                  </a:cubicBezTo>
                  <a:cubicBezTo>
                    <a:pt x="746" y="139"/>
                    <a:pt x="748" y="139"/>
                    <a:pt x="749" y="139"/>
                  </a:cubicBezTo>
                  <a:cubicBezTo>
                    <a:pt x="750" y="140"/>
                    <a:pt x="751" y="141"/>
                    <a:pt x="752" y="141"/>
                  </a:cubicBezTo>
                  <a:cubicBezTo>
                    <a:pt x="755" y="141"/>
                    <a:pt x="755" y="137"/>
                    <a:pt x="754" y="135"/>
                  </a:cubicBezTo>
                  <a:cubicBezTo>
                    <a:pt x="754" y="134"/>
                    <a:pt x="750" y="132"/>
                    <a:pt x="751" y="131"/>
                  </a:cubicBezTo>
                  <a:cubicBezTo>
                    <a:pt x="751" y="130"/>
                    <a:pt x="749" y="125"/>
                    <a:pt x="748" y="126"/>
                  </a:cubicBezTo>
                  <a:cubicBezTo>
                    <a:pt x="748" y="127"/>
                    <a:pt x="746" y="125"/>
                    <a:pt x="745" y="125"/>
                  </a:cubicBezTo>
                  <a:cubicBezTo>
                    <a:pt x="744" y="124"/>
                    <a:pt x="745" y="123"/>
                    <a:pt x="744" y="122"/>
                  </a:cubicBezTo>
                  <a:cubicBezTo>
                    <a:pt x="744" y="121"/>
                    <a:pt x="741" y="122"/>
                    <a:pt x="741" y="122"/>
                  </a:cubicBezTo>
                  <a:cubicBezTo>
                    <a:pt x="740" y="123"/>
                    <a:pt x="737" y="122"/>
                    <a:pt x="738" y="121"/>
                  </a:cubicBezTo>
                  <a:cubicBezTo>
                    <a:pt x="738" y="120"/>
                    <a:pt x="741" y="121"/>
                    <a:pt x="742" y="121"/>
                  </a:cubicBezTo>
                  <a:cubicBezTo>
                    <a:pt x="742" y="120"/>
                    <a:pt x="739" y="120"/>
                    <a:pt x="739" y="120"/>
                  </a:cubicBezTo>
                  <a:cubicBezTo>
                    <a:pt x="739" y="117"/>
                    <a:pt x="747" y="122"/>
                    <a:pt x="748" y="122"/>
                  </a:cubicBezTo>
                  <a:cubicBezTo>
                    <a:pt x="750" y="123"/>
                    <a:pt x="756" y="121"/>
                    <a:pt x="758" y="119"/>
                  </a:cubicBezTo>
                  <a:cubicBezTo>
                    <a:pt x="759" y="118"/>
                    <a:pt x="757" y="118"/>
                    <a:pt x="757" y="117"/>
                  </a:cubicBezTo>
                  <a:cubicBezTo>
                    <a:pt x="757" y="117"/>
                    <a:pt x="761" y="117"/>
                    <a:pt x="761" y="115"/>
                  </a:cubicBezTo>
                  <a:cubicBezTo>
                    <a:pt x="760" y="114"/>
                    <a:pt x="758" y="113"/>
                    <a:pt x="759" y="112"/>
                  </a:cubicBezTo>
                  <a:cubicBezTo>
                    <a:pt x="759" y="111"/>
                    <a:pt x="761" y="109"/>
                    <a:pt x="761" y="109"/>
                  </a:cubicBezTo>
                  <a:cubicBezTo>
                    <a:pt x="762" y="109"/>
                    <a:pt x="766" y="110"/>
                    <a:pt x="766" y="109"/>
                  </a:cubicBezTo>
                  <a:cubicBezTo>
                    <a:pt x="765" y="110"/>
                    <a:pt x="762" y="111"/>
                    <a:pt x="763" y="112"/>
                  </a:cubicBezTo>
                  <a:cubicBezTo>
                    <a:pt x="764" y="113"/>
                    <a:pt x="765" y="114"/>
                    <a:pt x="765" y="114"/>
                  </a:cubicBezTo>
                  <a:cubicBezTo>
                    <a:pt x="765" y="115"/>
                    <a:pt x="764" y="116"/>
                    <a:pt x="765" y="116"/>
                  </a:cubicBezTo>
                  <a:cubicBezTo>
                    <a:pt x="767" y="116"/>
                    <a:pt x="769" y="115"/>
                    <a:pt x="771" y="115"/>
                  </a:cubicBezTo>
                  <a:cubicBezTo>
                    <a:pt x="773" y="115"/>
                    <a:pt x="775" y="115"/>
                    <a:pt x="777" y="116"/>
                  </a:cubicBezTo>
                  <a:cubicBezTo>
                    <a:pt x="778" y="117"/>
                    <a:pt x="778" y="117"/>
                    <a:pt x="778" y="119"/>
                  </a:cubicBezTo>
                  <a:cubicBezTo>
                    <a:pt x="778" y="120"/>
                    <a:pt x="782" y="121"/>
                    <a:pt x="783" y="121"/>
                  </a:cubicBezTo>
                  <a:cubicBezTo>
                    <a:pt x="784" y="122"/>
                    <a:pt x="790" y="126"/>
                    <a:pt x="791" y="124"/>
                  </a:cubicBezTo>
                  <a:cubicBezTo>
                    <a:pt x="790" y="127"/>
                    <a:pt x="796" y="124"/>
                    <a:pt x="796" y="124"/>
                  </a:cubicBezTo>
                  <a:cubicBezTo>
                    <a:pt x="796" y="123"/>
                    <a:pt x="792" y="123"/>
                    <a:pt x="793" y="122"/>
                  </a:cubicBezTo>
                  <a:cubicBezTo>
                    <a:pt x="793" y="120"/>
                    <a:pt x="796" y="122"/>
                    <a:pt x="796" y="122"/>
                  </a:cubicBezTo>
                  <a:cubicBezTo>
                    <a:pt x="796" y="120"/>
                    <a:pt x="795" y="122"/>
                    <a:pt x="796" y="119"/>
                  </a:cubicBezTo>
                  <a:cubicBezTo>
                    <a:pt x="796" y="118"/>
                    <a:pt x="796" y="117"/>
                    <a:pt x="796" y="116"/>
                  </a:cubicBezTo>
                  <a:cubicBezTo>
                    <a:pt x="795" y="115"/>
                    <a:pt x="794" y="115"/>
                    <a:pt x="794" y="114"/>
                  </a:cubicBezTo>
                  <a:cubicBezTo>
                    <a:pt x="794" y="114"/>
                    <a:pt x="801" y="116"/>
                    <a:pt x="802" y="115"/>
                  </a:cubicBezTo>
                  <a:cubicBezTo>
                    <a:pt x="802" y="115"/>
                    <a:pt x="801" y="114"/>
                    <a:pt x="800" y="114"/>
                  </a:cubicBezTo>
                  <a:cubicBezTo>
                    <a:pt x="801" y="114"/>
                    <a:pt x="804" y="115"/>
                    <a:pt x="805" y="114"/>
                  </a:cubicBezTo>
                  <a:cubicBezTo>
                    <a:pt x="805" y="113"/>
                    <a:pt x="805" y="112"/>
                    <a:pt x="806" y="111"/>
                  </a:cubicBezTo>
                  <a:cubicBezTo>
                    <a:pt x="806" y="111"/>
                    <a:pt x="809" y="111"/>
                    <a:pt x="809" y="111"/>
                  </a:cubicBezTo>
                  <a:cubicBezTo>
                    <a:pt x="809" y="111"/>
                    <a:pt x="808" y="111"/>
                    <a:pt x="808" y="111"/>
                  </a:cubicBezTo>
                  <a:cubicBezTo>
                    <a:pt x="807" y="110"/>
                    <a:pt x="810" y="111"/>
                    <a:pt x="808" y="111"/>
                  </a:cubicBezTo>
                  <a:close/>
                  <a:moveTo>
                    <a:pt x="405" y="192"/>
                  </a:moveTo>
                  <a:cubicBezTo>
                    <a:pt x="404" y="195"/>
                    <a:pt x="404" y="198"/>
                    <a:pt x="403" y="201"/>
                  </a:cubicBezTo>
                  <a:cubicBezTo>
                    <a:pt x="402" y="203"/>
                    <a:pt x="399" y="202"/>
                    <a:pt x="399" y="204"/>
                  </a:cubicBezTo>
                  <a:cubicBezTo>
                    <a:pt x="399" y="204"/>
                    <a:pt x="401" y="204"/>
                    <a:pt x="402" y="204"/>
                  </a:cubicBezTo>
                  <a:cubicBezTo>
                    <a:pt x="402" y="204"/>
                    <a:pt x="393" y="210"/>
                    <a:pt x="392" y="210"/>
                  </a:cubicBezTo>
                  <a:cubicBezTo>
                    <a:pt x="391" y="211"/>
                    <a:pt x="390" y="212"/>
                    <a:pt x="388" y="212"/>
                  </a:cubicBezTo>
                  <a:cubicBezTo>
                    <a:pt x="387" y="213"/>
                    <a:pt x="386" y="215"/>
                    <a:pt x="385" y="216"/>
                  </a:cubicBezTo>
                  <a:cubicBezTo>
                    <a:pt x="384" y="217"/>
                    <a:pt x="377" y="219"/>
                    <a:pt x="376" y="217"/>
                  </a:cubicBezTo>
                  <a:cubicBezTo>
                    <a:pt x="376" y="216"/>
                    <a:pt x="383" y="214"/>
                    <a:pt x="384" y="213"/>
                  </a:cubicBezTo>
                  <a:cubicBezTo>
                    <a:pt x="387" y="211"/>
                    <a:pt x="390" y="208"/>
                    <a:pt x="393" y="206"/>
                  </a:cubicBezTo>
                  <a:cubicBezTo>
                    <a:pt x="395" y="205"/>
                    <a:pt x="395" y="202"/>
                    <a:pt x="397" y="201"/>
                  </a:cubicBezTo>
                  <a:cubicBezTo>
                    <a:pt x="399" y="198"/>
                    <a:pt x="401" y="195"/>
                    <a:pt x="402" y="192"/>
                  </a:cubicBezTo>
                  <a:cubicBezTo>
                    <a:pt x="402" y="190"/>
                    <a:pt x="402" y="190"/>
                    <a:pt x="404" y="189"/>
                  </a:cubicBezTo>
                  <a:cubicBezTo>
                    <a:pt x="406" y="188"/>
                    <a:pt x="405" y="191"/>
                    <a:pt x="405" y="192"/>
                  </a:cubicBezTo>
                  <a:cubicBezTo>
                    <a:pt x="404" y="193"/>
                    <a:pt x="405" y="190"/>
                    <a:pt x="405" y="192"/>
                  </a:cubicBezTo>
                  <a:close/>
                </a:path>
              </a:pathLst>
            </a:custGeom>
            <a:solidFill>
              <a:schemeClr val="accent3"/>
            </a:solid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20" name="Freeform 721">
              <a:extLst>
                <a:ext uri="{FF2B5EF4-FFF2-40B4-BE49-F238E27FC236}">
                  <a16:creationId xmlns:a16="http://schemas.microsoft.com/office/drawing/2014/main" id="{DE997D27-06B9-801B-3885-74CEF9AF89FF}"/>
                </a:ext>
              </a:extLst>
            </p:cNvPr>
            <p:cNvSpPr>
              <a:spLocks/>
            </p:cNvSpPr>
            <p:nvPr/>
          </p:nvSpPr>
          <p:spPr bwMode="auto">
            <a:xfrm>
              <a:off x="18193828" y="6226607"/>
              <a:ext cx="140127" cy="299442"/>
            </a:xfrm>
            <a:custGeom>
              <a:avLst/>
              <a:gdLst>
                <a:gd name="T0" fmla="*/ 13 w 15"/>
                <a:gd name="T1" fmla="*/ 26 h 32"/>
                <a:gd name="T2" fmla="*/ 10 w 15"/>
                <a:gd name="T3" fmla="*/ 13 h 32"/>
                <a:gd name="T4" fmla="*/ 9 w 15"/>
                <a:gd name="T5" fmla="*/ 4 h 32"/>
                <a:gd name="T6" fmla="*/ 9 w 15"/>
                <a:gd name="T7" fmla="*/ 1 h 32"/>
                <a:gd name="T8" fmla="*/ 6 w 15"/>
                <a:gd name="T9" fmla="*/ 0 h 32"/>
                <a:gd name="T10" fmla="*/ 7 w 15"/>
                <a:gd name="T11" fmla="*/ 3 h 32"/>
                <a:gd name="T12" fmla="*/ 6 w 15"/>
                <a:gd name="T13" fmla="*/ 5 h 32"/>
                <a:gd name="T14" fmla="*/ 4 w 15"/>
                <a:gd name="T15" fmla="*/ 7 h 32"/>
                <a:gd name="T16" fmla="*/ 4 w 15"/>
                <a:gd name="T17" fmla="*/ 9 h 32"/>
                <a:gd name="T18" fmla="*/ 2 w 15"/>
                <a:gd name="T19" fmla="*/ 14 h 32"/>
                <a:gd name="T20" fmla="*/ 5 w 15"/>
                <a:gd name="T21" fmla="*/ 20 h 32"/>
                <a:gd name="T22" fmla="*/ 6 w 15"/>
                <a:gd name="T23" fmla="*/ 32 h 32"/>
                <a:gd name="T24" fmla="*/ 15 w 15"/>
                <a:gd name="T25" fmla="*/ 32 h 32"/>
                <a:gd name="T26" fmla="*/ 13 w 15"/>
                <a:gd name="T27" fmla="*/ 26 h 32"/>
                <a:gd name="T28" fmla="*/ 13 w 15"/>
                <a:gd name="T29" fmla="*/ 2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 h="32">
                  <a:moveTo>
                    <a:pt x="13" y="26"/>
                  </a:moveTo>
                  <a:cubicBezTo>
                    <a:pt x="13" y="22"/>
                    <a:pt x="9" y="17"/>
                    <a:pt x="10" y="13"/>
                  </a:cubicBezTo>
                  <a:cubicBezTo>
                    <a:pt x="11" y="10"/>
                    <a:pt x="10" y="7"/>
                    <a:pt x="9" y="4"/>
                  </a:cubicBezTo>
                  <a:cubicBezTo>
                    <a:pt x="9" y="3"/>
                    <a:pt x="9" y="2"/>
                    <a:pt x="9" y="1"/>
                  </a:cubicBezTo>
                  <a:cubicBezTo>
                    <a:pt x="9" y="0"/>
                    <a:pt x="6" y="0"/>
                    <a:pt x="6" y="0"/>
                  </a:cubicBezTo>
                  <a:cubicBezTo>
                    <a:pt x="6" y="1"/>
                    <a:pt x="7" y="2"/>
                    <a:pt x="7" y="3"/>
                  </a:cubicBezTo>
                  <a:cubicBezTo>
                    <a:pt x="8" y="4"/>
                    <a:pt x="7" y="5"/>
                    <a:pt x="6" y="5"/>
                  </a:cubicBezTo>
                  <a:cubicBezTo>
                    <a:pt x="5" y="6"/>
                    <a:pt x="4" y="5"/>
                    <a:pt x="4" y="7"/>
                  </a:cubicBezTo>
                  <a:cubicBezTo>
                    <a:pt x="4" y="8"/>
                    <a:pt x="4" y="8"/>
                    <a:pt x="4" y="9"/>
                  </a:cubicBezTo>
                  <a:cubicBezTo>
                    <a:pt x="3" y="11"/>
                    <a:pt x="3" y="13"/>
                    <a:pt x="2" y="14"/>
                  </a:cubicBezTo>
                  <a:cubicBezTo>
                    <a:pt x="0" y="15"/>
                    <a:pt x="4" y="18"/>
                    <a:pt x="5" y="20"/>
                  </a:cubicBezTo>
                  <a:cubicBezTo>
                    <a:pt x="6" y="22"/>
                    <a:pt x="4" y="32"/>
                    <a:pt x="6" y="32"/>
                  </a:cubicBezTo>
                  <a:cubicBezTo>
                    <a:pt x="9" y="32"/>
                    <a:pt x="12" y="32"/>
                    <a:pt x="15" y="32"/>
                  </a:cubicBezTo>
                  <a:cubicBezTo>
                    <a:pt x="15" y="30"/>
                    <a:pt x="14" y="28"/>
                    <a:pt x="13" y="26"/>
                  </a:cubicBezTo>
                  <a:cubicBezTo>
                    <a:pt x="13" y="24"/>
                    <a:pt x="13" y="27"/>
                    <a:pt x="13" y="26"/>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21" name="Freeform 722">
              <a:extLst>
                <a:ext uri="{FF2B5EF4-FFF2-40B4-BE49-F238E27FC236}">
                  <a16:creationId xmlns:a16="http://schemas.microsoft.com/office/drawing/2014/main" id="{53D4654A-51B2-CB40-B713-A4668BF33A9D}"/>
                </a:ext>
              </a:extLst>
            </p:cNvPr>
            <p:cNvSpPr>
              <a:spLocks/>
            </p:cNvSpPr>
            <p:nvPr/>
          </p:nvSpPr>
          <p:spPr bwMode="auto">
            <a:xfrm>
              <a:off x="18222490" y="6516489"/>
              <a:ext cx="140127" cy="216615"/>
            </a:xfrm>
            <a:custGeom>
              <a:avLst/>
              <a:gdLst>
                <a:gd name="T0" fmla="*/ 12 w 15"/>
                <a:gd name="T1" fmla="*/ 1 h 23"/>
                <a:gd name="T2" fmla="*/ 7 w 15"/>
                <a:gd name="T3" fmla="*/ 1 h 23"/>
                <a:gd name="T4" fmla="*/ 2 w 15"/>
                <a:gd name="T5" fmla="*/ 2 h 23"/>
                <a:gd name="T6" fmla="*/ 1 w 15"/>
                <a:gd name="T7" fmla="*/ 7 h 23"/>
                <a:gd name="T8" fmla="*/ 2 w 15"/>
                <a:gd name="T9" fmla="*/ 11 h 23"/>
                <a:gd name="T10" fmla="*/ 1 w 15"/>
                <a:gd name="T11" fmla="*/ 23 h 23"/>
                <a:gd name="T12" fmla="*/ 4 w 15"/>
                <a:gd name="T13" fmla="*/ 20 h 23"/>
                <a:gd name="T14" fmla="*/ 7 w 15"/>
                <a:gd name="T15" fmla="*/ 20 h 23"/>
                <a:gd name="T16" fmla="*/ 9 w 15"/>
                <a:gd name="T17" fmla="*/ 23 h 23"/>
                <a:gd name="T18" fmla="*/ 9 w 15"/>
                <a:gd name="T19" fmla="*/ 20 h 23"/>
                <a:gd name="T20" fmla="*/ 6 w 15"/>
                <a:gd name="T21" fmla="*/ 16 h 23"/>
                <a:gd name="T22" fmla="*/ 4 w 15"/>
                <a:gd name="T23" fmla="*/ 7 h 23"/>
                <a:gd name="T24" fmla="*/ 9 w 15"/>
                <a:gd name="T25" fmla="*/ 3 h 23"/>
                <a:gd name="T26" fmla="*/ 15 w 15"/>
                <a:gd name="T27" fmla="*/ 6 h 23"/>
                <a:gd name="T28" fmla="*/ 12 w 15"/>
                <a:gd name="T29" fmla="*/ 1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 h="23">
                  <a:moveTo>
                    <a:pt x="12" y="1"/>
                  </a:moveTo>
                  <a:cubicBezTo>
                    <a:pt x="11" y="1"/>
                    <a:pt x="9" y="1"/>
                    <a:pt x="7" y="1"/>
                  </a:cubicBezTo>
                  <a:cubicBezTo>
                    <a:pt x="5" y="1"/>
                    <a:pt x="3" y="0"/>
                    <a:pt x="2" y="2"/>
                  </a:cubicBezTo>
                  <a:cubicBezTo>
                    <a:pt x="2" y="4"/>
                    <a:pt x="1" y="5"/>
                    <a:pt x="1" y="7"/>
                  </a:cubicBezTo>
                  <a:cubicBezTo>
                    <a:pt x="1" y="8"/>
                    <a:pt x="2" y="9"/>
                    <a:pt x="2" y="11"/>
                  </a:cubicBezTo>
                  <a:cubicBezTo>
                    <a:pt x="2" y="12"/>
                    <a:pt x="0" y="23"/>
                    <a:pt x="1" y="23"/>
                  </a:cubicBezTo>
                  <a:cubicBezTo>
                    <a:pt x="3" y="22"/>
                    <a:pt x="1" y="19"/>
                    <a:pt x="4" y="20"/>
                  </a:cubicBezTo>
                  <a:cubicBezTo>
                    <a:pt x="5" y="20"/>
                    <a:pt x="7" y="19"/>
                    <a:pt x="7" y="20"/>
                  </a:cubicBezTo>
                  <a:cubicBezTo>
                    <a:pt x="8" y="20"/>
                    <a:pt x="8" y="23"/>
                    <a:pt x="9" y="23"/>
                  </a:cubicBezTo>
                  <a:cubicBezTo>
                    <a:pt x="9" y="23"/>
                    <a:pt x="9" y="20"/>
                    <a:pt x="9" y="20"/>
                  </a:cubicBezTo>
                  <a:cubicBezTo>
                    <a:pt x="9" y="18"/>
                    <a:pt x="7" y="17"/>
                    <a:pt x="6" y="16"/>
                  </a:cubicBezTo>
                  <a:cubicBezTo>
                    <a:pt x="5" y="14"/>
                    <a:pt x="2" y="9"/>
                    <a:pt x="4" y="7"/>
                  </a:cubicBezTo>
                  <a:cubicBezTo>
                    <a:pt x="7" y="5"/>
                    <a:pt x="6" y="4"/>
                    <a:pt x="9" y="3"/>
                  </a:cubicBezTo>
                  <a:cubicBezTo>
                    <a:pt x="11" y="2"/>
                    <a:pt x="14" y="4"/>
                    <a:pt x="15" y="6"/>
                  </a:cubicBezTo>
                  <a:cubicBezTo>
                    <a:pt x="14" y="4"/>
                    <a:pt x="13" y="2"/>
                    <a:pt x="12"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22" name="Freeform 723">
              <a:extLst>
                <a:ext uri="{FF2B5EF4-FFF2-40B4-BE49-F238E27FC236}">
                  <a16:creationId xmlns:a16="http://schemas.microsoft.com/office/drawing/2014/main" id="{0FC04438-36CA-F407-BBD1-07ECBA3FE1FD}"/>
                </a:ext>
              </a:extLst>
            </p:cNvPr>
            <p:cNvSpPr>
              <a:spLocks/>
            </p:cNvSpPr>
            <p:nvPr/>
          </p:nvSpPr>
          <p:spPr bwMode="auto">
            <a:xfrm>
              <a:off x="17483637" y="7153601"/>
              <a:ext cx="197453" cy="235731"/>
            </a:xfrm>
            <a:custGeom>
              <a:avLst/>
              <a:gdLst>
                <a:gd name="T0" fmla="*/ 5 w 21"/>
                <a:gd name="T1" fmla="*/ 1 h 25"/>
                <a:gd name="T2" fmla="*/ 4 w 21"/>
                <a:gd name="T3" fmla="*/ 7 h 25"/>
                <a:gd name="T4" fmla="*/ 1 w 21"/>
                <a:gd name="T5" fmla="*/ 9 h 25"/>
                <a:gd name="T6" fmla="*/ 3 w 21"/>
                <a:gd name="T7" fmla="*/ 11 h 25"/>
                <a:gd name="T8" fmla="*/ 2 w 21"/>
                <a:gd name="T9" fmla="*/ 14 h 25"/>
                <a:gd name="T10" fmla="*/ 3 w 21"/>
                <a:gd name="T11" fmla="*/ 16 h 25"/>
                <a:gd name="T12" fmla="*/ 1 w 21"/>
                <a:gd name="T13" fmla="*/ 20 h 25"/>
                <a:gd name="T14" fmla="*/ 3 w 21"/>
                <a:gd name="T15" fmla="*/ 21 h 25"/>
                <a:gd name="T16" fmla="*/ 0 w 21"/>
                <a:gd name="T17" fmla="*/ 24 h 25"/>
                <a:gd name="T18" fmla="*/ 2 w 21"/>
                <a:gd name="T19" fmla="*/ 23 h 25"/>
                <a:gd name="T20" fmla="*/ 3 w 21"/>
                <a:gd name="T21" fmla="*/ 24 h 25"/>
                <a:gd name="T22" fmla="*/ 6 w 21"/>
                <a:gd name="T23" fmla="*/ 22 h 25"/>
                <a:gd name="T24" fmla="*/ 8 w 21"/>
                <a:gd name="T25" fmla="*/ 22 h 25"/>
                <a:gd name="T26" fmla="*/ 9 w 21"/>
                <a:gd name="T27" fmla="*/ 22 h 25"/>
                <a:gd name="T28" fmla="*/ 12 w 21"/>
                <a:gd name="T29" fmla="*/ 21 h 25"/>
                <a:gd name="T30" fmla="*/ 14 w 21"/>
                <a:gd name="T31" fmla="*/ 20 h 25"/>
                <a:gd name="T32" fmla="*/ 17 w 21"/>
                <a:gd name="T33" fmla="*/ 18 h 25"/>
                <a:gd name="T34" fmla="*/ 20 w 21"/>
                <a:gd name="T35" fmla="*/ 20 h 25"/>
                <a:gd name="T36" fmla="*/ 19 w 21"/>
                <a:gd name="T37" fmla="*/ 16 h 25"/>
                <a:gd name="T38" fmla="*/ 17 w 21"/>
                <a:gd name="T39" fmla="*/ 12 h 25"/>
                <a:gd name="T40" fmla="*/ 12 w 21"/>
                <a:gd name="T41" fmla="*/ 0 h 25"/>
                <a:gd name="T42" fmla="*/ 5 w 21"/>
                <a:gd name="T43" fmla="*/ 1 h 25"/>
                <a:gd name="T44" fmla="*/ 5 w 21"/>
                <a:gd name="T45" fmla="*/ 1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1" h="25">
                  <a:moveTo>
                    <a:pt x="5" y="1"/>
                  </a:moveTo>
                  <a:cubicBezTo>
                    <a:pt x="3" y="2"/>
                    <a:pt x="2" y="6"/>
                    <a:pt x="4" y="7"/>
                  </a:cubicBezTo>
                  <a:cubicBezTo>
                    <a:pt x="7" y="10"/>
                    <a:pt x="2" y="9"/>
                    <a:pt x="1" y="9"/>
                  </a:cubicBezTo>
                  <a:cubicBezTo>
                    <a:pt x="1" y="9"/>
                    <a:pt x="3" y="11"/>
                    <a:pt x="3" y="11"/>
                  </a:cubicBezTo>
                  <a:cubicBezTo>
                    <a:pt x="3" y="13"/>
                    <a:pt x="3" y="13"/>
                    <a:pt x="2" y="14"/>
                  </a:cubicBezTo>
                  <a:cubicBezTo>
                    <a:pt x="2" y="14"/>
                    <a:pt x="3" y="15"/>
                    <a:pt x="3" y="16"/>
                  </a:cubicBezTo>
                  <a:cubicBezTo>
                    <a:pt x="2" y="17"/>
                    <a:pt x="1" y="20"/>
                    <a:pt x="1" y="20"/>
                  </a:cubicBezTo>
                  <a:cubicBezTo>
                    <a:pt x="1" y="20"/>
                    <a:pt x="3" y="20"/>
                    <a:pt x="3" y="21"/>
                  </a:cubicBezTo>
                  <a:cubicBezTo>
                    <a:pt x="3" y="21"/>
                    <a:pt x="0" y="23"/>
                    <a:pt x="0" y="24"/>
                  </a:cubicBezTo>
                  <a:cubicBezTo>
                    <a:pt x="0" y="24"/>
                    <a:pt x="1" y="23"/>
                    <a:pt x="2" y="23"/>
                  </a:cubicBezTo>
                  <a:cubicBezTo>
                    <a:pt x="2" y="23"/>
                    <a:pt x="2" y="25"/>
                    <a:pt x="3" y="24"/>
                  </a:cubicBezTo>
                  <a:cubicBezTo>
                    <a:pt x="3" y="23"/>
                    <a:pt x="5" y="22"/>
                    <a:pt x="6" y="22"/>
                  </a:cubicBezTo>
                  <a:cubicBezTo>
                    <a:pt x="7" y="21"/>
                    <a:pt x="6" y="25"/>
                    <a:pt x="8" y="22"/>
                  </a:cubicBezTo>
                  <a:cubicBezTo>
                    <a:pt x="9" y="20"/>
                    <a:pt x="8" y="21"/>
                    <a:pt x="9" y="22"/>
                  </a:cubicBezTo>
                  <a:cubicBezTo>
                    <a:pt x="9" y="22"/>
                    <a:pt x="12" y="21"/>
                    <a:pt x="12" y="21"/>
                  </a:cubicBezTo>
                  <a:cubicBezTo>
                    <a:pt x="14" y="21"/>
                    <a:pt x="13" y="20"/>
                    <a:pt x="14" y="20"/>
                  </a:cubicBezTo>
                  <a:cubicBezTo>
                    <a:pt x="16" y="20"/>
                    <a:pt x="16" y="19"/>
                    <a:pt x="17" y="18"/>
                  </a:cubicBezTo>
                  <a:cubicBezTo>
                    <a:pt x="18" y="16"/>
                    <a:pt x="19" y="19"/>
                    <a:pt x="20" y="20"/>
                  </a:cubicBezTo>
                  <a:cubicBezTo>
                    <a:pt x="21" y="20"/>
                    <a:pt x="19" y="16"/>
                    <a:pt x="19" y="16"/>
                  </a:cubicBezTo>
                  <a:cubicBezTo>
                    <a:pt x="18" y="15"/>
                    <a:pt x="17" y="14"/>
                    <a:pt x="17" y="12"/>
                  </a:cubicBezTo>
                  <a:cubicBezTo>
                    <a:pt x="17" y="7"/>
                    <a:pt x="14" y="4"/>
                    <a:pt x="12" y="0"/>
                  </a:cubicBezTo>
                  <a:cubicBezTo>
                    <a:pt x="10" y="2"/>
                    <a:pt x="8" y="1"/>
                    <a:pt x="5" y="1"/>
                  </a:cubicBezTo>
                  <a:cubicBezTo>
                    <a:pt x="5" y="2"/>
                    <a:pt x="6" y="1"/>
                    <a:pt x="5"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23" name="Freeform 724">
              <a:extLst>
                <a:ext uri="{FF2B5EF4-FFF2-40B4-BE49-F238E27FC236}">
                  <a16:creationId xmlns:a16="http://schemas.microsoft.com/office/drawing/2014/main" id="{8F38B2A2-CD6B-D643-6F49-70145097CF73}"/>
                </a:ext>
              </a:extLst>
            </p:cNvPr>
            <p:cNvSpPr>
              <a:spLocks/>
            </p:cNvSpPr>
            <p:nvPr/>
          </p:nvSpPr>
          <p:spPr bwMode="auto">
            <a:xfrm>
              <a:off x="17400836" y="6901941"/>
              <a:ext cx="299364" cy="289887"/>
            </a:xfrm>
            <a:custGeom>
              <a:avLst/>
              <a:gdLst>
                <a:gd name="T0" fmla="*/ 32 w 32"/>
                <a:gd name="T1" fmla="*/ 3 h 31"/>
                <a:gd name="T2" fmla="*/ 29 w 32"/>
                <a:gd name="T3" fmla="*/ 1 h 31"/>
                <a:gd name="T4" fmla="*/ 27 w 32"/>
                <a:gd name="T5" fmla="*/ 4 h 31"/>
                <a:gd name="T6" fmla="*/ 25 w 32"/>
                <a:gd name="T7" fmla="*/ 5 h 31"/>
                <a:gd name="T8" fmla="*/ 20 w 32"/>
                <a:gd name="T9" fmla="*/ 6 h 31"/>
                <a:gd name="T10" fmla="*/ 20 w 32"/>
                <a:gd name="T11" fmla="*/ 10 h 31"/>
                <a:gd name="T12" fmla="*/ 13 w 32"/>
                <a:gd name="T13" fmla="*/ 9 h 31"/>
                <a:gd name="T14" fmla="*/ 10 w 32"/>
                <a:gd name="T15" fmla="*/ 12 h 31"/>
                <a:gd name="T16" fmla="*/ 0 w 32"/>
                <a:gd name="T17" fmla="*/ 19 h 31"/>
                <a:gd name="T18" fmla="*/ 6 w 32"/>
                <a:gd name="T19" fmla="*/ 21 h 31"/>
                <a:gd name="T20" fmla="*/ 5 w 32"/>
                <a:gd name="T21" fmla="*/ 24 h 31"/>
                <a:gd name="T22" fmla="*/ 6 w 32"/>
                <a:gd name="T23" fmla="*/ 26 h 31"/>
                <a:gd name="T24" fmla="*/ 3 w 32"/>
                <a:gd name="T25" fmla="*/ 29 h 31"/>
                <a:gd name="T26" fmla="*/ 5 w 32"/>
                <a:gd name="T27" fmla="*/ 30 h 31"/>
                <a:gd name="T28" fmla="*/ 5 w 32"/>
                <a:gd name="T29" fmla="*/ 31 h 31"/>
                <a:gd name="T30" fmla="*/ 9 w 32"/>
                <a:gd name="T31" fmla="*/ 31 h 31"/>
                <a:gd name="T32" fmla="*/ 12 w 32"/>
                <a:gd name="T33" fmla="*/ 31 h 31"/>
                <a:gd name="T34" fmla="*/ 14 w 32"/>
                <a:gd name="T35" fmla="*/ 28 h 31"/>
                <a:gd name="T36" fmla="*/ 21 w 32"/>
                <a:gd name="T37" fmla="*/ 27 h 31"/>
                <a:gd name="T38" fmla="*/ 16 w 32"/>
                <a:gd name="T39" fmla="*/ 22 h 31"/>
                <a:gd name="T40" fmla="*/ 20 w 32"/>
                <a:gd name="T41" fmla="*/ 19 h 31"/>
                <a:gd name="T42" fmla="*/ 27 w 32"/>
                <a:gd name="T43" fmla="*/ 14 h 31"/>
                <a:gd name="T44" fmla="*/ 27 w 32"/>
                <a:gd name="T45" fmla="*/ 8 h 31"/>
                <a:gd name="T46" fmla="*/ 32 w 32"/>
                <a:gd name="T47" fmla="*/ 3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2" h="31">
                  <a:moveTo>
                    <a:pt x="32" y="3"/>
                  </a:moveTo>
                  <a:cubicBezTo>
                    <a:pt x="31" y="2"/>
                    <a:pt x="30" y="0"/>
                    <a:pt x="29" y="1"/>
                  </a:cubicBezTo>
                  <a:cubicBezTo>
                    <a:pt x="28" y="1"/>
                    <a:pt x="28" y="3"/>
                    <a:pt x="27" y="4"/>
                  </a:cubicBezTo>
                  <a:cubicBezTo>
                    <a:pt x="27" y="4"/>
                    <a:pt x="26" y="3"/>
                    <a:pt x="25" y="5"/>
                  </a:cubicBezTo>
                  <a:cubicBezTo>
                    <a:pt x="24" y="6"/>
                    <a:pt x="22" y="6"/>
                    <a:pt x="20" y="6"/>
                  </a:cubicBezTo>
                  <a:cubicBezTo>
                    <a:pt x="18" y="7"/>
                    <a:pt x="22" y="9"/>
                    <a:pt x="20" y="10"/>
                  </a:cubicBezTo>
                  <a:cubicBezTo>
                    <a:pt x="17" y="11"/>
                    <a:pt x="16" y="9"/>
                    <a:pt x="13" y="9"/>
                  </a:cubicBezTo>
                  <a:cubicBezTo>
                    <a:pt x="12" y="8"/>
                    <a:pt x="10" y="11"/>
                    <a:pt x="10" y="12"/>
                  </a:cubicBezTo>
                  <a:cubicBezTo>
                    <a:pt x="7" y="15"/>
                    <a:pt x="1" y="15"/>
                    <a:pt x="0" y="19"/>
                  </a:cubicBezTo>
                  <a:cubicBezTo>
                    <a:pt x="0" y="19"/>
                    <a:pt x="6" y="21"/>
                    <a:pt x="6" y="21"/>
                  </a:cubicBezTo>
                  <a:cubicBezTo>
                    <a:pt x="6" y="22"/>
                    <a:pt x="5" y="24"/>
                    <a:pt x="5" y="24"/>
                  </a:cubicBezTo>
                  <a:cubicBezTo>
                    <a:pt x="5" y="26"/>
                    <a:pt x="6" y="25"/>
                    <a:pt x="6" y="26"/>
                  </a:cubicBezTo>
                  <a:cubicBezTo>
                    <a:pt x="6" y="25"/>
                    <a:pt x="2" y="28"/>
                    <a:pt x="3" y="29"/>
                  </a:cubicBezTo>
                  <a:cubicBezTo>
                    <a:pt x="3" y="29"/>
                    <a:pt x="5" y="30"/>
                    <a:pt x="5" y="30"/>
                  </a:cubicBezTo>
                  <a:cubicBezTo>
                    <a:pt x="6" y="30"/>
                    <a:pt x="5" y="30"/>
                    <a:pt x="5" y="31"/>
                  </a:cubicBezTo>
                  <a:cubicBezTo>
                    <a:pt x="5" y="30"/>
                    <a:pt x="9" y="30"/>
                    <a:pt x="9" y="31"/>
                  </a:cubicBezTo>
                  <a:cubicBezTo>
                    <a:pt x="10" y="31"/>
                    <a:pt x="11" y="31"/>
                    <a:pt x="12" y="31"/>
                  </a:cubicBezTo>
                  <a:cubicBezTo>
                    <a:pt x="12" y="31"/>
                    <a:pt x="13" y="29"/>
                    <a:pt x="14" y="28"/>
                  </a:cubicBezTo>
                  <a:cubicBezTo>
                    <a:pt x="17" y="28"/>
                    <a:pt x="19" y="29"/>
                    <a:pt x="21" y="27"/>
                  </a:cubicBezTo>
                  <a:cubicBezTo>
                    <a:pt x="21" y="25"/>
                    <a:pt x="16" y="23"/>
                    <a:pt x="16" y="22"/>
                  </a:cubicBezTo>
                  <a:cubicBezTo>
                    <a:pt x="17" y="21"/>
                    <a:pt x="18" y="20"/>
                    <a:pt x="20" y="19"/>
                  </a:cubicBezTo>
                  <a:cubicBezTo>
                    <a:pt x="22" y="17"/>
                    <a:pt x="24" y="15"/>
                    <a:pt x="27" y="14"/>
                  </a:cubicBezTo>
                  <a:cubicBezTo>
                    <a:pt x="29" y="12"/>
                    <a:pt x="26" y="9"/>
                    <a:pt x="27" y="8"/>
                  </a:cubicBezTo>
                  <a:cubicBezTo>
                    <a:pt x="29" y="6"/>
                    <a:pt x="30" y="4"/>
                    <a:pt x="32" y="3"/>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24" name="Freeform 725">
              <a:extLst>
                <a:ext uri="{FF2B5EF4-FFF2-40B4-BE49-F238E27FC236}">
                  <a16:creationId xmlns:a16="http://schemas.microsoft.com/office/drawing/2014/main" id="{35F50482-BA8D-C97E-108C-5FAE42E85CCC}"/>
                </a:ext>
              </a:extLst>
            </p:cNvPr>
            <p:cNvSpPr>
              <a:spLocks/>
            </p:cNvSpPr>
            <p:nvPr/>
          </p:nvSpPr>
          <p:spPr bwMode="auto">
            <a:xfrm>
              <a:off x="11209749" y="6162893"/>
              <a:ext cx="222932" cy="232543"/>
            </a:xfrm>
            <a:custGeom>
              <a:avLst/>
              <a:gdLst>
                <a:gd name="T0" fmla="*/ 21 w 24"/>
                <a:gd name="T1" fmla="*/ 8 h 25"/>
                <a:gd name="T2" fmla="*/ 18 w 24"/>
                <a:gd name="T3" fmla="*/ 5 h 25"/>
                <a:gd name="T4" fmla="*/ 15 w 24"/>
                <a:gd name="T5" fmla="*/ 6 h 25"/>
                <a:gd name="T6" fmla="*/ 16 w 24"/>
                <a:gd name="T7" fmla="*/ 1 h 25"/>
                <a:gd name="T8" fmla="*/ 10 w 24"/>
                <a:gd name="T9" fmla="*/ 1 h 25"/>
                <a:gd name="T10" fmla="*/ 10 w 24"/>
                <a:gd name="T11" fmla="*/ 2 h 25"/>
                <a:gd name="T12" fmla="*/ 9 w 24"/>
                <a:gd name="T13" fmla="*/ 3 h 25"/>
                <a:gd name="T14" fmla="*/ 11 w 24"/>
                <a:gd name="T15" fmla="*/ 4 h 25"/>
                <a:gd name="T16" fmla="*/ 9 w 24"/>
                <a:gd name="T17" fmla="*/ 5 h 25"/>
                <a:gd name="T18" fmla="*/ 2 w 24"/>
                <a:gd name="T19" fmla="*/ 6 h 25"/>
                <a:gd name="T20" fmla="*/ 3 w 24"/>
                <a:gd name="T21" fmla="*/ 7 h 25"/>
                <a:gd name="T22" fmla="*/ 2 w 24"/>
                <a:gd name="T23" fmla="*/ 8 h 25"/>
                <a:gd name="T24" fmla="*/ 2 w 24"/>
                <a:gd name="T25" fmla="*/ 8 h 25"/>
                <a:gd name="T26" fmla="*/ 1 w 24"/>
                <a:gd name="T27" fmla="*/ 8 h 25"/>
                <a:gd name="T28" fmla="*/ 3 w 24"/>
                <a:gd name="T29" fmla="*/ 10 h 25"/>
                <a:gd name="T30" fmla="*/ 6 w 24"/>
                <a:gd name="T31" fmla="*/ 13 h 25"/>
                <a:gd name="T32" fmla="*/ 5 w 24"/>
                <a:gd name="T33" fmla="*/ 17 h 25"/>
                <a:gd name="T34" fmla="*/ 1 w 24"/>
                <a:gd name="T35" fmla="*/ 20 h 25"/>
                <a:gd name="T36" fmla="*/ 3 w 24"/>
                <a:gd name="T37" fmla="*/ 20 h 25"/>
                <a:gd name="T38" fmla="*/ 0 w 24"/>
                <a:gd name="T39" fmla="*/ 22 h 25"/>
                <a:gd name="T40" fmla="*/ 3 w 24"/>
                <a:gd name="T41" fmla="*/ 21 h 25"/>
                <a:gd name="T42" fmla="*/ 2 w 24"/>
                <a:gd name="T43" fmla="*/ 24 h 25"/>
                <a:gd name="T44" fmla="*/ 4 w 24"/>
                <a:gd name="T45" fmla="*/ 23 h 25"/>
                <a:gd name="T46" fmla="*/ 4 w 24"/>
                <a:gd name="T47" fmla="*/ 25 h 25"/>
                <a:gd name="T48" fmla="*/ 8 w 24"/>
                <a:gd name="T49" fmla="*/ 24 h 25"/>
                <a:gd name="T50" fmla="*/ 17 w 24"/>
                <a:gd name="T51" fmla="*/ 20 h 25"/>
                <a:gd name="T52" fmla="*/ 22 w 24"/>
                <a:gd name="T53" fmla="*/ 16 h 25"/>
                <a:gd name="T54" fmla="*/ 21 w 24"/>
                <a:gd name="T55" fmla="*/ 8 h 25"/>
                <a:gd name="T56" fmla="*/ 21 w 24"/>
                <a:gd name="T57" fmla="*/ 8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4" h="25">
                  <a:moveTo>
                    <a:pt x="21" y="8"/>
                  </a:moveTo>
                  <a:cubicBezTo>
                    <a:pt x="20" y="8"/>
                    <a:pt x="19" y="5"/>
                    <a:pt x="18" y="5"/>
                  </a:cubicBezTo>
                  <a:cubicBezTo>
                    <a:pt x="16" y="6"/>
                    <a:pt x="17" y="7"/>
                    <a:pt x="15" y="6"/>
                  </a:cubicBezTo>
                  <a:cubicBezTo>
                    <a:pt x="11" y="5"/>
                    <a:pt x="15" y="3"/>
                    <a:pt x="16" y="1"/>
                  </a:cubicBezTo>
                  <a:cubicBezTo>
                    <a:pt x="14" y="1"/>
                    <a:pt x="11" y="0"/>
                    <a:pt x="10" y="1"/>
                  </a:cubicBezTo>
                  <a:cubicBezTo>
                    <a:pt x="10" y="1"/>
                    <a:pt x="12" y="1"/>
                    <a:pt x="10" y="2"/>
                  </a:cubicBezTo>
                  <a:cubicBezTo>
                    <a:pt x="10" y="2"/>
                    <a:pt x="8" y="3"/>
                    <a:pt x="9" y="3"/>
                  </a:cubicBezTo>
                  <a:cubicBezTo>
                    <a:pt x="9" y="4"/>
                    <a:pt x="11" y="3"/>
                    <a:pt x="11" y="4"/>
                  </a:cubicBezTo>
                  <a:cubicBezTo>
                    <a:pt x="12" y="5"/>
                    <a:pt x="9" y="5"/>
                    <a:pt x="9" y="5"/>
                  </a:cubicBezTo>
                  <a:cubicBezTo>
                    <a:pt x="7" y="6"/>
                    <a:pt x="3" y="5"/>
                    <a:pt x="2" y="6"/>
                  </a:cubicBezTo>
                  <a:cubicBezTo>
                    <a:pt x="2" y="6"/>
                    <a:pt x="3" y="6"/>
                    <a:pt x="3" y="7"/>
                  </a:cubicBezTo>
                  <a:cubicBezTo>
                    <a:pt x="3" y="7"/>
                    <a:pt x="1" y="7"/>
                    <a:pt x="2" y="8"/>
                  </a:cubicBezTo>
                  <a:cubicBezTo>
                    <a:pt x="2" y="8"/>
                    <a:pt x="2" y="8"/>
                    <a:pt x="2" y="8"/>
                  </a:cubicBezTo>
                  <a:cubicBezTo>
                    <a:pt x="3" y="8"/>
                    <a:pt x="1" y="8"/>
                    <a:pt x="1" y="8"/>
                  </a:cubicBezTo>
                  <a:cubicBezTo>
                    <a:pt x="1" y="9"/>
                    <a:pt x="5" y="9"/>
                    <a:pt x="3" y="10"/>
                  </a:cubicBezTo>
                  <a:cubicBezTo>
                    <a:pt x="0" y="12"/>
                    <a:pt x="4" y="13"/>
                    <a:pt x="6" y="13"/>
                  </a:cubicBezTo>
                  <a:cubicBezTo>
                    <a:pt x="7" y="13"/>
                    <a:pt x="5" y="16"/>
                    <a:pt x="5" y="17"/>
                  </a:cubicBezTo>
                  <a:cubicBezTo>
                    <a:pt x="4" y="17"/>
                    <a:pt x="2" y="21"/>
                    <a:pt x="1" y="20"/>
                  </a:cubicBezTo>
                  <a:cubicBezTo>
                    <a:pt x="1" y="20"/>
                    <a:pt x="3" y="20"/>
                    <a:pt x="3" y="20"/>
                  </a:cubicBezTo>
                  <a:cubicBezTo>
                    <a:pt x="2" y="21"/>
                    <a:pt x="1" y="20"/>
                    <a:pt x="0" y="22"/>
                  </a:cubicBezTo>
                  <a:cubicBezTo>
                    <a:pt x="0" y="22"/>
                    <a:pt x="3" y="21"/>
                    <a:pt x="3" y="21"/>
                  </a:cubicBezTo>
                  <a:cubicBezTo>
                    <a:pt x="3" y="21"/>
                    <a:pt x="2" y="23"/>
                    <a:pt x="2" y="24"/>
                  </a:cubicBezTo>
                  <a:cubicBezTo>
                    <a:pt x="2" y="24"/>
                    <a:pt x="4" y="23"/>
                    <a:pt x="4" y="23"/>
                  </a:cubicBezTo>
                  <a:cubicBezTo>
                    <a:pt x="4" y="23"/>
                    <a:pt x="4" y="24"/>
                    <a:pt x="4" y="25"/>
                  </a:cubicBezTo>
                  <a:cubicBezTo>
                    <a:pt x="5" y="25"/>
                    <a:pt x="7" y="24"/>
                    <a:pt x="8" y="24"/>
                  </a:cubicBezTo>
                  <a:cubicBezTo>
                    <a:pt x="11" y="23"/>
                    <a:pt x="14" y="20"/>
                    <a:pt x="17" y="20"/>
                  </a:cubicBezTo>
                  <a:cubicBezTo>
                    <a:pt x="21" y="20"/>
                    <a:pt x="20" y="19"/>
                    <a:pt x="22" y="16"/>
                  </a:cubicBezTo>
                  <a:cubicBezTo>
                    <a:pt x="24" y="13"/>
                    <a:pt x="21" y="11"/>
                    <a:pt x="21" y="8"/>
                  </a:cubicBezTo>
                  <a:cubicBezTo>
                    <a:pt x="20" y="8"/>
                    <a:pt x="21" y="9"/>
                    <a:pt x="21" y="8"/>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25" name="Freeform 726">
              <a:extLst>
                <a:ext uri="{FF2B5EF4-FFF2-40B4-BE49-F238E27FC236}">
                  <a16:creationId xmlns:a16="http://schemas.microsoft.com/office/drawing/2014/main" id="{0152D1D2-7627-6124-CE3E-5F79257475B9}"/>
                </a:ext>
              </a:extLst>
            </p:cNvPr>
            <p:cNvSpPr>
              <a:spLocks/>
            </p:cNvSpPr>
            <p:nvPr/>
          </p:nvSpPr>
          <p:spPr bwMode="auto">
            <a:xfrm>
              <a:off x="11321211" y="6153340"/>
              <a:ext cx="149682" cy="92380"/>
            </a:xfrm>
            <a:custGeom>
              <a:avLst/>
              <a:gdLst>
                <a:gd name="T0" fmla="*/ 1 w 16"/>
                <a:gd name="T1" fmla="*/ 6 h 10"/>
                <a:gd name="T2" fmla="*/ 4 w 16"/>
                <a:gd name="T3" fmla="*/ 8 h 10"/>
                <a:gd name="T4" fmla="*/ 5 w 16"/>
                <a:gd name="T5" fmla="*/ 7 h 10"/>
                <a:gd name="T6" fmla="*/ 8 w 16"/>
                <a:gd name="T7" fmla="*/ 8 h 10"/>
                <a:gd name="T8" fmla="*/ 11 w 16"/>
                <a:gd name="T9" fmla="*/ 4 h 10"/>
                <a:gd name="T10" fmla="*/ 11 w 16"/>
                <a:gd name="T11" fmla="*/ 2 h 10"/>
                <a:gd name="T12" fmla="*/ 7 w 16"/>
                <a:gd name="T13" fmla="*/ 1 h 10"/>
                <a:gd name="T14" fmla="*/ 4 w 16"/>
                <a:gd name="T15" fmla="*/ 2 h 10"/>
                <a:gd name="T16" fmla="*/ 1 w 16"/>
                <a:gd name="T17" fmla="*/ 6 h 10"/>
                <a:gd name="T18" fmla="*/ 1 w 16"/>
                <a:gd name="T19" fmla="*/ 6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 h="10">
                  <a:moveTo>
                    <a:pt x="1" y="6"/>
                  </a:moveTo>
                  <a:cubicBezTo>
                    <a:pt x="0" y="7"/>
                    <a:pt x="3" y="8"/>
                    <a:pt x="4" y="8"/>
                  </a:cubicBezTo>
                  <a:cubicBezTo>
                    <a:pt x="4" y="8"/>
                    <a:pt x="5" y="7"/>
                    <a:pt x="5" y="7"/>
                  </a:cubicBezTo>
                  <a:cubicBezTo>
                    <a:pt x="6" y="6"/>
                    <a:pt x="7" y="7"/>
                    <a:pt x="8" y="8"/>
                  </a:cubicBezTo>
                  <a:cubicBezTo>
                    <a:pt x="10" y="10"/>
                    <a:pt x="16" y="5"/>
                    <a:pt x="11" y="4"/>
                  </a:cubicBezTo>
                  <a:cubicBezTo>
                    <a:pt x="12" y="4"/>
                    <a:pt x="11" y="2"/>
                    <a:pt x="11" y="2"/>
                  </a:cubicBezTo>
                  <a:cubicBezTo>
                    <a:pt x="10" y="0"/>
                    <a:pt x="9" y="0"/>
                    <a:pt x="7" y="1"/>
                  </a:cubicBezTo>
                  <a:cubicBezTo>
                    <a:pt x="6" y="1"/>
                    <a:pt x="4" y="1"/>
                    <a:pt x="4" y="2"/>
                  </a:cubicBezTo>
                  <a:cubicBezTo>
                    <a:pt x="3" y="3"/>
                    <a:pt x="1" y="4"/>
                    <a:pt x="1" y="6"/>
                  </a:cubicBezTo>
                  <a:cubicBezTo>
                    <a:pt x="1" y="6"/>
                    <a:pt x="1" y="5"/>
                    <a:pt x="1" y="6"/>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26" name="Freeform 727">
              <a:extLst>
                <a:ext uri="{FF2B5EF4-FFF2-40B4-BE49-F238E27FC236}">
                  <a16:creationId xmlns:a16="http://schemas.microsoft.com/office/drawing/2014/main" id="{FA7F860F-1E91-CAB8-77B9-0C1D3ECCAFF5}"/>
                </a:ext>
              </a:extLst>
            </p:cNvPr>
            <p:cNvSpPr>
              <a:spLocks/>
            </p:cNvSpPr>
            <p:nvPr/>
          </p:nvSpPr>
          <p:spPr bwMode="auto">
            <a:xfrm>
              <a:off x="11267072" y="6854158"/>
              <a:ext cx="585987" cy="430050"/>
            </a:xfrm>
            <a:custGeom>
              <a:avLst/>
              <a:gdLst>
                <a:gd name="T0" fmla="*/ 58 w 63"/>
                <a:gd name="T1" fmla="*/ 8 h 46"/>
                <a:gd name="T2" fmla="*/ 52 w 63"/>
                <a:gd name="T3" fmla="*/ 6 h 46"/>
                <a:gd name="T4" fmla="*/ 49 w 63"/>
                <a:gd name="T5" fmla="*/ 6 h 46"/>
                <a:gd name="T6" fmla="*/ 45 w 63"/>
                <a:gd name="T7" fmla="*/ 6 h 46"/>
                <a:gd name="T8" fmla="*/ 40 w 63"/>
                <a:gd name="T9" fmla="*/ 4 h 46"/>
                <a:gd name="T10" fmla="*/ 38 w 63"/>
                <a:gd name="T11" fmla="*/ 2 h 46"/>
                <a:gd name="T12" fmla="*/ 35 w 63"/>
                <a:gd name="T13" fmla="*/ 2 h 46"/>
                <a:gd name="T14" fmla="*/ 31 w 63"/>
                <a:gd name="T15" fmla="*/ 2 h 46"/>
                <a:gd name="T16" fmla="*/ 27 w 63"/>
                <a:gd name="T17" fmla="*/ 2 h 46"/>
                <a:gd name="T18" fmla="*/ 17 w 63"/>
                <a:gd name="T19" fmla="*/ 1 h 46"/>
                <a:gd name="T20" fmla="*/ 8 w 63"/>
                <a:gd name="T21" fmla="*/ 0 h 46"/>
                <a:gd name="T22" fmla="*/ 2 w 63"/>
                <a:gd name="T23" fmla="*/ 3 h 46"/>
                <a:gd name="T24" fmla="*/ 2 w 63"/>
                <a:gd name="T25" fmla="*/ 6 h 46"/>
                <a:gd name="T26" fmla="*/ 2 w 63"/>
                <a:gd name="T27" fmla="*/ 11 h 46"/>
                <a:gd name="T28" fmla="*/ 5 w 63"/>
                <a:gd name="T29" fmla="*/ 10 h 46"/>
                <a:gd name="T30" fmla="*/ 7 w 63"/>
                <a:gd name="T31" fmla="*/ 12 h 46"/>
                <a:gd name="T32" fmla="*/ 12 w 63"/>
                <a:gd name="T33" fmla="*/ 11 h 46"/>
                <a:gd name="T34" fmla="*/ 14 w 63"/>
                <a:gd name="T35" fmla="*/ 14 h 46"/>
                <a:gd name="T36" fmla="*/ 13 w 63"/>
                <a:gd name="T37" fmla="*/ 20 h 46"/>
                <a:gd name="T38" fmla="*/ 12 w 63"/>
                <a:gd name="T39" fmla="*/ 25 h 46"/>
                <a:gd name="T40" fmla="*/ 12 w 63"/>
                <a:gd name="T41" fmla="*/ 28 h 46"/>
                <a:gd name="T42" fmla="*/ 10 w 63"/>
                <a:gd name="T43" fmla="*/ 33 h 46"/>
                <a:gd name="T44" fmla="*/ 10 w 63"/>
                <a:gd name="T45" fmla="*/ 38 h 46"/>
                <a:gd name="T46" fmla="*/ 17 w 63"/>
                <a:gd name="T47" fmla="*/ 44 h 46"/>
                <a:gd name="T48" fmla="*/ 20 w 63"/>
                <a:gd name="T49" fmla="*/ 45 h 46"/>
                <a:gd name="T50" fmla="*/ 21 w 63"/>
                <a:gd name="T51" fmla="*/ 43 h 46"/>
                <a:gd name="T52" fmla="*/ 24 w 63"/>
                <a:gd name="T53" fmla="*/ 42 h 46"/>
                <a:gd name="T54" fmla="*/ 36 w 63"/>
                <a:gd name="T55" fmla="*/ 41 h 46"/>
                <a:gd name="T56" fmla="*/ 39 w 63"/>
                <a:gd name="T57" fmla="*/ 38 h 46"/>
                <a:gd name="T58" fmla="*/ 43 w 63"/>
                <a:gd name="T59" fmla="*/ 35 h 46"/>
                <a:gd name="T60" fmla="*/ 47 w 63"/>
                <a:gd name="T61" fmla="*/ 30 h 46"/>
                <a:gd name="T62" fmla="*/ 45 w 63"/>
                <a:gd name="T63" fmla="*/ 26 h 46"/>
                <a:gd name="T64" fmla="*/ 48 w 63"/>
                <a:gd name="T65" fmla="*/ 21 h 46"/>
                <a:gd name="T66" fmla="*/ 50 w 63"/>
                <a:gd name="T67" fmla="*/ 19 h 46"/>
                <a:gd name="T68" fmla="*/ 51 w 63"/>
                <a:gd name="T69" fmla="*/ 17 h 46"/>
                <a:gd name="T70" fmla="*/ 60 w 63"/>
                <a:gd name="T71" fmla="*/ 13 h 46"/>
                <a:gd name="T72" fmla="*/ 63 w 63"/>
                <a:gd name="T73" fmla="*/ 9 h 46"/>
                <a:gd name="T74" fmla="*/ 58 w 63"/>
                <a:gd name="T75" fmla="*/ 8 h 46"/>
                <a:gd name="T76" fmla="*/ 58 w 63"/>
                <a:gd name="T77" fmla="*/ 8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63" h="46">
                  <a:moveTo>
                    <a:pt x="58" y="8"/>
                  </a:moveTo>
                  <a:cubicBezTo>
                    <a:pt x="55" y="8"/>
                    <a:pt x="54" y="7"/>
                    <a:pt x="52" y="6"/>
                  </a:cubicBezTo>
                  <a:cubicBezTo>
                    <a:pt x="51" y="5"/>
                    <a:pt x="50" y="6"/>
                    <a:pt x="49" y="6"/>
                  </a:cubicBezTo>
                  <a:cubicBezTo>
                    <a:pt x="48" y="6"/>
                    <a:pt x="46" y="6"/>
                    <a:pt x="45" y="6"/>
                  </a:cubicBezTo>
                  <a:cubicBezTo>
                    <a:pt x="43" y="5"/>
                    <a:pt x="41" y="4"/>
                    <a:pt x="40" y="4"/>
                  </a:cubicBezTo>
                  <a:cubicBezTo>
                    <a:pt x="39" y="3"/>
                    <a:pt x="39" y="3"/>
                    <a:pt x="38" y="2"/>
                  </a:cubicBezTo>
                  <a:cubicBezTo>
                    <a:pt x="37" y="3"/>
                    <a:pt x="36" y="2"/>
                    <a:pt x="35" y="2"/>
                  </a:cubicBezTo>
                  <a:cubicBezTo>
                    <a:pt x="33" y="1"/>
                    <a:pt x="32" y="2"/>
                    <a:pt x="31" y="2"/>
                  </a:cubicBezTo>
                  <a:cubicBezTo>
                    <a:pt x="29" y="2"/>
                    <a:pt x="28" y="2"/>
                    <a:pt x="27" y="2"/>
                  </a:cubicBezTo>
                  <a:cubicBezTo>
                    <a:pt x="24" y="2"/>
                    <a:pt x="21" y="1"/>
                    <a:pt x="17" y="1"/>
                  </a:cubicBezTo>
                  <a:cubicBezTo>
                    <a:pt x="15" y="1"/>
                    <a:pt x="11" y="0"/>
                    <a:pt x="8" y="0"/>
                  </a:cubicBezTo>
                  <a:cubicBezTo>
                    <a:pt x="7" y="1"/>
                    <a:pt x="4" y="2"/>
                    <a:pt x="2" y="3"/>
                  </a:cubicBezTo>
                  <a:cubicBezTo>
                    <a:pt x="0" y="4"/>
                    <a:pt x="1" y="5"/>
                    <a:pt x="2" y="6"/>
                  </a:cubicBezTo>
                  <a:cubicBezTo>
                    <a:pt x="2" y="8"/>
                    <a:pt x="2" y="9"/>
                    <a:pt x="2" y="11"/>
                  </a:cubicBezTo>
                  <a:cubicBezTo>
                    <a:pt x="3" y="11"/>
                    <a:pt x="5" y="10"/>
                    <a:pt x="5" y="10"/>
                  </a:cubicBezTo>
                  <a:cubicBezTo>
                    <a:pt x="6" y="10"/>
                    <a:pt x="5" y="12"/>
                    <a:pt x="7" y="12"/>
                  </a:cubicBezTo>
                  <a:cubicBezTo>
                    <a:pt x="9" y="12"/>
                    <a:pt x="10" y="11"/>
                    <a:pt x="12" y="11"/>
                  </a:cubicBezTo>
                  <a:cubicBezTo>
                    <a:pt x="14" y="10"/>
                    <a:pt x="16" y="13"/>
                    <a:pt x="14" y="14"/>
                  </a:cubicBezTo>
                  <a:cubicBezTo>
                    <a:pt x="12" y="16"/>
                    <a:pt x="13" y="17"/>
                    <a:pt x="13" y="20"/>
                  </a:cubicBezTo>
                  <a:cubicBezTo>
                    <a:pt x="12" y="21"/>
                    <a:pt x="13" y="24"/>
                    <a:pt x="12" y="25"/>
                  </a:cubicBezTo>
                  <a:cubicBezTo>
                    <a:pt x="9" y="25"/>
                    <a:pt x="10" y="26"/>
                    <a:pt x="12" y="28"/>
                  </a:cubicBezTo>
                  <a:cubicBezTo>
                    <a:pt x="13" y="29"/>
                    <a:pt x="10" y="31"/>
                    <a:pt x="10" y="33"/>
                  </a:cubicBezTo>
                  <a:cubicBezTo>
                    <a:pt x="12" y="35"/>
                    <a:pt x="10" y="36"/>
                    <a:pt x="10" y="38"/>
                  </a:cubicBezTo>
                  <a:cubicBezTo>
                    <a:pt x="13" y="37"/>
                    <a:pt x="15" y="42"/>
                    <a:pt x="17" y="44"/>
                  </a:cubicBezTo>
                  <a:cubicBezTo>
                    <a:pt x="17" y="45"/>
                    <a:pt x="19" y="46"/>
                    <a:pt x="20" y="45"/>
                  </a:cubicBezTo>
                  <a:cubicBezTo>
                    <a:pt x="20" y="45"/>
                    <a:pt x="21" y="44"/>
                    <a:pt x="21" y="43"/>
                  </a:cubicBezTo>
                  <a:cubicBezTo>
                    <a:pt x="22" y="43"/>
                    <a:pt x="24" y="42"/>
                    <a:pt x="24" y="42"/>
                  </a:cubicBezTo>
                  <a:cubicBezTo>
                    <a:pt x="28" y="41"/>
                    <a:pt x="32" y="42"/>
                    <a:pt x="36" y="41"/>
                  </a:cubicBezTo>
                  <a:cubicBezTo>
                    <a:pt x="37" y="40"/>
                    <a:pt x="37" y="39"/>
                    <a:pt x="39" y="38"/>
                  </a:cubicBezTo>
                  <a:cubicBezTo>
                    <a:pt x="41" y="37"/>
                    <a:pt x="42" y="36"/>
                    <a:pt x="43" y="35"/>
                  </a:cubicBezTo>
                  <a:cubicBezTo>
                    <a:pt x="44" y="32"/>
                    <a:pt x="45" y="31"/>
                    <a:pt x="47" y="30"/>
                  </a:cubicBezTo>
                  <a:cubicBezTo>
                    <a:pt x="48" y="29"/>
                    <a:pt x="46" y="27"/>
                    <a:pt x="45" y="26"/>
                  </a:cubicBezTo>
                  <a:cubicBezTo>
                    <a:pt x="45" y="25"/>
                    <a:pt x="47" y="22"/>
                    <a:pt x="48" y="21"/>
                  </a:cubicBezTo>
                  <a:cubicBezTo>
                    <a:pt x="48" y="21"/>
                    <a:pt x="49" y="20"/>
                    <a:pt x="50" y="19"/>
                  </a:cubicBezTo>
                  <a:cubicBezTo>
                    <a:pt x="50" y="19"/>
                    <a:pt x="50" y="17"/>
                    <a:pt x="51" y="17"/>
                  </a:cubicBezTo>
                  <a:cubicBezTo>
                    <a:pt x="54" y="15"/>
                    <a:pt x="57" y="14"/>
                    <a:pt x="60" y="13"/>
                  </a:cubicBezTo>
                  <a:cubicBezTo>
                    <a:pt x="61" y="12"/>
                    <a:pt x="63" y="11"/>
                    <a:pt x="63" y="9"/>
                  </a:cubicBezTo>
                  <a:cubicBezTo>
                    <a:pt x="62" y="7"/>
                    <a:pt x="60" y="9"/>
                    <a:pt x="58" y="8"/>
                  </a:cubicBezTo>
                  <a:cubicBezTo>
                    <a:pt x="55" y="8"/>
                    <a:pt x="60" y="9"/>
                    <a:pt x="58" y="8"/>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27" name="Freeform 728">
              <a:extLst>
                <a:ext uri="{FF2B5EF4-FFF2-40B4-BE49-F238E27FC236}">
                  <a16:creationId xmlns:a16="http://schemas.microsoft.com/office/drawing/2014/main" id="{1E523D41-C0E2-012F-4DBF-EA362F1AEC46}"/>
                </a:ext>
              </a:extLst>
            </p:cNvPr>
            <p:cNvSpPr>
              <a:spLocks/>
            </p:cNvSpPr>
            <p:nvPr/>
          </p:nvSpPr>
          <p:spPr bwMode="auto">
            <a:xfrm>
              <a:off x="11267072" y="6946541"/>
              <a:ext cx="149682" cy="283516"/>
            </a:xfrm>
            <a:custGeom>
              <a:avLst/>
              <a:gdLst>
                <a:gd name="T0" fmla="*/ 11 w 16"/>
                <a:gd name="T1" fmla="*/ 25 h 30"/>
                <a:gd name="T2" fmla="*/ 11 w 16"/>
                <a:gd name="T3" fmla="*/ 21 h 30"/>
                <a:gd name="T4" fmla="*/ 10 w 16"/>
                <a:gd name="T5" fmla="*/ 16 h 30"/>
                <a:gd name="T6" fmla="*/ 12 w 16"/>
                <a:gd name="T7" fmla="*/ 14 h 30"/>
                <a:gd name="T8" fmla="*/ 13 w 16"/>
                <a:gd name="T9" fmla="*/ 9 h 30"/>
                <a:gd name="T10" fmla="*/ 14 w 16"/>
                <a:gd name="T11" fmla="*/ 4 h 30"/>
                <a:gd name="T12" fmla="*/ 12 w 16"/>
                <a:gd name="T13" fmla="*/ 1 h 30"/>
                <a:gd name="T14" fmla="*/ 7 w 16"/>
                <a:gd name="T15" fmla="*/ 2 h 30"/>
                <a:gd name="T16" fmla="*/ 5 w 16"/>
                <a:gd name="T17" fmla="*/ 0 h 30"/>
                <a:gd name="T18" fmla="*/ 4 w 16"/>
                <a:gd name="T19" fmla="*/ 0 h 30"/>
                <a:gd name="T20" fmla="*/ 3 w 16"/>
                <a:gd name="T21" fmla="*/ 4 h 30"/>
                <a:gd name="T22" fmla="*/ 3 w 16"/>
                <a:gd name="T23" fmla="*/ 8 h 30"/>
                <a:gd name="T24" fmla="*/ 2 w 16"/>
                <a:gd name="T25" fmla="*/ 13 h 30"/>
                <a:gd name="T26" fmla="*/ 0 w 16"/>
                <a:gd name="T27" fmla="*/ 20 h 30"/>
                <a:gd name="T28" fmla="*/ 2 w 16"/>
                <a:gd name="T29" fmla="*/ 22 h 30"/>
                <a:gd name="T30" fmla="*/ 2 w 16"/>
                <a:gd name="T31" fmla="*/ 28 h 30"/>
                <a:gd name="T32" fmla="*/ 6 w 16"/>
                <a:gd name="T33" fmla="*/ 30 h 30"/>
                <a:gd name="T34" fmla="*/ 11 w 16"/>
                <a:gd name="T35" fmla="*/ 25 h 30"/>
                <a:gd name="T36" fmla="*/ 11 w 16"/>
                <a:gd name="T37" fmla="*/ 25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6" h="30">
                  <a:moveTo>
                    <a:pt x="11" y="25"/>
                  </a:moveTo>
                  <a:cubicBezTo>
                    <a:pt x="12" y="23"/>
                    <a:pt x="10" y="22"/>
                    <a:pt x="11" y="21"/>
                  </a:cubicBezTo>
                  <a:cubicBezTo>
                    <a:pt x="12" y="18"/>
                    <a:pt x="12" y="18"/>
                    <a:pt x="10" y="16"/>
                  </a:cubicBezTo>
                  <a:cubicBezTo>
                    <a:pt x="9" y="14"/>
                    <a:pt x="11" y="15"/>
                    <a:pt x="12" y="14"/>
                  </a:cubicBezTo>
                  <a:cubicBezTo>
                    <a:pt x="13" y="13"/>
                    <a:pt x="13" y="10"/>
                    <a:pt x="13" y="9"/>
                  </a:cubicBezTo>
                  <a:cubicBezTo>
                    <a:pt x="13" y="6"/>
                    <a:pt x="12" y="6"/>
                    <a:pt x="14" y="4"/>
                  </a:cubicBezTo>
                  <a:cubicBezTo>
                    <a:pt x="16" y="3"/>
                    <a:pt x="14" y="0"/>
                    <a:pt x="12" y="1"/>
                  </a:cubicBezTo>
                  <a:cubicBezTo>
                    <a:pt x="10" y="1"/>
                    <a:pt x="9" y="2"/>
                    <a:pt x="7" y="2"/>
                  </a:cubicBezTo>
                  <a:cubicBezTo>
                    <a:pt x="5" y="2"/>
                    <a:pt x="6" y="0"/>
                    <a:pt x="5" y="0"/>
                  </a:cubicBezTo>
                  <a:cubicBezTo>
                    <a:pt x="6" y="0"/>
                    <a:pt x="3" y="0"/>
                    <a:pt x="4" y="0"/>
                  </a:cubicBezTo>
                  <a:cubicBezTo>
                    <a:pt x="2" y="1"/>
                    <a:pt x="3" y="2"/>
                    <a:pt x="3" y="4"/>
                  </a:cubicBezTo>
                  <a:cubicBezTo>
                    <a:pt x="3" y="5"/>
                    <a:pt x="3" y="7"/>
                    <a:pt x="3" y="8"/>
                  </a:cubicBezTo>
                  <a:cubicBezTo>
                    <a:pt x="2" y="10"/>
                    <a:pt x="2" y="12"/>
                    <a:pt x="2" y="13"/>
                  </a:cubicBezTo>
                  <a:cubicBezTo>
                    <a:pt x="1" y="16"/>
                    <a:pt x="0" y="17"/>
                    <a:pt x="0" y="20"/>
                  </a:cubicBezTo>
                  <a:cubicBezTo>
                    <a:pt x="1" y="21"/>
                    <a:pt x="2" y="20"/>
                    <a:pt x="2" y="22"/>
                  </a:cubicBezTo>
                  <a:cubicBezTo>
                    <a:pt x="3" y="23"/>
                    <a:pt x="2" y="26"/>
                    <a:pt x="2" y="28"/>
                  </a:cubicBezTo>
                  <a:cubicBezTo>
                    <a:pt x="2" y="30"/>
                    <a:pt x="4" y="30"/>
                    <a:pt x="6" y="30"/>
                  </a:cubicBezTo>
                  <a:cubicBezTo>
                    <a:pt x="10" y="30"/>
                    <a:pt x="9" y="27"/>
                    <a:pt x="11" y="25"/>
                  </a:cubicBezTo>
                  <a:cubicBezTo>
                    <a:pt x="12" y="23"/>
                    <a:pt x="10" y="26"/>
                    <a:pt x="11" y="25"/>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28" name="Freeform 729">
              <a:extLst>
                <a:ext uri="{FF2B5EF4-FFF2-40B4-BE49-F238E27FC236}">
                  <a16:creationId xmlns:a16="http://schemas.microsoft.com/office/drawing/2014/main" id="{E07AC795-1EAC-153E-E0D7-5941F96C1777}"/>
                </a:ext>
              </a:extLst>
            </p:cNvPr>
            <p:cNvSpPr>
              <a:spLocks/>
            </p:cNvSpPr>
            <p:nvPr/>
          </p:nvSpPr>
          <p:spPr bwMode="auto">
            <a:xfrm>
              <a:off x="13069621" y="9510902"/>
              <a:ext cx="493633" cy="825058"/>
            </a:xfrm>
            <a:custGeom>
              <a:avLst/>
              <a:gdLst>
                <a:gd name="T0" fmla="*/ 52 w 53"/>
                <a:gd name="T1" fmla="*/ 23 h 88"/>
                <a:gd name="T2" fmla="*/ 50 w 53"/>
                <a:gd name="T3" fmla="*/ 3 h 88"/>
                <a:gd name="T4" fmla="*/ 46 w 53"/>
                <a:gd name="T5" fmla="*/ 3 h 88"/>
                <a:gd name="T6" fmla="*/ 41 w 53"/>
                <a:gd name="T7" fmla="*/ 6 h 88"/>
                <a:gd name="T8" fmla="*/ 38 w 53"/>
                <a:gd name="T9" fmla="*/ 7 h 88"/>
                <a:gd name="T10" fmla="*/ 32 w 53"/>
                <a:gd name="T11" fmla="*/ 7 h 88"/>
                <a:gd name="T12" fmla="*/ 28 w 53"/>
                <a:gd name="T13" fmla="*/ 7 h 88"/>
                <a:gd name="T14" fmla="*/ 23 w 53"/>
                <a:gd name="T15" fmla="*/ 7 h 88"/>
                <a:gd name="T16" fmla="*/ 24 w 53"/>
                <a:gd name="T17" fmla="*/ 18 h 88"/>
                <a:gd name="T18" fmla="*/ 25 w 53"/>
                <a:gd name="T19" fmla="*/ 20 h 88"/>
                <a:gd name="T20" fmla="*/ 27 w 53"/>
                <a:gd name="T21" fmla="*/ 22 h 88"/>
                <a:gd name="T22" fmla="*/ 27 w 53"/>
                <a:gd name="T23" fmla="*/ 28 h 88"/>
                <a:gd name="T24" fmla="*/ 25 w 53"/>
                <a:gd name="T25" fmla="*/ 31 h 88"/>
                <a:gd name="T26" fmla="*/ 24 w 53"/>
                <a:gd name="T27" fmla="*/ 35 h 88"/>
                <a:gd name="T28" fmla="*/ 20 w 53"/>
                <a:gd name="T29" fmla="*/ 31 h 88"/>
                <a:gd name="T30" fmla="*/ 21 w 53"/>
                <a:gd name="T31" fmla="*/ 25 h 88"/>
                <a:gd name="T32" fmla="*/ 16 w 53"/>
                <a:gd name="T33" fmla="*/ 22 h 88"/>
                <a:gd name="T34" fmla="*/ 13 w 53"/>
                <a:gd name="T35" fmla="*/ 20 h 88"/>
                <a:gd name="T36" fmla="*/ 2 w 53"/>
                <a:gd name="T37" fmla="*/ 24 h 88"/>
                <a:gd name="T38" fmla="*/ 0 w 53"/>
                <a:gd name="T39" fmla="*/ 26 h 88"/>
                <a:gd name="T40" fmla="*/ 1 w 53"/>
                <a:gd name="T41" fmla="*/ 30 h 88"/>
                <a:gd name="T42" fmla="*/ 12 w 53"/>
                <a:gd name="T43" fmla="*/ 35 h 88"/>
                <a:gd name="T44" fmla="*/ 13 w 53"/>
                <a:gd name="T45" fmla="*/ 44 h 88"/>
                <a:gd name="T46" fmla="*/ 12 w 53"/>
                <a:gd name="T47" fmla="*/ 52 h 88"/>
                <a:gd name="T48" fmla="*/ 6 w 53"/>
                <a:gd name="T49" fmla="*/ 62 h 88"/>
                <a:gd name="T50" fmla="*/ 6 w 53"/>
                <a:gd name="T51" fmla="*/ 69 h 88"/>
                <a:gd name="T52" fmla="*/ 8 w 53"/>
                <a:gd name="T53" fmla="*/ 78 h 88"/>
                <a:gd name="T54" fmla="*/ 9 w 53"/>
                <a:gd name="T55" fmla="*/ 87 h 88"/>
                <a:gd name="T56" fmla="*/ 12 w 53"/>
                <a:gd name="T57" fmla="*/ 86 h 88"/>
                <a:gd name="T58" fmla="*/ 13 w 53"/>
                <a:gd name="T59" fmla="*/ 83 h 88"/>
                <a:gd name="T60" fmla="*/ 11 w 53"/>
                <a:gd name="T61" fmla="*/ 83 h 88"/>
                <a:gd name="T62" fmla="*/ 16 w 53"/>
                <a:gd name="T63" fmla="*/ 77 h 88"/>
                <a:gd name="T64" fmla="*/ 25 w 53"/>
                <a:gd name="T65" fmla="*/ 72 h 88"/>
                <a:gd name="T66" fmla="*/ 25 w 53"/>
                <a:gd name="T67" fmla="*/ 64 h 88"/>
                <a:gd name="T68" fmla="*/ 21 w 53"/>
                <a:gd name="T69" fmla="*/ 48 h 88"/>
                <a:gd name="T70" fmla="*/ 24 w 53"/>
                <a:gd name="T71" fmla="*/ 48 h 88"/>
                <a:gd name="T72" fmla="*/ 29 w 53"/>
                <a:gd name="T73" fmla="*/ 44 h 88"/>
                <a:gd name="T74" fmla="*/ 35 w 53"/>
                <a:gd name="T75" fmla="*/ 38 h 88"/>
                <a:gd name="T76" fmla="*/ 40 w 53"/>
                <a:gd name="T77" fmla="*/ 36 h 88"/>
                <a:gd name="T78" fmla="*/ 46 w 53"/>
                <a:gd name="T79" fmla="*/ 32 h 88"/>
                <a:gd name="T80" fmla="*/ 52 w 53"/>
                <a:gd name="T81" fmla="*/ 23 h 88"/>
                <a:gd name="T82" fmla="*/ 52 w 53"/>
                <a:gd name="T83" fmla="*/ 23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53" h="88">
                  <a:moveTo>
                    <a:pt x="52" y="23"/>
                  </a:moveTo>
                  <a:cubicBezTo>
                    <a:pt x="49" y="17"/>
                    <a:pt x="50" y="9"/>
                    <a:pt x="50" y="3"/>
                  </a:cubicBezTo>
                  <a:cubicBezTo>
                    <a:pt x="50" y="0"/>
                    <a:pt x="48" y="2"/>
                    <a:pt x="46" y="3"/>
                  </a:cubicBezTo>
                  <a:cubicBezTo>
                    <a:pt x="45" y="4"/>
                    <a:pt x="43" y="6"/>
                    <a:pt x="41" y="6"/>
                  </a:cubicBezTo>
                  <a:cubicBezTo>
                    <a:pt x="40" y="6"/>
                    <a:pt x="38" y="5"/>
                    <a:pt x="38" y="7"/>
                  </a:cubicBezTo>
                  <a:cubicBezTo>
                    <a:pt x="36" y="10"/>
                    <a:pt x="34" y="7"/>
                    <a:pt x="32" y="7"/>
                  </a:cubicBezTo>
                  <a:cubicBezTo>
                    <a:pt x="30" y="7"/>
                    <a:pt x="30" y="9"/>
                    <a:pt x="28" y="7"/>
                  </a:cubicBezTo>
                  <a:cubicBezTo>
                    <a:pt x="27" y="7"/>
                    <a:pt x="24" y="7"/>
                    <a:pt x="23" y="7"/>
                  </a:cubicBezTo>
                  <a:cubicBezTo>
                    <a:pt x="20" y="7"/>
                    <a:pt x="21" y="16"/>
                    <a:pt x="24" y="18"/>
                  </a:cubicBezTo>
                  <a:cubicBezTo>
                    <a:pt x="24" y="18"/>
                    <a:pt x="24" y="20"/>
                    <a:pt x="25" y="20"/>
                  </a:cubicBezTo>
                  <a:cubicBezTo>
                    <a:pt x="25" y="21"/>
                    <a:pt x="26" y="21"/>
                    <a:pt x="27" y="22"/>
                  </a:cubicBezTo>
                  <a:cubicBezTo>
                    <a:pt x="27" y="24"/>
                    <a:pt x="27" y="27"/>
                    <a:pt x="27" y="28"/>
                  </a:cubicBezTo>
                  <a:cubicBezTo>
                    <a:pt x="27" y="30"/>
                    <a:pt x="28" y="31"/>
                    <a:pt x="25" y="31"/>
                  </a:cubicBezTo>
                  <a:cubicBezTo>
                    <a:pt x="24" y="31"/>
                    <a:pt x="24" y="34"/>
                    <a:pt x="24" y="35"/>
                  </a:cubicBezTo>
                  <a:cubicBezTo>
                    <a:pt x="23" y="34"/>
                    <a:pt x="21" y="32"/>
                    <a:pt x="20" y="31"/>
                  </a:cubicBezTo>
                  <a:cubicBezTo>
                    <a:pt x="19" y="29"/>
                    <a:pt x="21" y="27"/>
                    <a:pt x="21" y="25"/>
                  </a:cubicBezTo>
                  <a:cubicBezTo>
                    <a:pt x="22" y="20"/>
                    <a:pt x="19" y="24"/>
                    <a:pt x="16" y="22"/>
                  </a:cubicBezTo>
                  <a:cubicBezTo>
                    <a:pt x="15" y="21"/>
                    <a:pt x="15" y="19"/>
                    <a:pt x="13" y="20"/>
                  </a:cubicBezTo>
                  <a:cubicBezTo>
                    <a:pt x="9" y="22"/>
                    <a:pt x="6" y="23"/>
                    <a:pt x="2" y="24"/>
                  </a:cubicBezTo>
                  <a:cubicBezTo>
                    <a:pt x="1" y="25"/>
                    <a:pt x="0" y="25"/>
                    <a:pt x="0" y="26"/>
                  </a:cubicBezTo>
                  <a:cubicBezTo>
                    <a:pt x="0" y="27"/>
                    <a:pt x="1" y="29"/>
                    <a:pt x="1" y="30"/>
                  </a:cubicBezTo>
                  <a:cubicBezTo>
                    <a:pt x="4" y="30"/>
                    <a:pt x="12" y="32"/>
                    <a:pt x="12" y="35"/>
                  </a:cubicBezTo>
                  <a:cubicBezTo>
                    <a:pt x="13" y="38"/>
                    <a:pt x="13" y="41"/>
                    <a:pt x="13" y="44"/>
                  </a:cubicBezTo>
                  <a:cubicBezTo>
                    <a:pt x="12" y="46"/>
                    <a:pt x="14" y="49"/>
                    <a:pt x="12" y="52"/>
                  </a:cubicBezTo>
                  <a:cubicBezTo>
                    <a:pt x="10" y="55"/>
                    <a:pt x="8" y="59"/>
                    <a:pt x="6" y="62"/>
                  </a:cubicBezTo>
                  <a:cubicBezTo>
                    <a:pt x="4" y="64"/>
                    <a:pt x="6" y="68"/>
                    <a:pt x="6" y="69"/>
                  </a:cubicBezTo>
                  <a:cubicBezTo>
                    <a:pt x="8" y="73"/>
                    <a:pt x="8" y="75"/>
                    <a:pt x="8" y="78"/>
                  </a:cubicBezTo>
                  <a:cubicBezTo>
                    <a:pt x="8" y="81"/>
                    <a:pt x="8" y="84"/>
                    <a:pt x="9" y="87"/>
                  </a:cubicBezTo>
                  <a:cubicBezTo>
                    <a:pt x="9" y="88"/>
                    <a:pt x="12" y="87"/>
                    <a:pt x="12" y="86"/>
                  </a:cubicBezTo>
                  <a:cubicBezTo>
                    <a:pt x="13" y="85"/>
                    <a:pt x="13" y="83"/>
                    <a:pt x="13" y="83"/>
                  </a:cubicBezTo>
                  <a:cubicBezTo>
                    <a:pt x="12" y="83"/>
                    <a:pt x="11" y="83"/>
                    <a:pt x="11" y="83"/>
                  </a:cubicBezTo>
                  <a:cubicBezTo>
                    <a:pt x="11" y="80"/>
                    <a:pt x="14" y="78"/>
                    <a:pt x="16" y="77"/>
                  </a:cubicBezTo>
                  <a:cubicBezTo>
                    <a:pt x="19" y="76"/>
                    <a:pt x="23" y="75"/>
                    <a:pt x="25" y="72"/>
                  </a:cubicBezTo>
                  <a:cubicBezTo>
                    <a:pt x="25" y="71"/>
                    <a:pt x="25" y="66"/>
                    <a:pt x="25" y="64"/>
                  </a:cubicBezTo>
                  <a:cubicBezTo>
                    <a:pt x="25" y="62"/>
                    <a:pt x="21" y="48"/>
                    <a:pt x="21" y="48"/>
                  </a:cubicBezTo>
                  <a:cubicBezTo>
                    <a:pt x="22" y="47"/>
                    <a:pt x="22" y="50"/>
                    <a:pt x="24" y="48"/>
                  </a:cubicBezTo>
                  <a:cubicBezTo>
                    <a:pt x="26" y="46"/>
                    <a:pt x="27" y="45"/>
                    <a:pt x="29" y="44"/>
                  </a:cubicBezTo>
                  <a:cubicBezTo>
                    <a:pt x="31" y="43"/>
                    <a:pt x="32" y="37"/>
                    <a:pt x="35" y="38"/>
                  </a:cubicBezTo>
                  <a:cubicBezTo>
                    <a:pt x="36" y="38"/>
                    <a:pt x="38" y="36"/>
                    <a:pt x="40" y="36"/>
                  </a:cubicBezTo>
                  <a:cubicBezTo>
                    <a:pt x="42" y="35"/>
                    <a:pt x="44" y="34"/>
                    <a:pt x="46" y="32"/>
                  </a:cubicBezTo>
                  <a:cubicBezTo>
                    <a:pt x="47" y="31"/>
                    <a:pt x="53" y="25"/>
                    <a:pt x="52" y="23"/>
                  </a:cubicBezTo>
                  <a:cubicBezTo>
                    <a:pt x="51" y="22"/>
                    <a:pt x="52" y="24"/>
                    <a:pt x="52" y="23"/>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29" name="Freeform 730">
              <a:extLst>
                <a:ext uri="{FF2B5EF4-FFF2-40B4-BE49-F238E27FC236}">
                  <a16:creationId xmlns:a16="http://schemas.microsoft.com/office/drawing/2014/main" id="{88422D52-E3A2-E19E-E22E-2974E1DFB21B}"/>
                </a:ext>
              </a:extLst>
            </p:cNvPr>
            <p:cNvSpPr>
              <a:spLocks/>
            </p:cNvSpPr>
            <p:nvPr/>
          </p:nvSpPr>
          <p:spPr bwMode="auto">
            <a:xfrm>
              <a:off x="13181086" y="9485418"/>
              <a:ext cx="149682" cy="353598"/>
            </a:xfrm>
            <a:custGeom>
              <a:avLst/>
              <a:gdLst>
                <a:gd name="T0" fmla="*/ 4 w 16"/>
                <a:gd name="T1" fmla="*/ 25 h 38"/>
                <a:gd name="T2" fmla="*/ 9 w 16"/>
                <a:gd name="T3" fmla="*/ 26 h 38"/>
                <a:gd name="T4" fmla="*/ 8 w 16"/>
                <a:gd name="T5" fmla="*/ 31 h 38"/>
                <a:gd name="T6" fmla="*/ 12 w 16"/>
                <a:gd name="T7" fmla="*/ 38 h 38"/>
                <a:gd name="T8" fmla="*/ 12 w 16"/>
                <a:gd name="T9" fmla="*/ 34 h 38"/>
                <a:gd name="T10" fmla="*/ 15 w 16"/>
                <a:gd name="T11" fmla="*/ 33 h 38"/>
                <a:gd name="T12" fmla="*/ 15 w 16"/>
                <a:gd name="T13" fmla="*/ 27 h 38"/>
                <a:gd name="T14" fmla="*/ 12 w 16"/>
                <a:gd name="T15" fmla="*/ 22 h 38"/>
                <a:gd name="T16" fmla="*/ 8 w 16"/>
                <a:gd name="T17" fmla="*/ 20 h 38"/>
                <a:gd name="T18" fmla="*/ 8 w 16"/>
                <a:gd name="T19" fmla="*/ 16 h 38"/>
                <a:gd name="T20" fmla="*/ 7 w 16"/>
                <a:gd name="T21" fmla="*/ 14 h 38"/>
                <a:gd name="T22" fmla="*/ 8 w 16"/>
                <a:gd name="T23" fmla="*/ 8 h 38"/>
                <a:gd name="T24" fmla="*/ 7 w 16"/>
                <a:gd name="T25" fmla="*/ 3 h 38"/>
                <a:gd name="T26" fmla="*/ 7 w 16"/>
                <a:gd name="T27" fmla="*/ 1 h 38"/>
                <a:gd name="T28" fmla="*/ 2 w 16"/>
                <a:gd name="T29" fmla="*/ 0 h 38"/>
                <a:gd name="T30" fmla="*/ 4 w 16"/>
                <a:gd name="T31" fmla="*/ 6 h 38"/>
                <a:gd name="T32" fmla="*/ 4 w 16"/>
                <a:gd name="T33" fmla="*/ 14 h 38"/>
                <a:gd name="T34" fmla="*/ 2 w 16"/>
                <a:gd name="T35" fmla="*/ 16 h 38"/>
                <a:gd name="T36" fmla="*/ 1 w 16"/>
                <a:gd name="T37" fmla="*/ 20 h 38"/>
                <a:gd name="T38" fmla="*/ 4 w 16"/>
                <a:gd name="T39" fmla="*/ 25 h 38"/>
                <a:gd name="T40" fmla="*/ 4 w 16"/>
                <a:gd name="T41" fmla="*/ 25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6" h="38">
                  <a:moveTo>
                    <a:pt x="4" y="25"/>
                  </a:moveTo>
                  <a:cubicBezTo>
                    <a:pt x="6" y="26"/>
                    <a:pt x="9" y="24"/>
                    <a:pt x="9" y="26"/>
                  </a:cubicBezTo>
                  <a:cubicBezTo>
                    <a:pt x="10" y="28"/>
                    <a:pt x="9" y="29"/>
                    <a:pt x="8" y="31"/>
                  </a:cubicBezTo>
                  <a:cubicBezTo>
                    <a:pt x="6" y="33"/>
                    <a:pt x="10" y="36"/>
                    <a:pt x="12" y="38"/>
                  </a:cubicBezTo>
                  <a:cubicBezTo>
                    <a:pt x="13" y="37"/>
                    <a:pt x="12" y="35"/>
                    <a:pt x="12" y="34"/>
                  </a:cubicBezTo>
                  <a:cubicBezTo>
                    <a:pt x="13" y="33"/>
                    <a:pt x="16" y="35"/>
                    <a:pt x="15" y="33"/>
                  </a:cubicBezTo>
                  <a:cubicBezTo>
                    <a:pt x="15" y="31"/>
                    <a:pt x="15" y="29"/>
                    <a:pt x="15" y="27"/>
                  </a:cubicBezTo>
                  <a:cubicBezTo>
                    <a:pt x="14" y="25"/>
                    <a:pt x="13" y="24"/>
                    <a:pt x="12" y="22"/>
                  </a:cubicBezTo>
                  <a:cubicBezTo>
                    <a:pt x="11" y="25"/>
                    <a:pt x="8" y="21"/>
                    <a:pt x="8" y="20"/>
                  </a:cubicBezTo>
                  <a:cubicBezTo>
                    <a:pt x="8" y="18"/>
                    <a:pt x="8" y="17"/>
                    <a:pt x="8" y="16"/>
                  </a:cubicBezTo>
                  <a:cubicBezTo>
                    <a:pt x="8" y="14"/>
                    <a:pt x="8" y="15"/>
                    <a:pt x="7" y="14"/>
                  </a:cubicBezTo>
                  <a:cubicBezTo>
                    <a:pt x="6" y="14"/>
                    <a:pt x="8" y="8"/>
                    <a:pt x="8" y="8"/>
                  </a:cubicBezTo>
                  <a:cubicBezTo>
                    <a:pt x="8" y="6"/>
                    <a:pt x="7" y="5"/>
                    <a:pt x="7" y="3"/>
                  </a:cubicBezTo>
                  <a:cubicBezTo>
                    <a:pt x="6" y="2"/>
                    <a:pt x="5" y="0"/>
                    <a:pt x="7" y="1"/>
                  </a:cubicBezTo>
                  <a:cubicBezTo>
                    <a:pt x="6" y="0"/>
                    <a:pt x="3" y="0"/>
                    <a:pt x="2" y="0"/>
                  </a:cubicBezTo>
                  <a:cubicBezTo>
                    <a:pt x="2" y="1"/>
                    <a:pt x="6" y="5"/>
                    <a:pt x="4" y="6"/>
                  </a:cubicBezTo>
                  <a:cubicBezTo>
                    <a:pt x="1" y="7"/>
                    <a:pt x="2" y="12"/>
                    <a:pt x="4" y="14"/>
                  </a:cubicBezTo>
                  <a:cubicBezTo>
                    <a:pt x="4" y="15"/>
                    <a:pt x="2" y="15"/>
                    <a:pt x="2" y="16"/>
                  </a:cubicBezTo>
                  <a:cubicBezTo>
                    <a:pt x="1" y="16"/>
                    <a:pt x="1" y="19"/>
                    <a:pt x="1" y="20"/>
                  </a:cubicBezTo>
                  <a:cubicBezTo>
                    <a:pt x="0" y="22"/>
                    <a:pt x="3" y="24"/>
                    <a:pt x="4" y="25"/>
                  </a:cubicBezTo>
                  <a:cubicBezTo>
                    <a:pt x="5" y="26"/>
                    <a:pt x="4" y="24"/>
                    <a:pt x="4" y="25"/>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30" name="Freeform 731">
              <a:extLst>
                <a:ext uri="{FF2B5EF4-FFF2-40B4-BE49-F238E27FC236}">
                  <a16:creationId xmlns:a16="http://schemas.microsoft.com/office/drawing/2014/main" id="{9704F961-1652-2AB3-A0BD-B090959A5D7A}"/>
                </a:ext>
              </a:extLst>
            </p:cNvPr>
            <p:cNvSpPr>
              <a:spLocks/>
            </p:cNvSpPr>
            <p:nvPr/>
          </p:nvSpPr>
          <p:spPr bwMode="auto">
            <a:xfrm>
              <a:off x="12674715" y="9418522"/>
              <a:ext cx="560509" cy="468277"/>
            </a:xfrm>
            <a:custGeom>
              <a:avLst/>
              <a:gdLst>
                <a:gd name="T0" fmla="*/ 56 w 60"/>
                <a:gd name="T1" fmla="*/ 30 h 50"/>
                <a:gd name="T2" fmla="*/ 55 w 60"/>
                <a:gd name="T3" fmla="*/ 24 h 50"/>
                <a:gd name="T4" fmla="*/ 57 w 60"/>
                <a:gd name="T5" fmla="*/ 22 h 50"/>
                <a:gd name="T6" fmla="*/ 57 w 60"/>
                <a:gd name="T7" fmla="*/ 19 h 50"/>
                <a:gd name="T8" fmla="*/ 58 w 60"/>
                <a:gd name="T9" fmla="*/ 13 h 50"/>
                <a:gd name="T10" fmla="*/ 56 w 60"/>
                <a:gd name="T11" fmla="*/ 8 h 50"/>
                <a:gd name="T12" fmla="*/ 51 w 60"/>
                <a:gd name="T13" fmla="*/ 5 h 50"/>
                <a:gd name="T14" fmla="*/ 48 w 60"/>
                <a:gd name="T15" fmla="*/ 3 h 50"/>
                <a:gd name="T16" fmla="*/ 45 w 60"/>
                <a:gd name="T17" fmla="*/ 0 h 50"/>
                <a:gd name="T18" fmla="*/ 38 w 60"/>
                <a:gd name="T19" fmla="*/ 1 h 50"/>
                <a:gd name="T20" fmla="*/ 34 w 60"/>
                <a:gd name="T21" fmla="*/ 4 h 50"/>
                <a:gd name="T22" fmla="*/ 35 w 60"/>
                <a:gd name="T23" fmla="*/ 10 h 50"/>
                <a:gd name="T24" fmla="*/ 33 w 60"/>
                <a:gd name="T25" fmla="*/ 17 h 50"/>
                <a:gd name="T26" fmla="*/ 37 w 60"/>
                <a:gd name="T27" fmla="*/ 21 h 50"/>
                <a:gd name="T28" fmla="*/ 40 w 60"/>
                <a:gd name="T29" fmla="*/ 23 h 50"/>
                <a:gd name="T30" fmla="*/ 39 w 60"/>
                <a:gd name="T31" fmla="*/ 26 h 50"/>
                <a:gd name="T32" fmla="*/ 35 w 60"/>
                <a:gd name="T33" fmla="*/ 26 h 50"/>
                <a:gd name="T34" fmla="*/ 31 w 60"/>
                <a:gd name="T35" fmla="*/ 22 h 50"/>
                <a:gd name="T36" fmla="*/ 27 w 60"/>
                <a:gd name="T37" fmla="*/ 17 h 50"/>
                <a:gd name="T38" fmla="*/ 20 w 60"/>
                <a:gd name="T39" fmla="*/ 18 h 50"/>
                <a:gd name="T40" fmla="*/ 16 w 60"/>
                <a:gd name="T41" fmla="*/ 16 h 50"/>
                <a:gd name="T42" fmla="*/ 14 w 60"/>
                <a:gd name="T43" fmla="*/ 16 h 50"/>
                <a:gd name="T44" fmla="*/ 11 w 60"/>
                <a:gd name="T45" fmla="*/ 14 h 50"/>
                <a:gd name="T46" fmla="*/ 11 w 60"/>
                <a:gd name="T47" fmla="*/ 20 h 50"/>
                <a:gd name="T48" fmla="*/ 10 w 60"/>
                <a:gd name="T49" fmla="*/ 24 h 50"/>
                <a:gd name="T50" fmla="*/ 2 w 60"/>
                <a:gd name="T51" fmla="*/ 24 h 50"/>
                <a:gd name="T52" fmla="*/ 1 w 60"/>
                <a:gd name="T53" fmla="*/ 29 h 50"/>
                <a:gd name="T54" fmla="*/ 3 w 60"/>
                <a:gd name="T55" fmla="*/ 43 h 50"/>
                <a:gd name="T56" fmla="*/ 8 w 60"/>
                <a:gd name="T57" fmla="*/ 48 h 50"/>
                <a:gd name="T58" fmla="*/ 16 w 60"/>
                <a:gd name="T59" fmla="*/ 50 h 50"/>
                <a:gd name="T60" fmla="*/ 18 w 60"/>
                <a:gd name="T61" fmla="*/ 50 h 50"/>
                <a:gd name="T62" fmla="*/ 22 w 60"/>
                <a:gd name="T63" fmla="*/ 50 h 50"/>
                <a:gd name="T64" fmla="*/ 28 w 60"/>
                <a:gd name="T65" fmla="*/ 47 h 50"/>
                <a:gd name="T66" fmla="*/ 31 w 60"/>
                <a:gd name="T67" fmla="*/ 44 h 50"/>
                <a:gd name="T68" fmla="*/ 35 w 60"/>
                <a:gd name="T69" fmla="*/ 41 h 50"/>
                <a:gd name="T70" fmla="*/ 37 w 60"/>
                <a:gd name="T71" fmla="*/ 38 h 50"/>
                <a:gd name="T72" fmla="*/ 43 w 60"/>
                <a:gd name="T73" fmla="*/ 38 h 50"/>
                <a:gd name="T74" fmla="*/ 42 w 60"/>
                <a:gd name="T75" fmla="*/ 35 h 50"/>
                <a:gd name="T76" fmla="*/ 46 w 60"/>
                <a:gd name="T77" fmla="*/ 33 h 50"/>
                <a:gd name="T78" fmla="*/ 56 w 60"/>
                <a:gd name="T79" fmla="*/ 30 h 50"/>
                <a:gd name="T80" fmla="*/ 56 w 60"/>
                <a:gd name="T81" fmla="*/ 3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60" h="50">
                  <a:moveTo>
                    <a:pt x="56" y="30"/>
                  </a:moveTo>
                  <a:cubicBezTo>
                    <a:pt x="54" y="27"/>
                    <a:pt x="56" y="27"/>
                    <a:pt x="55" y="24"/>
                  </a:cubicBezTo>
                  <a:cubicBezTo>
                    <a:pt x="55" y="23"/>
                    <a:pt x="56" y="23"/>
                    <a:pt x="57" y="22"/>
                  </a:cubicBezTo>
                  <a:cubicBezTo>
                    <a:pt x="58" y="21"/>
                    <a:pt x="57" y="20"/>
                    <a:pt x="57" y="19"/>
                  </a:cubicBezTo>
                  <a:cubicBezTo>
                    <a:pt x="56" y="17"/>
                    <a:pt x="56" y="14"/>
                    <a:pt x="58" y="13"/>
                  </a:cubicBezTo>
                  <a:cubicBezTo>
                    <a:pt x="60" y="12"/>
                    <a:pt x="57" y="9"/>
                    <a:pt x="56" y="8"/>
                  </a:cubicBezTo>
                  <a:cubicBezTo>
                    <a:pt x="55" y="6"/>
                    <a:pt x="53" y="5"/>
                    <a:pt x="51" y="5"/>
                  </a:cubicBezTo>
                  <a:cubicBezTo>
                    <a:pt x="50" y="4"/>
                    <a:pt x="49" y="3"/>
                    <a:pt x="48" y="3"/>
                  </a:cubicBezTo>
                  <a:cubicBezTo>
                    <a:pt x="47" y="2"/>
                    <a:pt x="46" y="1"/>
                    <a:pt x="45" y="0"/>
                  </a:cubicBezTo>
                  <a:cubicBezTo>
                    <a:pt x="45" y="0"/>
                    <a:pt x="39" y="1"/>
                    <a:pt x="38" y="1"/>
                  </a:cubicBezTo>
                  <a:cubicBezTo>
                    <a:pt x="36" y="1"/>
                    <a:pt x="36" y="3"/>
                    <a:pt x="34" y="4"/>
                  </a:cubicBezTo>
                  <a:cubicBezTo>
                    <a:pt x="33" y="6"/>
                    <a:pt x="34" y="9"/>
                    <a:pt x="35" y="10"/>
                  </a:cubicBezTo>
                  <a:cubicBezTo>
                    <a:pt x="35" y="13"/>
                    <a:pt x="33" y="14"/>
                    <a:pt x="33" y="17"/>
                  </a:cubicBezTo>
                  <a:cubicBezTo>
                    <a:pt x="33" y="18"/>
                    <a:pt x="35" y="21"/>
                    <a:pt x="37" y="21"/>
                  </a:cubicBezTo>
                  <a:cubicBezTo>
                    <a:pt x="39" y="21"/>
                    <a:pt x="40" y="20"/>
                    <a:pt x="40" y="23"/>
                  </a:cubicBezTo>
                  <a:cubicBezTo>
                    <a:pt x="40" y="25"/>
                    <a:pt x="40" y="26"/>
                    <a:pt x="39" y="26"/>
                  </a:cubicBezTo>
                  <a:cubicBezTo>
                    <a:pt x="37" y="27"/>
                    <a:pt x="36" y="28"/>
                    <a:pt x="35" y="26"/>
                  </a:cubicBezTo>
                  <a:cubicBezTo>
                    <a:pt x="34" y="24"/>
                    <a:pt x="33" y="22"/>
                    <a:pt x="31" y="22"/>
                  </a:cubicBezTo>
                  <a:cubicBezTo>
                    <a:pt x="29" y="21"/>
                    <a:pt x="28" y="19"/>
                    <a:pt x="27" y="17"/>
                  </a:cubicBezTo>
                  <a:cubicBezTo>
                    <a:pt x="25" y="21"/>
                    <a:pt x="23" y="19"/>
                    <a:pt x="20" y="18"/>
                  </a:cubicBezTo>
                  <a:cubicBezTo>
                    <a:pt x="18" y="18"/>
                    <a:pt x="18" y="16"/>
                    <a:pt x="16" y="16"/>
                  </a:cubicBezTo>
                  <a:cubicBezTo>
                    <a:pt x="16" y="16"/>
                    <a:pt x="15" y="17"/>
                    <a:pt x="14" y="16"/>
                  </a:cubicBezTo>
                  <a:cubicBezTo>
                    <a:pt x="13" y="16"/>
                    <a:pt x="13" y="14"/>
                    <a:pt x="11" y="14"/>
                  </a:cubicBezTo>
                  <a:cubicBezTo>
                    <a:pt x="11" y="16"/>
                    <a:pt x="11" y="18"/>
                    <a:pt x="11" y="20"/>
                  </a:cubicBezTo>
                  <a:cubicBezTo>
                    <a:pt x="11" y="22"/>
                    <a:pt x="12" y="24"/>
                    <a:pt x="10" y="24"/>
                  </a:cubicBezTo>
                  <a:cubicBezTo>
                    <a:pt x="7" y="24"/>
                    <a:pt x="4" y="24"/>
                    <a:pt x="2" y="24"/>
                  </a:cubicBezTo>
                  <a:cubicBezTo>
                    <a:pt x="1" y="24"/>
                    <a:pt x="1" y="28"/>
                    <a:pt x="1" y="29"/>
                  </a:cubicBezTo>
                  <a:cubicBezTo>
                    <a:pt x="1" y="33"/>
                    <a:pt x="0" y="40"/>
                    <a:pt x="3" y="43"/>
                  </a:cubicBezTo>
                  <a:cubicBezTo>
                    <a:pt x="4" y="44"/>
                    <a:pt x="7" y="48"/>
                    <a:pt x="8" y="48"/>
                  </a:cubicBezTo>
                  <a:cubicBezTo>
                    <a:pt x="10" y="47"/>
                    <a:pt x="19" y="47"/>
                    <a:pt x="16" y="50"/>
                  </a:cubicBezTo>
                  <a:cubicBezTo>
                    <a:pt x="18" y="50"/>
                    <a:pt x="17" y="50"/>
                    <a:pt x="18" y="50"/>
                  </a:cubicBezTo>
                  <a:cubicBezTo>
                    <a:pt x="20" y="49"/>
                    <a:pt x="21" y="50"/>
                    <a:pt x="22" y="50"/>
                  </a:cubicBezTo>
                  <a:cubicBezTo>
                    <a:pt x="25" y="50"/>
                    <a:pt x="27" y="50"/>
                    <a:pt x="28" y="47"/>
                  </a:cubicBezTo>
                  <a:cubicBezTo>
                    <a:pt x="29" y="46"/>
                    <a:pt x="30" y="45"/>
                    <a:pt x="31" y="44"/>
                  </a:cubicBezTo>
                  <a:cubicBezTo>
                    <a:pt x="32" y="43"/>
                    <a:pt x="34" y="43"/>
                    <a:pt x="35" y="41"/>
                  </a:cubicBezTo>
                  <a:cubicBezTo>
                    <a:pt x="36" y="40"/>
                    <a:pt x="36" y="39"/>
                    <a:pt x="37" y="38"/>
                  </a:cubicBezTo>
                  <a:cubicBezTo>
                    <a:pt x="39" y="38"/>
                    <a:pt x="41" y="38"/>
                    <a:pt x="43" y="38"/>
                  </a:cubicBezTo>
                  <a:cubicBezTo>
                    <a:pt x="42" y="37"/>
                    <a:pt x="42" y="35"/>
                    <a:pt x="42" y="35"/>
                  </a:cubicBezTo>
                  <a:cubicBezTo>
                    <a:pt x="44" y="34"/>
                    <a:pt x="45" y="34"/>
                    <a:pt x="46" y="33"/>
                  </a:cubicBezTo>
                  <a:cubicBezTo>
                    <a:pt x="49" y="32"/>
                    <a:pt x="53" y="31"/>
                    <a:pt x="56" y="30"/>
                  </a:cubicBezTo>
                  <a:cubicBezTo>
                    <a:pt x="55" y="29"/>
                    <a:pt x="55" y="30"/>
                    <a:pt x="56" y="3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31" name="Freeform 732">
              <a:extLst>
                <a:ext uri="{FF2B5EF4-FFF2-40B4-BE49-F238E27FC236}">
                  <a16:creationId xmlns:a16="http://schemas.microsoft.com/office/drawing/2014/main" id="{C497D893-E82A-7527-87AF-5EF37E508E0A}"/>
                </a:ext>
              </a:extLst>
            </p:cNvPr>
            <p:cNvSpPr>
              <a:spLocks/>
            </p:cNvSpPr>
            <p:nvPr/>
          </p:nvSpPr>
          <p:spPr bwMode="auto">
            <a:xfrm>
              <a:off x="12247966" y="9839014"/>
              <a:ext cx="595542" cy="589329"/>
            </a:xfrm>
            <a:custGeom>
              <a:avLst/>
              <a:gdLst>
                <a:gd name="T0" fmla="*/ 33 w 64"/>
                <a:gd name="T1" fmla="*/ 5 h 63"/>
                <a:gd name="T2" fmla="*/ 31 w 64"/>
                <a:gd name="T3" fmla="*/ 2 h 63"/>
                <a:gd name="T4" fmla="*/ 28 w 64"/>
                <a:gd name="T5" fmla="*/ 2 h 63"/>
                <a:gd name="T6" fmla="*/ 18 w 64"/>
                <a:gd name="T7" fmla="*/ 2 h 63"/>
                <a:gd name="T8" fmla="*/ 10 w 64"/>
                <a:gd name="T9" fmla="*/ 2 h 63"/>
                <a:gd name="T10" fmla="*/ 7 w 64"/>
                <a:gd name="T11" fmla="*/ 0 h 63"/>
                <a:gd name="T12" fmla="*/ 4 w 64"/>
                <a:gd name="T13" fmla="*/ 2 h 63"/>
                <a:gd name="T14" fmla="*/ 1 w 64"/>
                <a:gd name="T15" fmla="*/ 2 h 63"/>
                <a:gd name="T16" fmla="*/ 6 w 64"/>
                <a:gd name="T17" fmla="*/ 14 h 63"/>
                <a:gd name="T18" fmla="*/ 9 w 64"/>
                <a:gd name="T19" fmla="*/ 21 h 63"/>
                <a:gd name="T20" fmla="*/ 13 w 64"/>
                <a:gd name="T21" fmla="*/ 29 h 63"/>
                <a:gd name="T22" fmla="*/ 13 w 64"/>
                <a:gd name="T23" fmla="*/ 34 h 63"/>
                <a:gd name="T24" fmla="*/ 14 w 64"/>
                <a:gd name="T25" fmla="*/ 42 h 63"/>
                <a:gd name="T26" fmla="*/ 16 w 64"/>
                <a:gd name="T27" fmla="*/ 51 h 63"/>
                <a:gd name="T28" fmla="*/ 22 w 64"/>
                <a:gd name="T29" fmla="*/ 61 h 63"/>
                <a:gd name="T30" fmla="*/ 28 w 64"/>
                <a:gd name="T31" fmla="*/ 62 h 63"/>
                <a:gd name="T32" fmla="*/ 33 w 64"/>
                <a:gd name="T33" fmla="*/ 62 h 63"/>
                <a:gd name="T34" fmla="*/ 38 w 64"/>
                <a:gd name="T35" fmla="*/ 58 h 63"/>
                <a:gd name="T36" fmla="*/ 38 w 64"/>
                <a:gd name="T37" fmla="*/ 40 h 63"/>
                <a:gd name="T38" fmla="*/ 38 w 64"/>
                <a:gd name="T39" fmla="*/ 28 h 63"/>
                <a:gd name="T40" fmla="*/ 39 w 64"/>
                <a:gd name="T41" fmla="*/ 26 h 63"/>
                <a:gd name="T42" fmla="*/ 43 w 64"/>
                <a:gd name="T43" fmla="*/ 26 h 63"/>
                <a:gd name="T44" fmla="*/ 43 w 64"/>
                <a:gd name="T45" fmla="*/ 7 h 63"/>
                <a:gd name="T46" fmla="*/ 51 w 64"/>
                <a:gd name="T47" fmla="*/ 6 h 63"/>
                <a:gd name="T48" fmla="*/ 53 w 64"/>
                <a:gd name="T49" fmla="*/ 5 h 63"/>
                <a:gd name="T50" fmla="*/ 56 w 64"/>
                <a:gd name="T51" fmla="*/ 8 h 63"/>
                <a:gd name="T52" fmla="*/ 58 w 64"/>
                <a:gd name="T53" fmla="*/ 6 h 63"/>
                <a:gd name="T54" fmla="*/ 62 w 64"/>
                <a:gd name="T55" fmla="*/ 5 h 63"/>
                <a:gd name="T56" fmla="*/ 59 w 64"/>
                <a:gd name="T57" fmla="*/ 2 h 63"/>
                <a:gd name="T58" fmla="*/ 45 w 64"/>
                <a:gd name="T59" fmla="*/ 5 h 63"/>
                <a:gd name="T60" fmla="*/ 33 w 64"/>
                <a:gd name="T61" fmla="*/ 5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64" h="63">
                  <a:moveTo>
                    <a:pt x="33" y="5"/>
                  </a:moveTo>
                  <a:cubicBezTo>
                    <a:pt x="32" y="5"/>
                    <a:pt x="31" y="2"/>
                    <a:pt x="31" y="2"/>
                  </a:cubicBezTo>
                  <a:cubicBezTo>
                    <a:pt x="30" y="2"/>
                    <a:pt x="29" y="2"/>
                    <a:pt x="28" y="2"/>
                  </a:cubicBezTo>
                  <a:cubicBezTo>
                    <a:pt x="25" y="2"/>
                    <a:pt x="21" y="2"/>
                    <a:pt x="18" y="2"/>
                  </a:cubicBezTo>
                  <a:cubicBezTo>
                    <a:pt x="15" y="2"/>
                    <a:pt x="13" y="2"/>
                    <a:pt x="10" y="2"/>
                  </a:cubicBezTo>
                  <a:cubicBezTo>
                    <a:pt x="9" y="2"/>
                    <a:pt x="9" y="0"/>
                    <a:pt x="7" y="0"/>
                  </a:cubicBezTo>
                  <a:cubicBezTo>
                    <a:pt x="6" y="0"/>
                    <a:pt x="5" y="2"/>
                    <a:pt x="4" y="2"/>
                  </a:cubicBezTo>
                  <a:cubicBezTo>
                    <a:pt x="3" y="2"/>
                    <a:pt x="2" y="2"/>
                    <a:pt x="1" y="2"/>
                  </a:cubicBezTo>
                  <a:cubicBezTo>
                    <a:pt x="0" y="7"/>
                    <a:pt x="4" y="9"/>
                    <a:pt x="6" y="14"/>
                  </a:cubicBezTo>
                  <a:cubicBezTo>
                    <a:pt x="7" y="16"/>
                    <a:pt x="8" y="19"/>
                    <a:pt x="9" y="21"/>
                  </a:cubicBezTo>
                  <a:cubicBezTo>
                    <a:pt x="10" y="24"/>
                    <a:pt x="12" y="26"/>
                    <a:pt x="13" y="29"/>
                  </a:cubicBezTo>
                  <a:cubicBezTo>
                    <a:pt x="13" y="30"/>
                    <a:pt x="13" y="33"/>
                    <a:pt x="13" y="34"/>
                  </a:cubicBezTo>
                  <a:cubicBezTo>
                    <a:pt x="13" y="37"/>
                    <a:pt x="14" y="39"/>
                    <a:pt x="14" y="42"/>
                  </a:cubicBezTo>
                  <a:cubicBezTo>
                    <a:pt x="15" y="45"/>
                    <a:pt x="15" y="48"/>
                    <a:pt x="16" y="51"/>
                  </a:cubicBezTo>
                  <a:cubicBezTo>
                    <a:pt x="17" y="55"/>
                    <a:pt x="20" y="58"/>
                    <a:pt x="22" y="61"/>
                  </a:cubicBezTo>
                  <a:cubicBezTo>
                    <a:pt x="25" y="58"/>
                    <a:pt x="25" y="60"/>
                    <a:pt x="28" y="62"/>
                  </a:cubicBezTo>
                  <a:cubicBezTo>
                    <a:pt x="29" y="63"/>
                    <a:pt x="32" y="63"/>
                    <a:pt x="33" y="62"/>
                  </a:cubicBezTo>
                  <a:cubicBezTo>
                    <a:pt x="36" y="62"/>
                    <a:pt x="38" y="61"/>
                    <a:pt x="38" y="58"/>
                  </a:cubicBezTo>
                  <a:cubicBezTo>
                    <a:pt x="38" y="52"/>
                    <a:pt x="38" y="46"/>
                    <a:pt x="38" y="40"/>
                  </a:cubicBezTo>
                  <a:cubicBezTo>
                    <a:pt x="38" y="36"/>
                    <a:pt x="38" y="32"/>
                    <a:pt x="38" y="28"/>
                  </a:cubicBezTo>
                  <a:cubicBezTo>
                    <a:pt x="38" y="27"/>
                    <a:pt x="38" y="26"/>
                    <a:pt x="39" y="26"/>
                  </a:cubicBezTo>
                  <a:cubicBezTo>
                    <a:pt x="39" y="26"/>
                    <a:pt x="43" y="26"/>
                    <a:pt x="43" y="26"/>
                  </a:cubicBezTo>
                  <a:cubicBezTo>
                    <a:pt x="43" y="20"/>
                    <a:pt x="43" y="13"/>
                    <a:pt x="43" y="7"/>
                  </a:cubicBezTo>
                  <a:cubicBezTo>
                    <a:pt x="46" y="8"/>
                    <a:pt x="48" y="6"/>
                    <a:pt x="51" y="6"/>
                  </a:cubicBezTo>
                  <a:cubicBezTo>
                    <a:pt x="51" y="5"/>
                    <a:pt x="52" y="5"/>
                    <a:pt x="53" y="5"/>
                  </a:cubicBezTo>
                  <a:cubicBezTo>
                    <a:pt x="53" y="5"/>
                    <a:pt x="55" y="8"/>
                    <a:pt x="56" y="8"/>
                  </a:cubicBezTo>
                  <a:cubicBezTo>
                    <a:pt x="57" y="7"/>
                    <a:pt x="56" y="6"/>
                    <a:pt x="58" y="6"/>
                  </a:cubicBezTo>
                  <a:cubicBezTo>
                    <a:pt x="59" y="6"/>
                    <a:pt x="60" y="5"/>
                    <a:pt x="62" y="5"/>
                  </a:cubicBezTo>
                  <a:cubicBezTo>
                    <a:pt x="64" y="4"/>
                    <a:pt x="60" y="2"/>
                    <a:pt x="59" y="2"/>
                  </a:cubicBezTo>
                  <a:cubicBezTo>
                    <a:pt x="54" y="2"/>
                    <a:pt x="50" y="5"/>
                    <a:pt x="45" y="5"/>
                  </a:cubicBezTo>
                  <a:cubicBezTo>
                    <a:pt x="41" y="5"/>
                    <a:pt x="37" y="5"/>
                    <a:pt x="33" y="5"/>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32" name="Freeform 733">
              <a:extLst>
                <a:ext uri="{FF2B5EF4-FFF2-40B4-BE49-F238E27FC236}">
                  <a16:creationId xmlns:a16="http://schemas.microsoft.com/office/drawing/2014/main" id="{B8A94026-BFB9-EE3F-1377-7F8631760907}"/>
                </a:ext>
              </a:extLst>
            </p:cNvPr>
            <p:cNvSpPr>
              <a:spLocks/>
            </p:cNvSpPr>
            <p:nvPr/>
          </p:nvSpPr>
          <p:spPr bwMode="auto">
            <a:xfrm>
              <a:off x="12263888" y="8781415"/>
              <a:ext cx="850321" cy="888769"/>
            </a:xfrm>
            <a:custGeom>
              <a:avLst/>
              <a:gdLst>
                <a:gd name="T0" fmla="*/ 89 w 91"/>
                <a:gd name="T1" fmla="*/ 10 h 95"/>
                <a:gd name="T2" fmla="*/ 83 w 91"/>
                <a:gd name="T3" fmla="*/ 4 h 95"/>
                <a:gd name="T4" fmla="*/ 77 w 91"/>
                <a:gd name="T5" fmla="*/ 6 h 95"/>
                <a:gd name="T6" fmla="*/ 72 w 91"/>
                <a:gd name="T7" fmla="*/ 1 h 95"/>
                <a:gd name="T8" fmla="*/ 65 w 91"/>
                <a:gd name="T9" fmla="*/ 1 h 95"/>
                <a:gd name="T10" fmla="*/ 57 w 91"/>
                <a:gd name="T11" fmla="*/ 2 h 95"/>
                <a:gd name="T12" fmla="*/ 48 w 91"/>
                <a:gd name="T13" fmla="*/ 6 h 95"/>
                <a:gd name="T14" fmla="*/ 35 w 91"/>
                <a:gd name="T15" fmla="*/ 2 h 95"/>
                <a:gd name="T16" fmla="*/ 30 w 91"/>
                <a:gd name="T17" fmla="*/ 12 h 95"/>
                <a:gd name="T18" fmla="*/ 19 w 91"/>
                <a:gd name="T19" fmla="*/ 35 h 95"/>
                <a:gd name="T20" fmla="*/ 17 w 91"/>
                <a:gd name="T21" fmla="*/ 48 h 95"/>
                <a:gd name="T22" fmla="*/ 10 w 91"/>
                <a:gd name="T23" fmla="*/ 49 h 95"/>
                <a:gd name="T24" fmla="*/ 2 w 91"/>
                <a:gd name="T25" fmla="*/ 55 h 95"/>
                <a:gd name="T26" fmla="*/ 1 w 91"/>
                <a:gd name="T27" fmla="*/ 59 h 95"/>
                <a:gd name="T28" fmla="*/ 18 w 91"/>
                <a:gd name="T29" fmla="*/ 57 h 95"/>
                <a:gd name="T30" fmla="*/ 26 w 91"/>
                <a:gd name="T31" fmla="*/ 68 h 95"/>
                <a:gd name="T32" fmla="*/ 35 w 91"/>
                <a:gd name="T33" fmla="*/ 63 h 95"/>
                <a:gd name="T34" fmla="*/ 41 w 91"/>
                <a:gd name="T35" fmla="*/ 64 h 95"/>
                <a:gd name="T36" fmla="*/ 46 w 91"/>
                <a:gd name="T37" fmla="*/ 70 h 95"/>
                <a:gd name="T38" fmla="*/ 47 w 91"/>
                <a:gd name="T39" fmla="*/ 78 h 95"/>
                <a:gd name="T40" fmla="*/ 53 w 91"/>
                <a:gd name="T41" fmla="*/ 82 h 95"/>
                <a:gd name="T42" fmla="*/ 60 w 91"/>
                <a:gd name="T43" fmla="*/ 84 h 95"/>
                <a:gd name="T44" fmla="*/ 66 w 91"/>
                <a:gd name="T45" fmla="*/ 87 h 95"/>
                <a:gd name="T46" fmla="*/ 76 w 91"/>
                <a:gd name="T47" fmla="*/ 90 h 95"/>
                <a:gd name="T48" fmla="*/ 84 w 91"/>
                <a:gd name="T49" fmla="*/ 94 h 95"/>
                <a:gd name="T50" fmla="*/ 77 w 91"/>
                <a:gd name="T51" fmla="*/ 85 h 95"/>
                <a:gd name="T52" fmla="*/ 78 w 91"/>
                <a:gd name="T53" fmla="*/ 73 h 95"/>
                <a:gd name="T54" fmla="*/ 80 w 91"/>
                <a:gd name="T55" fmla="*/ 70 h 95"/>
                <a:gd name="T56" fmla="*/ 84 w 91"/>
                <a:gd name="T57" fmla="*/ 63 h 95"/>
                <a:gd name="T58" fmla="*/ 81 w 91"/>
                <a:gd name="T59" fmla="*/ 55 h 95"/>
                <a:gd name="T60" fmla="*/ 81 w 91"/>
                <a:gd name="T61" fmla="*/ 45 h 95"/>
                <a:gd name="T62" fmla="*/ 83 w 91"/>
                <a:gd name="T63" fmla="*/ 28 h 95"/>
                <a:gd name="T64" fmla="*/ 90 w 91"/>
                <a:gd name="T65" fmla="*/ 18 h 95"/>
                <a:gd name="T66" fmla="*/ 90 w 91"/>
                <a:gd name="T67" fmla="*/ 1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1" h="95">
                  <a:moveTo>
                    <a:pt x="90" y="15"/>
                  </a:moveTo>
                  <a:cubicBezTo>
                    <a:pt x="89" y="14"/>
                    <a:pt x="89" y="12"/>
                    <a:pt x="89" y="10"/>
                  </a:cubicBezTo>
                  <a:cubicBezTo>
                    <a:pt x="89" y="9"/>
                    <a:pt x="87" y="8"/>
                    <a:pt x="86" y="7"/>
                  </a:cubicBezTo>
                  <a:cubicBezTo>
                    <a:pt x="86" y="6"/>
                    <a:pt x="84" y="4"/>
                    <a:pt x="83" y="4"/>
                  </a:cubicBezTo>
                  <a:cubicBezTo>
                    <a:pt x="82" y="4"/>
                    <a:pt x="82" y="6"/>
                    <a:pt x="80" y="5"/>
                  </a:cubicBezTo>
                  <a:cubicBezTo>
                    <a:pt x="78" y="4"/>
                    <a:pt x="79" y="5"/>
                    <a:pt x="77" y="6"/>
                  </a:cubicBezTo>
                  <a:cubicBezTo>
                    <a:pt x="77" y="6"/>
                    <a:pt x="75" y="5"/>
                    <a:pt x="75" y="4"/>
                  </a:cubicBezTo>
                  <a:cubicBezTo>
                    <a:pt x="74" y="3"/>
                    <a:pt x="73" y="2"/>
                    <a:pt x="72" y="1"/>
                  </a:cubicBezTo>
                  <a:cubicBezTo>
                    <a:pt x="71" y="0"/>
                    <a:pt x="70" y="2"/>
                    <a:pt x="69" y="2"/>
                  </a:cubicBezTo>
                  <a:cubicBezTo>
                    <a:pt x="68" y="3"/>
                    <a:pt x="66" y="2"/>
                    <a:pt x="65" y="1"/>
                  </a:cubicBezTo>
                  <a:cubicBezTo>
                    <a:pt x="63" y="0"/>
                    <a:pt x="63" y="1"/>
                    <a:pt x="61" y="2"/>
                  </a:cubicBezTo>
                  <a:cubicBezTo>
                    <a:pt x="60" y="3"/>
                    <a:pt x="58" y="2"/>
                    <a:pt x="57" y="2"/>
                  </a:cubicBezTo>
                  <a:cubicBezTo>
                    <a:pt x="56" y="3"/>
                    <a:pt x="53" y="3"/>
                    <a:pt x="52" y="3"/>
                  </a:cubicBezTo>
                  <a:cubicBezTo>
                    <a:pt x="49" y="1"/>
                    <a:pt x="51" y="6"/>
                    <a:pt x="48" y="6"/>
                  </a:cubicBezTo>
                  <a:cubicBezTo>
                    <a:pt x="46" y="7"/>
                    <a:pt x="42" y="6"/>
                    <a:pt x="40" y="5"/>
                  </a:cubicBezTo>
                  <a:cubicBezTo>
                    <a:pt x="38" y="4"/>
                    <a:pt x="37" y="2"/>
                    <a:pt x="35" y="2"/>
                  </a:cubicBezTo>
                  <a:cubicBezTo>
                    <a:pt x="34" y="1"/>
                    <a:pt x="32" y="3"/>
                    <a:pt x="31" y="4"/>
                  </a:cubicBezTo>
                  <a:cubicBezTo>
                    <a:pt x="29" y="6"/>
                    <a:pt x="31" y="9"/>
                    <a:pt x="30" y="12"/>
                  </a:cubicBezTo>
                  <a:cubicBezTo>
                    <a:pt x="27" y="17"/>
                    <a:pt x="27" y="23"/>
                    <a:pt x="24" y="27"/>
                  </a:cubicBezTo>
                  <a:cubicBezTo>
                    <a:pt x="22" y="30"/>
                    <a:pt x="21" y="32"/>
                    <a:pt x="19" y="35"/>
                  </a:cubicBezTo>
                  <a:cubicBezTo>
                    <a:pt x="18" y="37"/>
                    <a:pt x="18" y="39"/>
                    <a:pt x="18" y="41"/>
                  </a:cubicBezTo>
                  <a:cubicBezTo>
                    <a:pt x="18" y="44"/>
                    <a:pt x="19" y="46"/>
                    <a:pt x="17" y="48"/>
                  </a:cubicBezTo>
                  <a:cubicBezTo>
                    <a:pt x="16" y="48"/>
                    <a:pt x="11" y="51"/>
                    <a:pt x="11" y="51"/>
                  </a:cubicBezTo>
                  <a:cubicBezTo>
                    <a:pt x="10" y="51"/>
                    <a:pt x="12" y="48"/>
                    <a:pt x="10" y="49"/>
                  </a:cubicBezTo>
                  <a:cubicBezTo>
                    <a:pt x="7" y="51"/>
                    <a:pt x="7" y="53"/>
                    <a:pt x="5" y="50"/>
                  </a:cubicBezTo>
                  <a:cubicBezTo>
                    <a:pt x="4" y="51"/>
                    <a:pt x="2" y="53"/>
                    <a:pt x="2" y="55"/>
                  </a:cubicBezTo>
                  <a:cubicBezTo>
                    <a:pt x="2" y="55"/>
                    <a:pt x="2" y="56"/>
                    <a:pt x="1" y="56"/>
                  </a:cubicBezTo>
                  <a:cubicBezTo>
                    <a:pt x="0" y="57"/>
                    <a:pt x="1" y="58"/>
                    <a:pt x="1" y="59"/>
                  </a:cubicBezTo>
                  <a:cubicBezTo>
                    <a:pt x="5" y="56"/>
                    <a:pt x="8" y="57"/>
                    <a:pt x="13" y="57"/>
                  </a:cubicBezTo>
                  <a:cubicBezTo>
                    <a:pt x="15" y="57"/>
                    <a:pt x="16" y="57"/>
                    <a:pt x="18" y="57"/>
                  </a:cubicBezTo>
                  <a:cubicBezTo>
                    <a:pt x="20" y="57"/>
                    <a:pt x="21" y="60"/>
                    <a:pt x="22" y="62"/>
                  </a:cubicBezTo>
                  <a:cubicBezTo>
                    <a:pt x="23" y="64"/>
                    <a:pt x="24" y="67"/>
                    <a:pt x="26" y="68"/>
                  </a:cubicBezTo>
                  <a:cubicBezTo>
                    <a:pt x="27" y="69"/>
                    <a:pt x="31" y="68"/>
                    <a:pt x="33" y="67"/>
                  </a:cubicBezTo>
                  <a:cubicBezTo>
                    <a:pt x="34" y="67"/>
                    <a:pt x="34" y="64"/>
                    <a:pt x="35" y="63"/>
                  </a:cubicBezTo>
                  <a:cubicBezTo>
                    <a:pt x="35" y="61"/>
                    <a:pt x="38" y="62"/>
                    <a:pt x="39" y="62"/>
                  </a:cubicBezTo>
                  <a:cubicBezTo>
                    <a:pt x="39" y="64"/>
                    <a:pt x="39" y="64"/>
                    <a:pt x="41" y="64"/>
                  </a:cubicBezTo>
                  <a:cubicBezTo>
                    <a:pt x="42" y="64"/>
                    <a:pt x="45" y="63"/>
                    <a:pt x="45" y="65"/>
                  </a:cubicBezTo>
                  <a:cubicBezTo>
                    <a:pt x="45" y="67"/>
                    <a:pt x="46" y="68"/>
                    <a:pt x="46" y="70"/>
                  </a:cubicBezTo>
                  <a:cubicBezTo>
                    <a:pt x="46" y="71"/>
                    <a:pt x="46" y="72"/>
                    <a:pt x="45" y="74"/>
                  </a:cubicBezTo>
                  <a:cubicBezTo>
                    <a:pt x="45" y="75"/>
                    <a:pt x="46" y="77"/>
                    <a:pt x="47" y="78"/>
                  </a:cubicBezTo>
                  <a:cubicBezTo>
                    <a:pt x="48" y="79"/>
                    <a:pt x="47" y="81"/>
                    <a:pt x="47" y="82"/>
                  </a:cubicBezTo>
                  <a:cubicBezTo>
                    <a:pt x="47" y="85"/>
                    <a:pt x="52" y="82"/>
                    <a:pt x="53" y="82"/>
                  </a:cubicBezTo>
                  <a:cubicBezTo>
                    <a:pt x="55" y="82"/>
                    <a:pt x="56" y="82"/>
                    <a:pt x="57" y="83"/>
                  </a:cubicBezTo>
                  <a:cubicBezTo>
                    <a:pt x="59" y="85"/>
                    <a:pt x="58" y="84"/>
                    <a:pt x="60" y="84"/>
                  </a:cubicBezTo>
                  <a:cubicBezTo>
                    <a:pt x="62" y="84"/>
                    <a:pt x="62" y="85"/>
                    <a:pt x="63" y="86"/>
                  </a:cubicBezTo>
                  <a:cubicBezTo>
                    <a:pt x="64" y="86"/>
                    <a:pt x="65" y="87"/>
                    <a:pt x="66" y="87"/>
                  </a:cubicBezTo>
                  <a:cubicBezTo>
                    <a:pt x="69" y="88"/>
                    <a:pt x="70" y="88"/>
                    <a:pt x="71" y="85"/>
                  </a:cubicBezTo>
                  <a:cubicBezTo>
                    <a:pt x="72" y="88"/>
                    <a:pt x="73" y="89"/>
                    <a:pt x="76" y="90"/>
                  </a:cubicBezTo>
                  <a:cubicBezTo>
                    <a:pt x="78" y="91"/>
                    <a:pt x="78" y="94"/>
                    <a:pt x="80" y="95"/>
                  </a:cubicBezTo>
                  <a:cubicBezTo>
                    <a:pt x="80" y="95"/>
                    <a:pt x="84" y="94"/>
                    <a:pt x="84" y="94"/>
                  </a:cubicBezTo>
                  <a:cubicBezTo>
                    <a:pt x="84" y="92"/>
                    <a:pt x="85" y="88"/>
                    <a:pt x="83" y="89"/>
                  </a:cubicBezTo>
                  <a:cubicBezTo>
                    <a:pt x="80" y="90"/>
                    <a:pt x="78" y="88"/>
                    <a:pt x="77" y="85"/>
                  </a:cubicBezTo>
                  <a:cubicBezTo>
                    <a:pt x="77" y="83"/>
                    <a:pt x="79" y="80"/>
                    <a:pt x="78" y="77"/>
                  </a:cubicBezTo>
                  <a:cubicBezTo>
                    <a:pt x="78" y="76"/>
                    <a:pt x="77" y="74"/>
                    <a:pt x="78" y="73"/>
                  </a:cubicBezTo>
                  <a:cubicBezTo>
                    <a:pt x="78" y="73"/>
                    <a:pt x="78" y="72"/>
                    <a:pt x="79" y="72"/>
                  </a:cubicBezTo>
                  <a:cubicBezTo>
                    <a:pt x="80" y="72"/>
                    <a:pt x="79" y="70"/>
                    <a:pt x="80" y="70"/>
                  </a:cubicBezTo>
                  <a:cubicBezTo>
                    <a:pt x="81" y="68"/>
                    <a:pt x="86" y="68"/>
                    <a:pt x="87" y="68"/>
                  </a:cubicBezTo>
                  <a:cubicBezTo>
                    <a:pt x="85" y="67"/>
                    <a:pt x="86" y="64"/>
                    <a:pt x="84" y="63"/>
                  </a:cubicBezTo>
                  <a:cubicBezTo>
                    <a:pt x="83" y="62"/>
                    <a:pt x="82" y="61"/>
                    <a:pt x="82" y="60"/>
                  </a:cubicBezTo>
                  <a:cubicBezTo>
                    <a:pt x="82" y="58"/>
                    <a:pt x="82" y="56"/>
                    <a:pt x="81" y="55"/>
                  </a:cubicBezTo>
                  <a:cubicBezTo>
                    <a:pt x="81" y="53"/>
                    <a:pt x="80" y="52"/>
                    <a:pt x="80" y="50"/>
                  </a:cubicBezTo>
                  <a:cubicBezTo>
                    <a:pt x="80" y="49"/>
                    <a:pt x="80" y="44"/>
                    <a:pt x="81" y="45"/>
                  </a:cubicBezTo>
                  <a:cubicBezTo>
                    <a:pt x="80" y="41"/>
                    <a:pt x="80" y="39"/>
                    <a:pt x="82" y="35"/>
                  </a:cubicBezTo>
                  <a:cubicBezTo>
                    <a:pt x="83" y="32"/>
                    <a:pt x="83" y="31"/>
                    <a:pt x="83" y="28"/>
                  </a:cubicBezTo>
                  <a:cubicBezTo>
                    <a:pt x="83" y="25"/>
                    <a:pt x="85" y="23"/>
                    <a:pt x="87" y="21"/>
                  </a:cubicBezTo>
                  <a:cubicBezTo>
                    <a:pt x="88" y="20"/>
                    <a:pt x="89" y="19"/>
                    <a:pt x="90" y="18"/>
                  </a:cubicBezTo>
                  <a:cubicBezTo>
                    <a:pt x="91" y="17"/>
                    <a:pt x="91" y="17"/>
                    <a:pt x="90" y="15"/>
                  </a:cubicBezTo>
                  <a:cubicBezTo>
                    <a:pt x="89" y="15"/>
                    <a:pt x="91" y="16"/>
                    <a:pt x="90" y="15"/>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33" name="Freeform 734">
              <a:extLst>
                <a:ext uri="{FF2B5EF4-FFF2-40B4-BE49-F238E27FC236}">
                  <a16:creationId xmlns:a16="http://schemas.microsoft.com/office/drawing/2014/main" id="{952A4490-E88C-EF41-1F31-BCB5D0C01387}"/>
                </a:ext>
              </a:extLst>
            </p:cNvPr>
            <p:cNvSpPr>
              <a:spLocks/>
            </p:cNvSpPr>
            <p:nvPr/>
          </p:nvSpPr>
          <p:spPr bwMode="auto">
            <a:xfrm>
              <a:off x="12254333" y="9307030"/>
              <a:ext cx="525479" cy="589329"/>
            </a:xfrm>
            <a:custGeom>
              <a:avLst/>
              <a:gdLst>
                <a:gd name="T0" fmla="*/ 51 w 56"/>
                <a:gd name="T1" fmla="*/ 27 h 63"/>
                <a:gd name="T2" fmla="*/ 48 w 56"/>
                <a:gd name="T3" fmla="*/ 26 h 63"/>
                <a:gd name="T4" fmla="*/ 47 w 56"/>
                <a:gd name="T5" fmla="*/ 21 h 63"/>
                <a:gd name="T6" fmla="*/ 46 w 56"/>
                <a:gd name="T7" fmla="*/ 12 h 63"/>
                <a:gd name="T8" fmla="*/ 46 w 56"/>
                <a:gd name="T9" fmla="*/ 8 h 63"/>
                <a:gd name="T10" fmla="*/ 43 w 56"/>
                <a:gd name="T11" fmla="*/ 8 h 63"/>
                <a:gd name="T12" fmla="*/ 40 w 56"/>
                <a:gd name="T13" fmla="*/ 6 h 63"/>
                <a:gd name="T14" fmla="*/ 35 w 56"/>
                <a:gd name="T15" fmla="*/ 8 h 63"/>
                <a:gd name="T16" fmla="*/ 34 w 56"/>
                <a:gd name="T17" fmla="*/ 11 h 63"/>
                <a:gd name="T18" fmla="*/ 29 w 56"/>
                <a:gd name="T19" fmla="*/ 12 h 63"/>
                <a:gd name="T20" fmla="*/ 18 w 56"/>
                <a:gd name="T21" fmla="*/ 1 h 63"/>
                <a:gd name="T22" fmla="*/ 3 w 56"/>
                <a:gd name="T23" fmla="*/ 2 h 63"/>
                <a:gd name="T24" fmla="*/ 6 w 56"/>
                <a:gd name="T25" fmla="*/ 12 h 63"/>
                <a:gd name="T26" fmla="*/ 6 w 56"/>
                <a:gd name="T27" fmla="*/ 16 h 63"/>
                <a:gd name="T28" fmla="*/ 6 w 56"/>
                <a:gd name="T29" fmla="*/ 20 h 63"/>
                <a:gd name="T30" fmla="*/ 8 w 56"/>
                <a:gd name="T31" fmla="*/ 33 h 63"/>
                <a:gd name="T32" fmla="*/ 3 w 56"/>
                <a:gd name="T33" fmla="*/ 41 h 63"/>
                <a:gd name="T34" fmla="*/ 0 w 56"/>
                <a:gd name="T35" fmla="*/ 50 h 63"/>
                <a:gd name="T36" fmla="*/ 0 w 56"/>
                <a:gd name="T37" fmla="*/ 55 h 63"/>
                <a:gd name="T38" fmla="*/ 0 w 56"/>
                <a:gd name="T39" fmla="*/ 59 h 63"/>
                <a:gd name="T40" fmla="*/ 3 w 56"/>
                <a:gd name="T41" fmla="*/ 59 h 63"/>
                <a:gd name="T42" fmla="*/ 8 w 56"/>
                <a:gd name="T43" fmla="*/ 58 h 63"/>
                <a:gd name="T44" fmla="*/ 9 w 56"/>
                <a:gd name="T45" fmla="*/ 59 h 63"/>
                <a:gd name="T46" fmla="*/ 16 w 56"/>
                <a:gd name="T47" fmla="*/ 59 h 63"/>
                <a:gd name="T48" fmla="*/ 25 w 56"/>
                <a:gd name="T49" fmla="*/ 59 h 63"/>
                <a:gd name="T50" fmla="*/ 30 w 56"/>
                <a:gd name="T51" fmla="*/ 59 h 63"/>
                <a:gd name="T52" fmla="*/ 39 w 56"/>
                <a:gd name="T53" fmla="*/ 62 h 63"/>
                <a:gd name="T54" fmla="*/ 53 w 56"/>
                <a:gd name="T55" fmla="*/ 60 h 63"/>
                <a:gd name="T56" fmla="*/ 46 w 56"/>
                <a:gd name="T57" fmla="*/ 51 h 63"/>
                <a:gd name="T58" fmla="*/ 46 w 56"/>
                <a:gd name="T59" fmla="*/ 37 h 63"/>
                <a:gd name="T60" fmla="*/ 56 w 56"/>
                <a:gd name="T61" fmla="*/ 35 h 63"/>
                <a:gd name="T62" fmla="*/ 56 w 56"/>
                <a:gd name="T63" fmla="*/ 27 h 63"/>
                <a:gd name="T64" fmla="*/ 51 w 56"/>
                <a:gd name="T65" fmla="*/ 27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6" h="63">
                  <a:moveTo>
                    <a:pt x="51" y="27"/>
                  </a:moveTo>
                  <a:cubicBezTo>
                    <a:pt x="49" y="27"/>
                    <a:pt x="48" y="28"/>
                    <a:pt x="48" y="26"/>
                  </a:cubicBezTo>
                  <a:cubicBezTo>
                    <a:pt x="48" y="24"/>
                    <a:pt x="48" y="23"/>
                    <a:pt x="47" y="21"/>
                  </a:cubicBezTo>
                  <a:cubicBezTo>
                    <a:pt x="45" y="18"/>
                    <a:pt x="48" y="15"/>
                    <a:pt x="46" y="12"/>
                  </a:cubicBezTo>
                  <a:cubicBezTo>
                    <a:pt x="46" y="11"/>
                    <a:pt x="46" y="8"/>
                    <a:pt x="46" y="8"/>
                  </a:cubicBezTo>
                  <a:cubicBezTo>
                    <a:pt x="46" y="8"/>
                    <a:pt x="43" y="8"/>
                    <a:pt x="43" y="8"/>
                  </a:cubicBezTo>
                  <a:cubicBezTo>
                    <a:pt x="40" y="8"/>
                    <a:pt x="40" y="9"/>
                    <a:pt x="40" y="6"/>
                  </a:cubicBezTo>
                  <a:cubicBezTo>
                    <a:pt x="37" y="6"/>
                    <a:pt x="36" y="5"/>
                    <a:pt x="35" y="8"/>
                  </a:cubicBezTo>
                  <a:cubicBezTo>
                    <a:pt x="35" y="8"/>
                    <a:pt x="35" y="11"/>
                    <a:pt x="34" y="11"/>
                  </a:cubicBezTo>
                  <a:cubicBezTo>
                    <a:pt x="33" y="12"/>
                    <a:pt x="31" y="12"/>
                    <a:pt x="29" y="12"/>
                  </a:cubicBezTo>
                  <a:cubicBezTo>
                    <a:pt x="22" y="13"/>
                    <a:pt x="24" y="1"/>
                    <a:pt x="18" y="1"/>
                  </a:cubicBezTo>
                  <a:cubicBezTo>
                    <a:pt x="13" y="1"/>
                    <a:pt x="7" y="0"/>
                    <a:pt x="3" y="2"/>
                  </a:cubicBezTo>
                  <a:cubicBezTo>
                    <a:pt x="1" y="4"/>
                    <a:pt x="6" y="10"/>
                    <a:pt x="6" y="12"/>
                  </a:cubicBezTo>
                  <a:cubicBezTo>
                    <a:pt x="7" y="13"/>
                    <a:pt x="7" y="15"/>
                    <a:pt x="6" y="16"/>
                  </a:cubicBezTo>
                  <a:cubicBezTo>
                    <a:pt x="4" y="17"/>
                    <a:pt x="6" y="19"/>
                    <a:pt x="6" y="20"/>
                  </a:cubicBezTo>
                  <a:cubicBezTo>
                    <a:pt x="9" y="24"/>
                    <a:pt x="11" y="29"/>
                    <a:pt x="8" y="33"/>
                  </a:cubicBezTo>
                  <a:cubicBezTo>
                    <a:pt x="6" y="36"/>
                    <a:pt x="4" y="38"/>
                    <a:pt x="3" y="41"/>
                  </a:cubicBezTo>
                  <a:cubicBezTo>
                    <a:pt x="2" y="44"/>
                    <a:pt x="1" y="47"/>
                    <a:pt x="0" y="50"/>
                  </a:cubicBezTo>
                  <a:cubicBezTo>
                    <a:pt x="0" y="52"/>
                    <a:pt x="0" y="54"/>
                    <a:pt x="0" y="55"/>
                  </a:cubicBezTo>
                  <a:cubicBezTo>
                    <a:pt x="0" y="56"/>
                    <a:pt x="0" y="58"/>
                    <a:pt x="0" y="59"/>
                  </a:cubicBezTo>
                  <a:cubicBezTo>
                    <a:pt x="1" y="59"/>
                    <a:pt x="2" y="59"/>
                    <a:pt x="3" y="59"/>
                  </a:cubicBezTo>
                  <a:cubicBezTo>
                    <a:pt x="5" y="59"/>
                    <a:pt x="5" y="56"/>
                    <a:pt x="8" y="58"/>
                  </a:cubicBezTo>
                  <a:cubicBezTo>
                    <a:pt x="8" y="58"/>
                    <a:pt x="9" y="59"/>
                    <a:pt x="9" y="59"/>
                  </a:cubicBezTo>
                  <a:cubicBezTo>
                    <a:pt x="12" y="59"/>
                    <a:pt x="14" y="59"/>
                    <a:pt x="16" y="59"/>
                  </a:cubicBezTo>
                  <a:cubicBezTo>
                    <a:pt x="19" y="59"/>
                    <a:pt x="22" y="59"/>
                    <a:pt x="25" y="59"/>
                  </a:cubicBezTo>
                  <a:cubicBezTo>
                    <a:pt x="26" y="59"/>
                    <a:pt x="29" y="59"/>
                    <a:pt x="30" y="59"/>
                  </a:cubicBezTo>
                  <a:cubicBezTo>
                    <a:pt x="32" y="63"/>
                    <a:pt x="36" y="62"/>
                    <a:pt x="39" y="62"/>
                  </a:cubicBezTo>
                  <a:cubicBezTo>
                    <a:pt x="44" y="62"/>
                    <a:pt x="48" y="61"/>
                    <a:pt x="53" y="60"/>
                  </a:cubicBezTo>
                  <a:cubicBezTo>
                    <a:pt x="50" y="57"/>
                    <a:pt x="46" y="55"/>
                    <a:pt x="46" y="51"/>
                  </a:cubicBezTo>
                  <a:cubicBezTo>
                    <a:pt x="46" y="46"/>
                    <a:pt x="46" y="41"/>
                    <a:pt x="46" y="37"/>
                  </a:cubicBezTo>
                  <a:cubicBezTo>
                    <a:pt x="46" y="36"/>
                    <a:pt x="56" y="38"/>
                    <a:pt x="56" y="35"/>
                  </a:cubicBezTo>
                  <a:cubicBezTo>
                    <a:pt x="56" y="33"/>
                    <a:pt x="56" y="30"/>
                    <a:pt x="56" y="27"/>
                  </a:cubicBezTo>
                  <a:cubicBezTo>
                    <a:pt x="56" y="24"/>
                    <a:pt x="53" y="27"/>
                    <a:pt x="51" y="27"/>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34" name="Freeform 735">
              <a:extLst>
                <a:ext uri="{FF2B5EF4-FFF2-40B4-BE49-F238E27FC236}">
                  <a16:creationId xmlns:a16="http://schemas.microsoft.com/office/drawing/2014/main" id="{17800E49-08B4-397C-2415-E1D4F6A031DA}"/>
                </a:ext>
              </a:extLst>
            </p:cNvPr>
            <p:cNvSpPr>
              <a:spLocks/>
            </p:cNvSpPr>
            <p:nvPr/>
          </p:nvSpPr>
          <p:spPr bwMode="auto">
            <a:xfrm>
              <a:off x="12591915" y="9867685"/>
              <a:ext cx="429938" cy="449163"/>
            </a:xfrm>
            <a:custGeom>
              <a:avLst/>
              <a:gdLst>
                <a:gd name="T0" fmla="*/ 25 w 46"/>
                <a:gd name="T1" fmla="*/ 2 h 48"/>
                <a:gd name="T2" fmla="*/ 21 w 46"/>
                <a:gd name="T3" fmla="*/ 3 h 48"/>
                <a:gd name="T4" fmla="*/ 18 w 46"/>
                <a:gd name="T5" fmla="*/ 4 h 48"/>
                <a:gd name="T6" fmla="*/ 6 w 46"/>
                <a:gd name="T7" fmla="*/ 4 h 48"/>
                <a:gd name="T8" fmla="*/ 6 w 46"/>
                <a:gd name="T9" fmla="*/ 18 h 48"/>
                <a:gd name="T10" fmla="*/ 6 w 46"/>
                <a:gd name="T11" fmla="*/ 23 h 48"/>
                <a:gd name="T12" fmla="*/ 1 w 46"/>
                <a:gd name="T13" fmla="*/ 24 h 48"/>
                <a:gd name="T14" fmla="*/ 1 w 46"/>
                <a:gd name="T15" fmla="*/ 31 h 48"/>
                <a:gd name="T16" fmla="*/ 1 w 46"/>
                <a:gd name="T17" fmla="*/ 38 h 48"/>
                <a:gd name="T18" fmla="*/ 4 w 46"/>
                <a:gd name="T19" fmla="*/ 47 h 48"/>
                <a:gd name="T20" fmla="*/ 8 w 46"/>
                <a:gd name="T21" fmla="*/ 48 h 48"/>
                <a:gd name="T22" fmla="*/ 13 w 46"/>
                <a:gd name="T23" fmla="*/ 44 h 48"/>
                <a:gd name="T24" fmla="*/ 19 w 46"/>
                <a:gd name="T25" fmla="*/ 41 h 48"/>
                <a:gd name="T26" fmla="*/ 29 w 46"/>
                <a:gd name="T27" fmla="*/ 39 h 48"/>
                <a:gd name="T28" fmla="*/ 31 w 46"/>
                <a:gd name="T29" fmla="*/ 37 h 48"/>
                <a:gd name="T30" fmla="*/ 34 w 46"/>
                <a:gd name="T31" fmla="*/ 34 h 48"/>
                <a:gd name="T32" fmla="*/ 43 w 46"/>
                <a:gd name="T33" fmla="*/ 26 h 48"/>
                <a:gd name="T34" fmla="*/ 44 w 46"/>
                <a:gd name="T35" fmla="*/ 22 h 48"/>
                <a:gd name="T36" fmla="*/ 40 w 46"/>
                <a:gd name="T37" fmla="*/ 21 h 48"/>
                <a:gd name="T38" fmla="*/ 38 w 46"/>
                <a:gd name="T39" fmla="*/ 17 h 48"/>
                <a:gd name="T40" fmla="*/ 39 w 46"/>
                <a:gd name="T41" fmla="*/ 15 h 48"/>
                <a:gd name="T42" fmla="*/ 36 w 46"/>
                <a:gd name="T43" fmla="*/ 14 h 48"/>
                <a:gd name="T44" fmla="*/ 36 w 46"/>
                <a:gd name="T45" fmla="*/ 13 h 48"/>
                <a:gd name="T46" fmla="*/ 34 w 46"/>
                <a:gd name="T47" fmla="*/ 12 h 48"/>
                <a:gd name="T48" fmla="*/ 30 w 46"/>
                <a:gd name="T49" fmla="*/ 7 h 48"/>
                <a:gd name="T50" fmla="*/ 25 w 46"/>
                <a:gd name="T51" fmla="*/ 2 h 48"/>
                <a:gd name="T52" fmla="*/ 25 w 46"/>
                <a:gd name="T53" fmla="*/ 2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6" h="48">
                  <a:moveTo>
                    <a:pt x="25" y="2"/>
                  </a:moveTo>
                  <a:cubicBezTo>
                    <a:pt x="24" y="3"/>
                    <a:pt x="22" y="3"/>
                    <a:pt x="21" y="3"/>
                  </a:cubicBezTo>
                  <a:cubicBezTo>
                    <a:pt x="19" y="3"/>
                    <a:pt x="20" y="6"/>
                    <a:pt x="18" y="4"/>
                  </a:cubicBezTo>
                  <a:cubicBezTo>
                    <a:pt x="15" y="0"/>
                    <a:pt x="10" y="5"/>
                    <a:pt x="6" y="4"/>
                  </a:cubicBezTo>
                  <a:cubicBezTo>
                    <a:pt x="6" y="9"/>
                    <a:pt x="6" y="14"/>
                    <a:pt x="6" y="18"/>
                  </a:cubicBezTo>
                  <a:cubicBezTo>
                    <a:pt x="6" y="19"/>
                    <a:pt x="7" y="23"/>
                    <a:pt x="6" y="23"/>
                  </a:cubicBezTo>
                  <a:cubicBezTo>
                    <a:pt x="5" y="24"/>
                    <a:pt x="1" y="22"/>
                    <a:pt x="1" y="24"/>
                  </a:cubicBezTo>
                  <a:cubicBezTo>
                    <a:pt x="1" y="26"/>
                    <a:pt x="1" y="29"/>
                    <a:pt x="1" y="31"/>
                  </a:cubicBezTo>
                  <a:cubicBezTo>
                    <a:pt x="1" y="33"/>
                    <a:pt x="0" y="36"/>
                    <a:pt x="1" y="38"/>
                  </a:cubicBezTo>
                  <a:cubicBezTo>
                    <a:pt x="5" y="39"/>
                    <a:pt x="6" y="44"/>
                    <a:pt x="4" y="47"/>
                  </a:cubicBezTo>
                  <a:cubicBezTo>
                    <a:pt x="4" y="48"/>
                    <a:pt x="8" y="48"/>
                    <a:pt x="8" y="48"/>
                  </a:cubicBezTo>
                  <a:cubicBezTo>
                    <a:pt x="10" y="48"/>
                    <a:pt x="11" y="46"/>
                    <a:pt x="13" y="44"/>
                  </a:cubicBezTo>
                  <a:cubicBezTo>
                    <a:pt x="15" y="42"/>
                    <a:pt x="15" y="39"/>
                    <a:pt x="19" y="41"/>
                  </a:cubicBezTo>
                  <a:cubicBezTo>
                    <a:pt x="23" y="43"/>
                    <a:pt x="27" y="44"/>
                    <a:pt x="29" y="39"/>
                  </a:cubicBezTo>
                  <a:cubicBezTo>
                    <a:pt x="29" y="38"/>
                    <a:pt x="29" y="37"/>
                    <a:pt x="31" y="37"/>
                  </a:cubicBezTo>
                  <a:cubicBezTo>
                    <a:pt x="33" y="37"/>
                    <a:pt x="34" y="35"/>
                    <a:pt x="34" y="34"/>
                  </a:cubicBezTo>
                  <a:cubicBezTo>
                    <a:pt x="36" y="31"/>
                    <a:pt x="40" y="28"/>
                    <a:pt x="43" y="26"/>
                  </a:cubicBezTo>
                  <a:cubicBezTo>
                    <a:pt x="45" y="25"/>
                    <a:pt x="46" y="24"/>
                    <a:pt x="44" y="22"/>
                  </a:cubicBezTo>
                  <a:cubicBezTo>
                    <a:pt x="43" y="21"/>
                    <a:pt x="40" y="22"/>
                    <a:pt x="40" y="21"/>
                  </a:cubicBezTo>
                  <a:cubicBezTo>
                    <a:pt x="39" y="20"/>
                    <a:pt x="38" y="19"/>
                    <a:pt x="38" y="17"/>
                  </a:cubicBezTo>
                  <a:cubicBezTo>
                    <a:pt x="38" y="17"/>
                    <a:pt x="39" y="16"/>
                    <a:pt x="39" y="15"/>
                  </a:cubicBezTo>
                  <a:cubicBezTo>
                    <a:pt x="38" y="15"/>
                    <a:pt x="37" y="15"/>
                    <a:pt x="36" y="14"/>
                  </a:cubicBezTo>
                  <a:cubicBezTo>
                    <a:pt x="36" y="14"/>
                    <a:pt x="37" y="13"/>
                    <a:pt x="36" y="13"/>
                  </a:cubicBezTo>
                  <a:cubicBezTo>
                    <a:pt x="35" y="13"/>
                    <a:pt x="35" y="12"/>
                    <a:pt x="34" y="12"/>
                  </a:cubicBezTo>
                  <a:cubicBezTo>
                    <a:pt x="32" y="11"/>
                    <a:pt x="31" y="10"/>
                    <a:pt x="30" y="7"/>
                  </a:cubicBezTo>
                  <a:cubicBezTo>
                    <a:pt x="30" y="6"/>
                    <a:pt x="27" y="2"/>
                    <a:pt x="25" y="2"/>
                  </a:cubicBezTo>
                  <a:cubicBezTo>
                    <a:pt x="25" y="2"/>
                    <a:pt x="26" y="2"/>
                    <a:pt x="25" y="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35" name="Freeform 736">
              <a:extLst>
                <a:ext uri="{FF2B5EF4-FFF2-40B4-BE49-F238E27FC236}">
                  <a16:creationId xmlns:a16="http://schemas.microsoft.com/office/drawing/2014/main" id="{892C2BFC-8B40-1948-EECF-EBE48DE89301}"/>
                </a:ext>
              </a:extLst>
            </p:cNvPr>
            <p:cNvSpPr>
              <a:spLocks/>
            </p:cNvSpPr>
            <p:nvPr/>
          </p:nvSpPr>
          <p:spPr bwMode="auto">
            <a:xfrm>
              <a:off x="12824398" y="9775302"/>
              <a:ext cx="366243" cy="324926"/>
            </a:xfrm>
            <a:custGeom>
              <a:avLst/>
              <a:gdLst>
                <a:gd name="T0" fmla="*/ 39 w 39"/>
                <a:gd name="T1" fmla="*/ 22 h 35"/>
                <a:gd name="T2" fmla="*/ 38 w 39"/>
                <a:gd name="T3" fmla="*/ 18 h 35"/>
                <a:gd name="T4" fmla="*/ 39 w 39"/>
                <a:gd name="T5" fmla="*/ 14 h 35"/>
                <a:gd name="T6" fmla="*/ 38 w 39"/>
                <a:gd name="T7" fmla="*/ 7 h 35"/>
                <a:gd name="T8" fmla="*/ 27 w 39"/>
                <a:gd name="T9" fmla="*/ 2 h 35"/>
                <a:gd name="T10" fmla="*/ 24 w 39"/>
                <a:gd name="T11" fmla="*/ 0 h 35"/>
                <a:gd name="T12" fmla="*/ 19 w 39"/>
                <a:gd name="T13" fmla="*/ 3 h 35"/>
                <a:gd name="T14" fmla="*/ 13 w 39"/>
                <a:gd name="T15" fmla="*/ 7 h 35"/>
                <a:gd name="T16" fmla="*/ 9 w 39"/>
                <a:gd name="T17" fmla="*/ 12 h 35"/>
                <a:gd name="T18" fmla="*/ 2 w 39"/>
                <a:gd name="T19" fmla="*/ 12 h 35"/>
                <a:gd name="T20" fmla="*/ 5 w 39"/>
                <a:gd name="T21" fmla="*/ 16 h 35"/>
                <a:gd name="T22" fmla="*/ 8 w 39"/>
                <a:gd name="T23" fmla="*/ 21 h 35"/>
                <a:gd name="T24" fmla="*/ 11 w 39"/>
                <a:gd name="T25" fmla="*/ 23 h 35"/>
                <a:gd name="T26" fmla="*/ 11 w 39"/>
                <a:gd name="T27" fmla="*/ 24 h 35"/>
                <a:gd name="T28" fmla="*/ 14 w 39"/>
                <a:gd name="T29" fmla="*/ 25 h 35"/>
                <a:gd name="T30" fmla="*/ 13 w 39"/>
                <a:gd name="T31" fmla="*/ 28 h 35"/>
                <a:gd name="T32" fmla="*/ 15 w 39"/>
                <a:gd name="T33" fmla="*/ 31 h 35"/>
                <a:gd name="T34" fmla="*/ 20 w 39"/>
                <a:gd name="T35" fmla="*/ 34 h 35"/>
                <a:gd name="T36" fmla="*/ 25 w 39"/>
                <a:gd name="T37" fmla="*/ 35 h 35"/>
                <a:gd name="T38" fmla="*/ 27 w 39"/>
                <a:gd name="T39" fmla="*/ 35 h 35"/>
                <a:gd name="T40" fmla="*/ 34 w 39"/>
                <a:gd name="T41" fmla="*/ 31 h 35"/>
                <a:gd name="T42" fmla="*/ 36 w 39"/>
                <a:gd name="T43" fmla="*/ 27 h 35"/>
                <a:gd name="T44" fmla="*/ 39 w 39"/>
                <a:gd name="T45" fmla="*/ 22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9" h="35">
                  <a:moveTo>
                    <a:pt x="39" y="22"/>
                  </a:moveTo>
                  <a:cubicBezTo>
                    <a:pt x="39" y="21"/>
                    <a:pt x="38" y="19"/>
                    <a:pt x="38" y="18"/>
                  </a:cubicBezTo>
                  <a:cubicBezTo>
                    <a:pt x="38" y="16"/>
                    <a:pt x="39" y="15"/>
                    <a:pt x="39" y="14"/>
                  </a:cubicBezTo>
                  <a:cubicBezTo>
                    <a:pt x="39" y="11"/>
                    <a:pt x="39" y="9"/>
                    <a:pt x="38" y="7"/>
                  </a:cubicBezTo>
                  <a:cubicBezTo>
                    <a:pt x="38" y="4"/>
                    <a:pt x="29" y="2"/>
                    <a:pt x="27" y="2"/>
                  </a:cubicBezTo>
                  <a:cubicBezTo>
                    <a:pt x="27" y="0"/>
                    <a:pt x="27" y="0"/>
                    <a:pt x="24" y="0"/>
                  </a:cubicBezTo>
                  <a:cubicBezTo>
                    <a:pt x="21" y="0"/>
                    <a:pt x="21" y="1"/>
                    <a:pt x="19" y="3"/>
                  </a:cubicBezTo>
                  <a:cubicBezTo>
                    <a:pt x="18" y="5"/>
                    <a:pt x="15" y="6"/>
                    <a:pt x="13" y="7"/>
                  </a:cubicBezTo>
                  <a:cubicBezTo>
                    <a:pt x="12" y="9"/>
                    <a:pt x="11" y="12"/>
                    <a:pt x="9" y="12"/>
                  </a:cubicBezTo>
                  <a:cubicBezTo>
                    <a:pt x="7" y="12"/>
                    <a:pt x="5" y="11"/>
                    <a:pt x="2" y="12"/>
                  </a:cubicBezTo>
                  <a:cubicBezTo>
                    <a:pt x="0" y="13"/>
                    <a:pt x="4" y="15"/>
                    <a:pt x="5" y="16"/>
                  </a:cubicBezTo>
                  <a:cubicBezTo>
                    <a:pt x="6" y="18"/>
                    <a:pt x="6" y="20"/>
                    <a:pt x="8" y="21"/>
                  </a:cubicBezTo>
                  <a:cubicBezTo>
                    <a:pt x="9" y="22"/>
                    <a:pt x="10" y="23"/>
                    <a:pt x="11" y="23"/>
                  </a:cubicBezTo>
                  <a:cubicBezTo>
                    <a:pt x="12" y="23"/>
                    <a:pt x="11" y="24"/>
                    <a:pt x="11" y="24"/>
                  </a:cubicBezTo>
                  <a:cubicBezTo>
                    <a:pt x="12" y="24"/>
                    <a:pt x="13" y="25"/>
                    <a:pt x="14" y="25"/>
                  </a:cubicBezTo>
                  <a:cubicBezTo>
                    <a:pt x="14" y="26"/>
                    <a:pt x="13" y="27"/>
                    <a:pt x="13" y="28"/>
                  </a:cubicBezTo>
                  <a:cubicBezTo>
                    <a:pt x="13" y="29"/>
                    <a:pt x="14" y="31"/>
                    <a:pt x="15" y="31"/>
                  </a:cubicBezTo>
                  <a:cubicBezTo>
                    <a:pt x="18" y="31"/>
                    <a:pt x="19" y="31"/>
                    <a:pt x="20" y="34"/>
                  </a:cubicBezTo>
                  <a:cubicBezTo>
                    <a:pt x="21" y="35"/>
                    <a:pt x="23" y="34"/>
                    <a:pt x="25" y="35"/>
                  </a:cubicBezTo>
                  <a:cubicBezTo>
                    <a:pt x="26" y="35"/>
                    <a:pt x="26" y="35"/>
                    <a:pt x="27" y="35"/>
                  </a:cubicBezTo>
                  <a:cubicBezTo>
                    <a:pt x="31" y="35"/>
                    <a:pt x="32" y="34"/>
                    <a:pt x="34" y="31"/>
                  </a:cubicBezTo>
                  <a:cubicBezTo>
                    <a:pt x="35" y="30"/>
                    <a:pt x="36" y="28"/>
                    <a:pt x="36" y="27"/>
                  </a:cubicBezTo>
                  <a:cubicBezTo>
                    <a:pt x="37" y="25"/>
                    <a:pt x="39" y="24"/>
                    <a:pt x="39" y="2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36" name="Freeform 737">
              <a:extLst>
                <a:ext uri="{FF2B5EF4-FFF2-40B4-BE49-F238E27FC236}">
                  <a16:creationId xmlns:a16="http://schemas.microsoft.com/office/drawing/2014/main" id="{5233E57E-D12E-96FB-0AA2-606E4FFCC1C4}"/>
                </a:ext>
              </a:extLst>
            </p:cNvPr>
            <p:cNvSpPr>
              <a:spLocks/>
            </p:cNvSpPr>
            <p:nvPr/>
          </p:nvSpPr>
          <p:spPr bwMode="auto">
            <a:xfrm>
              <a:off x="13069621" y="10259505"/>
              <a:ext cx="92356" cy="105124"/>
            </a:xfrm>
            <a:custGeom>
              <a:avLst/>
              <a:gdLst>
                <a:gd name="T0" fmla="*/ 5 w 10"/>
                <a:gd name="T1" fmla="*/ 1 h 11"/>
                <a:gd name="T2" fmla="*/ 7 w 10"/>
                <a:gd name="T3" fmla="*/ 9 h 11"/>
                <a:gd name="T4" fmla="*/ 5 w 10"/>
                <a:gd name="T5" fmla="*/ 1 h 11"/>
                <a:gd name="T6" fmla="*/ 5 w 10"/>
                <a:gd name="T7" fmla="*/ 1 h 11"/>
              </a:gdLst>
              <a:ahLst/>
              <a:cxnLst>
                <a:cxn ang="0">
                  <a:pos x="T0" y="T1"/>
                </a:cxn>
                <a:cxn ang="0">
                  <a:pos x="T2" y="T3"/>
                </a:cxn>
                <a:cxn ang="0">
                  <a:pos x="T4" y="T5"/>
                </a:cxn>
                <a:cxn ang="0">
                  <a:pos x="T6" y="T7"/>
                </a:cxn>
              </a:cxnLst>
              <a:rect l="0" t="0" r="r" b="b"/>
              <a:pathLst>
                <a:path w="10" h="11">
                  <a:moveTo>
                    <a:pt x="5" y="1"/>
                  </a:moveTo>
                  <a:cubicBezTo>
                    <a:pt x="0" y="2"/>
                    <a:pt x="3" y="11"/>
                    <a:pt x="7" y="9"/>
                  </a:cubicBezTo>
                  <a:cubicBezTo>
                    <a:pt x="10" y="8"/>
                    <a:pt x="9" y="0"/>
                    <a:pt x="5" y="1"/>
                  </a:cubicBezTo>
                  <a:cubicBezTo>
                    <a:pt x="3" y="1"/>
                    <a:pt x="6" y="1"/>
                    <a:pt x="5"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37" name="Freeform 738">
              <a:extLst>
                <a:ext uri="{FF2B5EF4-FFF2-40B4-BE49-F238E27FC236}">
                  <a16:creationId xmlns:a16="http://schemas.microsoft.com/office/drawing/2014/main" id="{9A2B2C2B-6A66-F394-742D-5CC7B5912D27}"/>
                </a:ext>
              </a:extLst>
            </p:cNvPr>
            <p:cNvSpPr>
              <a:spLocks noEditPoints="1"/>
            </p:cNvSpPr>
            <p:nvPr/>
          </p:nvSpPr>
          <p:spPr bwMode="auto">
            <a:xfrm>
              <a:off x="12442232" y="10090673"/>
              <a:ext cx="738853" cy="646665"/>
            </a:xfrm>
            <a:custGeom>
              <a:avLst/>
              <a:gdLst>
                <a:gd name="T0" fmla="*/ 74 w 79"/>
                <a:gd name="T1" fmla="*/ 27 h 69"/>
                <a:gd name="T2" fmla="*/ 69 w 79"/>
                <a:gd name="T3" fmla="*/ 22 h 69"/>
                <a:gd name="T4" fmla="*/ 72 w 79"/>
                <a:gd name="T5" fmla="*/ 19 h 69"/>
                <a:gd name="T6" fmla="*/ 75 w 79"/>
                <a:gd name="T7" fmla="*/ 20 h 69"/>
                <a:gd name="T8" fmla="*/ 75 w 79"/>
                <a:gd name="T9" fmla="*/ 11 h 69"/>
                <a:gd name="T10" fmla="*/ 73 w 79"/>
                <a:gd name="T11" fmla="*/ 7 h 69"/>
                <a:gd name="T12" fmla="*/ 72 w 79"/>
                <a:gd name="T13" fmla="*/ 1 h 69"/>
                <a:gd name="T14" fmla="*/ 66 w 79"/>
                <a:gd name="T15" fmla="*/ 1 h 69"/>
                <a:gd name="T16" fmla="*/ 60 w 79"/>
                <a:gd name="T17" fmla="*/ 2 h 69"/>
                <a:gd name="T18" fmla="*/ 55 w 79"/>
                <a:gd name="T19" fmla="*/ 5 h 69"/>
                <a:gd name="T20" fmla="*/ 51 w 79"/>
                <a:gd name="T21" fmla="*/ 8 h 69"/>
                <a:gd name="T22" fmla="*/ 49 w 79"/>
                <a:gd name="T23" fmla="*/ 12 h 69"/>
                <a:gd name="T24" fmla="*/ 45 w 79"/>
                <a:gd name="T25" fmla="*/ 14 h 69"/>
                <a:gd name="T26" fmla="*/ 44 w 79"/>
                <a:gd name="T27" fmla="*/ 17 h 69"/>
                <a:gd name="T28" fmla="*/ 34 w 79"/>
                <a:gd name="T29" fmla="*/ 17 h 69"/>
                <a:gd name="T30" fmla="*/ 28 w 79"/>
                <a:gd name="T31" fmla="*/ 21 h 69"/>
                <a:gd name="T32" fmla="*/ 24 w 79"/>
                <a:gd name="T33" fmla="*/ 24 h 69"/>
                <a:gd name="T34" fmla="*/ 20 w 79"/>
                <a:gd name="T35" fmla="*/ 23 h 69"/>
                <a:gd name="T36" fmla="*/ 17 w 79"/>
                <a:gd name="T37" fmla="*/ 14 h 69"/>
                <a:gd name="T38" fmla="*/ 17 w 79"/>
                <a:gd name="T39" fmla="*/ 29 h 69"/>
                <a:gd name="T40" fmla="*/ 17 w 79"/>
                <a:gd name="T41" fmla="*/ 33 h 69"/>
                <a:gd name="T42" fmla="*/ 9 w 79"/>
                <a:gd name="T43" fmla="*/ 35 h 69"/>
                <a:gd name="T44" fmla="*/ 6 w 79"/>
                <a:gd name="T45" fmla="*/ 34 h 69"/>
                <a:gd name="T46" fmla="*/ 2 w 79"/>
                <a:gd name="T47" fmla="*/ 33 h 69"/>
                <a:gd name="T48" fmla="*/ 3 w 79"/>
                <a:gd name="T49" fmla="*/ 40 h 69"/>
                <a:gd name="T50" fmla="*/ 5 w 79"/>
                <a:gd name="T51" fmla="*/ 45 h 69"/>
                <a:gd name="T52" fmla="*/ 9 w 79"/>
                <a:gd name="T53" fmla="*/ 56 h 69"/>
                <a:gd name="T54" fmla="*/ 8 w 79"/>
                <a:gd name="T55" fmla="*/ 60 h 69"/>
                <a:gd name="T56" fmla="*/ 9 w 79"/>
                <a:gd name="T57" fmla="*/ 62 h 69"/>
                <a:gd name="T58" fmla="*/ 10 w 79"/>
                <a:gd name="T59" fmla="*/ 66 h 69"/>
                <a:gd name="T60" fmla="*/ 11 w 79"/>
                <a:gd name="T61" fmla="*/ 64 h 69"/>
                <a:gd name="T62" fmla="*/ 15 w 79"/>
                <a:gd name="T63" fmla="*/ 68 h 69"/>
                <a:gd name="T64" fmla="*/ 21 w 79"/>
                <a:gd name="T65" fmla="*/ 66 h 69"/>
                <a:gd name="T66" fmla="*/ 26 w 79"/>
                <a:gd name="T67" fmla="*/ 65 h 69"/>
                <a:gd name="T68" fmla="*/ 31 w 79"/>
                <a:gd name="T69" fmla="*/ 64 h 69"/>
                <a:gd name="T70" fmla="*/ 38 w 79"/>
                <a:gd name="T71" fmla="*/ 64 h 69"/>
                <a:gd name="T72" fmla="*/ 39 w 79"/>
                <a:gd name="T73" fmla="*/ 64 h 69"/>
                <a:gd name="T74" fmla="*/ 41 w 79"/>
                <a:gd name="T75" fmla="*/ 63 h 69"/>
                <a:gd name="T76" fmla="*/ 42 w 79"/>
                <a:gd name="T77" fmla="*/ 62 h 69"/>
                <a:gd name="T78" fmla="*/ 44 w 79"/>
                <a:gd name="T79" fmla="*/ 65 h 69"/>
                <a:gd name="T80" fmla="*/ 46 w 79"/>
                <a:gd name="T81" fmla="*/ 62 h 69"/>
                <a:gd name="T82" fmla="*/ 57 w 79"/>
                <a:gd name="T83" fmla="*/ 56 h 69"/>
                <a:gd name="T84" fmla="*/ 65 w 79"/>
                <a:gd name="T85" fmla="*/ 48 h 69"/>
                <a:gd name="T86" fmla="*/ 72 w 79"/>
                <a:gd name="T87" fmla="*/ 37 h 69"/>
                <a:gd name="T88" fmla="*/ 77 w 79"/>
                <a:gd name="T89" fmla="*/ 33 h 69"/>
                <a:gd name="T90" fmla="*/ 79 w 79"/>
                <a:gd name="T91" fmla="*/ 25 h 69"/>
                <a:gd name="T92" fmla="*/ 76 w 79"/>
                <a:gd name="T93" fmla="*/ 25 h 69"/>
                <a:gd name="T94" fmla="*/ 74 w 79"/>
                <a:gd name="T95" fmla="*/ 27 h 69"/>
                <a:gd name="T96" fmla="*/ 62 w 79"/>
                <a:gd name="T97" fmla="*/ 39 h 69"/>
                <a:gd name="T98" fmla="*/ 61 w 79"/>
                <a:gd name="T99" fmla="*/ 41 h 69"/>
                <a:gd name="T100" fmla="*/ 57 w 79"/>
                <a:gd name="T101" fmla="*/ 43 h 69"/>
                <a:gd name="T102" fmla="*/ 55 w 79"/>
                <a:gd name="T103" fmla="*/ 44 h 69"/>
                <a:gd name="T104" fmla="*/ 52 w 79"/>
                <a:gd name="T105" fmla="*/ 41 h 69"/>
                <a:gd name="T106" fmla="*/ 56 w 79"/>
                <a:gd name="T107" fmla="*/ 35 h 69"/>
                <a:gd name="T108" fmla="*/ 60 w 79"/>
                <a:gd name="T109" fmla="*/ 35 h 69"/>
                <a:gd name="T110" fmla="*/ 62 w 79"/>
                <a:gd name="T111" fmla="*/ 39 h 69"/>
                <a:gd name="T112" fmla="*/ 62 w 79"/>
                <a:gd name="T113" fmla="*/ 39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79" h="69">
                  <a:moveTo>
                    <a:pt x="74" y="27"/>
                  </a:moveTo>
                  <a:cubicBezTo>
                    <a:pt x="71" y="27"/>
                    <a:pt x="68" y="24"/>
                    <a:pt x="69" y="22"/>
                  </a:cubicBezTo>
                  <a:cubicBezTo>
                    <a:pt x="69" y="20"/>
                    <a:pt x="71" y="19"/>
                    <a:pt x="72" y="19"/>
                  </a:cubicBezTo>
                  <a:cubicBezTo>
                    <a:pt x="73" y="19"/>
                    <a:pt x="74" y="20"/>
                    <a:pt x="75" y="20"/>
                  </a:cubicBezTo>
                  <a:cubicBezTo>
                    <a:pt x="75" y="17"/>
                    <a:pt x="76" y="14"/>
                    <a:pt x="75" y="11"/>
                  </a:cubicBezTo>
                  <a:cubicBezTo>
                    <a:pt x="74" y="10"/>
                    <a:pt x="73" y="8"/>
                    <a:pt x="73" y="7"/>
                  </a:cubicBezTo>
                  <a:cubicBezTo>
                    <a:pt x="72" y="5"/>
                    <a:pt x="72" y="3"/>
                    <a:pt x="72" y="1"/>
                  </a:cubicBezTo>
                  <a:cubicBezTo>
                    <a:pt x="70" y="2"/>
                    <a:pt x="67" y="1"/>
                    <a:pt x="66" y="1"/>
                  </a:cubicBezTo>
                  <a:cubicBezTo>
                    <a:pt x="63" y="0"/>
                    <a:pt x="61" y="0"/>
                    <a:pt x="60" y="2"/>
                  </a:cubicBezTo>
                  <a:cubicBezTo>
                    <a:pt x="58" y="3"/>
                    <a:pt x="56" y="3"/>
                    <a:pt x="55" y="5"/>
                  </a:cubicBezTo>
                  <a:cubicBezTo>
                    <a:pt x="54" y="6"/>
                    <a:pt x="52" y="7"/>
                    <a:pt x="51" y="8"/>
                  </a:cubicBezTo>
                  <a:cubicBezTo>
                    <a:pt x="50" y="9"/>
                    <a:pt x="50" y="11"/>
                    <a:pt x="49" y="12"/>
                  </a:cubicBezTo>
                  <a:cubicBezTo>
                    <a:pt x="48" y="14"/>
                    <a:pt x="46" y="12"/>
                    <a:pt x="45" y="14"/>
                  </a:cubicBezTo>
                  <a:cubicBezTo>
                    <a:pt x="44" y="15"/>
                    <a:pt x="45" y="16"/>
                    <a:pt x="44" y="17"/>
                  </a:cubicBezTo>
                  <a:cubicBezTo>
                    <a:pt x="42" y="21"/>
                    <a:pt x="37" y="18"/>
                    <a:pt x="34" y="17"/>
                  </a:cubicBezTo>
                  <a:cubicBezTo>
                    <a:pt x="31" y="15"/>
                    <a:pt x="30" y="19"/>
                    <a:pt x="28" y="21"/>
                  </a:cubicBezTo>
                  <a:cubicBezTo>
                    <a:pt x="27" y="22"/>
                    <a:pt x="26" y="24"/>
                    <a:pt x="24" y="24"/>
                  </a:cubicBezTo>
                  <a:cubicBezTo>
                    <a:pt x="24" y="24"/>
                    <a:pt x="20" y="24"/>
                    <a:pt x="20" y="23"/>
                  </a:cubicBezTo>
                  <a:cubicBezTo>
                    <a:pt x="22" y="20"/>
                    <a:pt x="21" y="15"/>
                    <a:pt x="17" y="14"/>
                  </a:cubicBezTo>
                  <a:cubicBezTo>
                    <a:pt x="17" y="19"/>
                    <a:pt x="17" y="24"/>
                    <a:pt x="17" y="29"/>
                  </a:cubicBezTo>
                  <a:cubicBezTo>
                    <a:pt x="17" y="29"/>
                    <a:pt x="18" y="32"/>
                    <a:pt x="17" y="33"/>
                  </a:cubicBezTo>
                  <a:cubicBezTo>
                    <a:pt x="14" y="35"/>
                    <a:pt x="13" y="36"/>
                    <a:pt x="9" y="35"/>
                  </a:cubicBezTo>
                  <a:cubicBezTo>
                    <a:pt x="8" y="35"/>
                    <a:pt x="7" y="35"/>
                    <a:pt x="6" y="34"/>
                  </a:cubicBezTo>
                  <a:cubicBezTo>
                    <a:pt x="5" y="32"/>
                    <a:pt x="4" y="31"/>
                    <a:pt x="2" y="33"/>
                  </a:cubicBezTo>
                  <a:cubicBezTo>
                    <a:pt x="0" y="35"/>
                    <a:pt x="2" y="38"/>
                    <a:pt x="3" y="40"/>
                  </a:cubicBezTo>
                  <a:cubicBezTo>
                    <a:pt x="4" y="41"/>
                    <a:pt x="5" y="43"/>
                    <a:pt x="5" y="45"/>
                  </a:cubicBezTo>
                  <a:cubicBezTo>
                    <a:pt x="7" y="49"/>
                    <a:pt x="11" y="51"/>
                    <a:pt x="9" y="56"/>
                  </a:cubicBezTo>
                  <a:cubicBezTo>
                    <a:pt x="8" y="58"/>
                    <a:pt x="7" y="58"/>
                    <a:pt x="8" y="60"/>
                  </a:cubicBezTo>
                  <a:cubicBezTo>
                    <a:pt x="9" y="61"/>
                    <a:pt x="9" y="62"/>
                    <a:pt x="9" y="62"/>
                  </a:cubicBezTo>
                  <a:cubicBezTo>
                    <a:pt x="10" y="63"/>
                    <a:pt x="9" y="65"/>
                    <a:pt x="10" y="66"/>
                  </a:cubicBezTo>
                  <a:cubicBezTo>
                    <a:pt x="10" y="66"/>
                    <a:pt x="10" y="64"/>
                    <a:pt x="11" y="64"/>
                  </a:cubicBezTo>
                  <a:cubicBezTo>
                    <a:pt x="11" y="64"/>
                    <a:pt x="14" y="67"/>
                    <a:pt x="15" y="68"/>
                  </a:cubicBezTo>
                  <a:cubicBezTo>
                    <a:pt x="17" y="69"/>
                    <a:pt x="19" y="66"/>
                    <a:pt x="21" y="66"/>
                  </a:cubicBezTo>
                  <a:cubicBezTo>
                    <a:pt x="23" y="65"/>
                    <a:pt x="25" y="67"/>
                    <a:pt x="26" y="65"/>
                  </a:cubicBezTo>
                  <a:cubicBezTo>
                    <a:pt x="28" y="64"/>
                    <a:pt x="29" y="64"/>
                    <a:pt x="31" y="64"/>
                  </a:cubicBezTo>
                  <a:cubicBezTo>
                    <a:pt x="33" y="64"/>
                    <a:pt x="35" y="64"/>
                    <a:pt x="38" y="64"/>
                  </a:cubicBezTo>
                  <a:cubicBezTo>
                    <a:pt x="38" y="64"/>
                    <a:pt x="39" y="64"/>
                    <a:pt x="39" y="64"/>
                  </a:cubicBezTo>
                  <a:cubicBezTo>
                    <a:pt x="40" y="64"/>
                    <a:pt x="40" y="63"/>
                    <a:pt x="41" y="63"/>
                  </a:cubicBezTo>
                  <a:cubicBezTo>
                    <a:pt x="41" y="63"/>
                    <a:pt x="41" y="62"/>
                    <a:pt x="42" y="62"/>
                  </a:cubicBezTo>
                  <a:cubicBezTo>
                    <a:pt x="42" y="63"/>
                    <a:pt x="42" y="65"/>
                    <a:pt x="44" y="65"/>
                  </a:cubicBezTo>
                  <a:cubicBezTo>
                    <a:pt x="44" y="65"/>
                    <a:pt x="43" y="61"/>
                    <a:pt x="46" y="62"/>
                  </a:cubicBezTo>
                  <a:cubicBezTo>
                    <a:pt x="50" y="63"/>
                    <a:pt x="54" y="59"/>
                    <a:pt x="57" y="56"/>
                  </a:cubicBezTo>
                  <a:cubicBezTo>
                    <a:pt x="60" y="54"/>
                    <a:pt x="62" y="51"/>
                    <a:pt x="65" y="48"/>
                  </a:cubicBezTo>
                  <a:cubicBezTo>
                    <a:pt x="68" y="45"/>
                    <a:pt x="69" y="41"/>
                    <a:pt x="72" y="37"/>
                  </a:cubicBezTo>
                  <a:cubicBezTo>
                    <a:pt x="73" y="36"/>
                    <a:pt x="76" y="35"/>
                    <a:pt x="77" y="33"/>
                  </a:cubicBezTo>
                  <a:cubicBezTo>
                    <a:pt x="78" y="31"/>
                    <a:pt x="79" y="27"/>
                    <a:pt x="79" y="25"/>
                  </a:cubicBezTo>
                  <a:cubicBezTo>
                    <a:pt x="78" y="25"/>
                    <a:pt x="77" y="25"/>
                    <a:pt x="76" y="25"/>
                  </a:cubicBezTo>
                  <a:cubicBezTo>
                    <a:pt x="75" y="25"/>
                    <a:pt x="75" y="27"/>
                    <a:pt x="74" y="27"/>
                  </a:cubicBezTo>
                  <a:close/>
                  <a:moveTo>
                    <a:pt x="62" y="39"/>
                  </a:moveTo>
                  <a:cubicBezTo>
                    <a:pt x="61" y="39"/>
                    <a:pt x="61" y="41"/>
                    <a:pt x="61" y="41"/>
                  </a:cubicBezTo>
                  <a:cubicBezTo>
                    <a:pt x="60" y="43"/>
                    <a:pt x="58" y="42"/>
                    <a:pt x="57" y="43"/>
                  </a:cubicBezTo>
                  <a:cubicBezTo>
                    <a:pt x="56" y="43"/>
                    <a:pt x="56" y="44"/>
                    <a:pt x="55" y="44"/>
                  </a:cubicBezTo>
                  <a:cubicBezTo>
                    <a:pt x="53" y="44"/>
                    <a:pt x="52" y="42"/>
                    <a:pt x="52" y="41"/>
                  </a:cubicBezTo>
                  <a:cubicBezTo>
                    <a:pt x="51" y="39"/>
                    <a:pt x="54" y="36"/>
                    <a:pt x="56" y="35"/>
                  </a:cubicBezTo>
                  <a:cubicBezTo>
                    <a:pt x="57" y="34"/>
                    <a:pt x="59" y="34"/>
                    <a:pt x="60" y="35"/>
                  </a:cubicBezTo>
                  <a:cubicBezTo>
                    <a:pt x="61" y="36"/>
                    <a:pt x="64" y="38"/>
                    <a:pt x="62" y="39"/>
                  </a:cubicBezTo>
                  <a:cubicBezTo>
                    <a:pt x="61" y="39"/>
                    <a:pt x="63" y="38"/>
                    <a:pt x="62" y="39"/>
                  </a:cubicBezTo>
                  <a:close/>
                </a:path>
              </a:pathLst>
            </a:custGeom>
            <a:grpFill/>
            <a:ln w="9525"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38" name="Freeform 739">
              <a:extLst>
                <a:ext uri="{FF2B5EF4-FFF2-40B4-BE49-F238E27FC236}">
                  <a16:creationId xmlns:a16="http://schemas.microsoft.com/office/drawing/2014/main" id="{59870280-65CD-B78C-57A0-A4A0DB542877}"/>
                </a:ext>
              </a:extLst>
            </p:cNvPr>
            <p:cNvSpPr>
              <a:spLocks/>
            </p:cNvSpPr>
            <p:nvPr/>
          </p:nvSpPr>
          <p:spPr bwMode="auto">
            <a:xfrm>
              <a:off x="12919938" y="10399671"/>
              <a:ext cx="121018" cy="124237"/>
            </a:xfrm>
            <a:custGeom>
              <a:avLst/>
              <a:gdLst>
                <a:gd name="T0" fmla="*/ 11 w 13"/>
                <a:gd name="T1" fmla="*/ 4 h 13"/>
                <a:gd name="T2" fmla="*/ 3 w 13"/>
                <a:gd name="T3" fmla="*/ 3 h 13"/>
                <a:gd name="T4" fmla="*/ 2 w 13"/>
                <a:gd name="T5" fmla="*/ 9 h 13"/>
                <a:gd name="T6" fmla="*/ 7 w 13"/>
                <a:gd name="T7" fmla="*/ 9 h 13"/>
                <a:gd name="T8" fmla="*/ 11 w 13"/>
                <a:gd name="T9" fmla="*/ 4 h 13"/>
                <a:gd name="T10" fmla="*/ 11 w 13"/>
                <a:gd name="T11" fmla="*/ 4 h 13"/>
              </a:gdLst>
              <a:ahLst/>
              <a:cxnLst>
                <a:cxn ang="0">
                  <a:pos x="T0" y="T1"/>
                </a:cxn>
                <a:cxn ang="0">
                  <a:pos x="T2" y="T3"/>
                </a:cxn>
                <a:cxn ang="0">
                  <a:pos x="T4" y="T5"/>
                </a:cxn>
                <a:cxn ang="0">
                  <a:pos x="T6" y="T7"/>
                </a:cxn>
                <a:cxn ang="0">
                  <a:pos x="T8" y="T9"/>
                </a:cxn>
                <a:cxn ang="0">
                  <a:pos x="T10" y="T11"/>
                </a:cxn>
              </a:cxnLst>
              <a:rect l="0" t="0" r="r" b="b"/>
              <a:pathLst>
                <a:path w="13" h="13">
                  <a:moveTo>
                    <a:pt x="11" y="4"/>
                  </a:moveTo>
                  <a:cubicBezTo>
                    <a:pt x="9" y="2"/>
                    <a:pt x="5" y="0"/>
                    <a:pt x="3" y="3"/>
                  </a:cubicBezTo>
                  <a:cubicBezTo>
                    <a:pt x="1" y="5"/>
                    <a:pt x="0" y="7"/>
                    <a:pt x="2" y="9"/>
                  </a:cubicBezTo>
                  <a:cubicBezTo>
                    <a:pt x="4" y="13"/>
                    <a:pt x="5" y="9"/>
                    <a:pt x="7" y="9"/>
                  </a:cubicBezTo>
                  <a:cubicBezTo>
                    <a:pt x="10" y="9"/>
                    <a:pt x="13" y="5"/>
                    <a:pt x="11" y="4"/>
                  </a:cubicBezTo>
                  <a:cubicBezTo>
                    <a:pt x="10" y="3"/>
                    <a:pt x="12" y="4"/>
                    <a:pt x="11" y="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39" name="Freeform 740">
              <a:extLst>
                <a:ext uri="{FF2B5EF4-FFF2-40B4-BE49-F238E27FC236}">
                  <a16:creationId xmlns:a16="http://schemas.microsoft.com/office/drawing/2014/main" id="{D827171B-2E7D-6BCE-7A54-D56325292798}"/>
                </a:ext>
              </a:extLst>
            </p:cNvPr>
            <p:cNvSpPr>
              <a:spLocks/>
            </p:cNvSpPr>
            <p:nvPr/>
          </p:nvSpPr>
          <p:spPr bwMode="auto">
            <a:xfrm>
              <a:off x="12263888" y="9240129"/>
              <a:ext cx="47770" cy="76452"/>
            </a:xfrm>
            <a:custGeom>
              <a:avLst/>
              <a:gdLst>
                <a:gd name="T0" fmla="*/ 2 w 5"/>
                <a:gd name="T1" fmla="*/ 5 h 8"/>
                <a:gd name="T2" fmla="*/ 5 w 5"/>
                <a:gd name="T3" fmla="*/ 1 h 8"/>
                <a:gd name="T4" fmla="*/ 1 w 5"/>
                <a:gd name="T5" fmla="*/ 3 h 8"/>
                <a:gd name="T6" fmla="*/ 0 w 5"/>
                <a:gd name="T7" fmla="*/ 8 h 8"/>
                <a:gd name="T8" fmla="*/ 2 w 5"/>
                <a:gd name="T9" fmla="*/ 5 h 8"/>
              </a:gdLst>
              <a:ahLst/>
              <a:cxnLst>
                <a:cxn ang="0">
                  <a:pos x="T0" y="T1"/>
                </a:cxn>
                <a:cxn ang="0">
                  <a:pos x="T2" y="T3"/>
                </a:cxn>
                <a:cxn ang="0">
                  <a:pos x="T4" y="T5"/>
                </a:cxn>
                <a:cxn ang="0">
                  <a:pos x="T6" y="T7"/>
                </a:cxn>
                <a:cxn ang="0">
                  <a:pos x="T8" y="T9"/>
                </a:cxn>
              </a:cxnLst>
              <a:rect l="0" t="0" r="r" b="b"/>
              <a:pathLst>
                <a:path w="5" h="8">
                  <a:moveTo>
                    <a:pt x="2" y="5"/>
                  </a:moveTo>
                  <a:cubicBezTo>
                    <a:pt x="2" y="4"/>
                    <a:pt x="4" y="2"/>
                    <a:pt x="5" y="1"/>
                  </a:cubicBezTo>
                  <a:cubicBezTo>
                    <a:pt x="4" y="0"/>
                    <a:pt x="2" y="2"/>
                    <a:pt x="1" y="3"/>
                  </a:cubicBezTo>
                  <a:cubicBezTo>
                    <a:pt x="0" y="4"/>
                    <a:pt x="0" y="6"/>
                    <a:pt x="0" y="8"/>
                  </a:cubicBezTo>
                  <a:cubicBezTo>
                    <a:pt x="2" y="7"/>
                    <a:pt x="2" y="6"/>
                    <a:pt x="2" y="5"/>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40" name="Freeform 741">
              <a:extLst>
                <a:ext uri="{FF2B5EF4-FFF2-40B4-BE49-F238E27FC236}">
                  <a16:creationId xmlns:a16="http://schemas.microsoft.com/office/drawing/2014/main" id="{4C33E996-9058-DEB4-001E-F84CCBB23FA2}"/>
                </a:ext>
              </a:extLst>
            </p:cNvPr>
            <p:cNvSpPr>
              <a:spLocks/>
            </p:cNvSpPr>
            <p:nvPr/>
          </p:nvSpPr>
          <p:spPr bwMode="auto">
            <a:xfrm>
              <a:off x="12219300" y="8857867"/>
              <a:ext cx="324842" cy="420492"/>
            </a:xfrm>
            <a:custGeom>
              <a:avLst/>
              <a:gdLst>
                <a:gd name="T0" fmla="*/ 11 w 35"/>
                <a:gd name="T1" fmla="*/ 44 h 45"/>
                <a:gd name="T2" fmla="*/ 15 w 35"/>
                <a:gd name="T3" fmla="*/ 41 h 45"/>
                <a:gd name="T4" fmla="*/ 16 w 35"/>
                <a:gd name="T5" fmla="*/ 43 h 45"/>
                <a:gd name="T6" fmla="*/ 23 w 35"/>
                <a:gd name="T7" fmla="*/ 37 h 45"/>
                <a:gd name="T8" fmla="*/ 25 w 35"/>
                <a:gd name="T9" fmla="*/ 26 h 45"/>
                <a:gd name="T10" fmla="*/ 31 w 35"/>
                <a:gd name="T11" fmla="*/ 16 h 45"/>
                <a:gd name="T12" fmla="*/ 33 w 35"/>
                <a:gd name="T13" fmla="*/ 8 h 45"/>
                <a:gd name="T14" fmla="*/ 35 w 35"/>
                <a:gd name="T15" fmla="*/ 2 h 45"/>
                <a:gd name="T16" fmla="*/ 29 w 35"/>
                <a:gd name="T17" fmla="*/ 1 h 45"/>
                <a:gd name="T18" fmla="*/ 26 w 35"/>
                <a:gd name="T19" fmla="*/ 2 h 45"/>
                <a:gd name="T20" fmla="*/ 25 w 35"/>
                <a:gd name="T21" fmla="*/ 6 h 45"/>
                <a:gd name="T22" fmla="*/ 20 w 35"/>
                <a:gd name="T23" fmla="*/ 10 h 45"/>
                <a:gd name="T24" fmla="*/ 10 w 35"/>
                <a:gd name="T25" fmla="*/ 8 h 45"/>
                <a:gd name="T26" fmla="*/ 13 w 35"/>
                <a:gd name="T27" fmla="*/ 13 h 45"/>
                <a:gd name="T28" fmla="*/ 14 w 35"/>
                <a:gd name="T29" fmla="*/ 19 h 45"/>
                <a:gd name="T30" fmla="*/ 15 w 35"/>
                <a:gd name="T31" fmla="*/ 22 h 45"/>
                <a:gd name="T32" fmla="*/ 16 w 35"/>
                <a:gd name="T33" fmla="*/ 25 h 45"/>
                <a:gd name="T34" fmla="*/ 15 w 35"/>
                <a:gd name="T35" fmla="*/ 32 h 45"/>
                <a:gd name="T36" fmla="*/ 13 w 35"/>
                <a:gd name="T37" fmla="*/ 31 h 45"/>
                <a:gd name="T38" fmla="*/ 10 w 35"/>
                <a:gd name="T39" fmla="*/ 32 h 45"/>
                <a:gd name="T40" fmla="*/ 8 w 35"/>
                <a:gd name="T41" fmla="*/ 29 h 45"/>
                <a:gd name="T42" fmla="*/ 6 w 35"/>
                <a:gd name="T43" fmla="*/ 32 h 45"/>
                <a:gd name="T44" fmla="*/ 4 w 35"/>
                <a:gd name="T45" fmla="*/ 32 h 45"/>
                <a:gd name="T46" fmla="*/ 3 w 35"/>
                <a:gd name="T47" fmla="*/ 35 h 45"/>
                <a:gd name="T48" fmla="*/ 0 w 35"/>
                <a:gd name="T49" fmla="*/ 39 h 45"/>
                <a:gd name="T50" fmla="*/ 5 w 35"/>
                <a:gd name="T51" fmla="*/ 45 h 45"/>
                <a:gd name="T52" fmla="*/ 8 w 35"/>
                <a:gd name="T53" fmla="*/ 42 h 45"/>
                <a:gd name="T54" fmla="*/ 11 w 35"/>
                <a:gd name="T55" fmla="*/ 44 h 45"/>
                <a:gd name="T56" fmla="*/ 11 w 35"/>
                <a:gd name="T57" fmla="*/ 4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5" h="45">
                  <a:moveTo>
                    <a:pt x="11" y="44"/>
                  </a:moveTo>
                  <a:cubicBezTo>
                    <a:pt x="12" y="44"/>
                    <a:pt x="14" y="42"/>
                    <a:pt x="15" y="41"/>
                  </a:cubicBezTo>
                  <a:cubicBezTo>
                    <a:pt x="17" y="40"/>
                    <a:pt x="15" y="43"/>
                    <a:pt x="16" y="43"/>
                  </a:cubicBezTo>
                  <a:cubicBezTo>
                    <a:pt x="16" y="43"/>
                    <a:pt x="23" y="39"/>
                    <a:pt x="23" y="37"/>
                  </a:cubicBezTo>
                  <a:cubicBezTo>
                    <a:pt x="23" y="33"/>
                    <a:pt x="23" y="29"/>
                    <a:pt x="25" y="26"/>
                  </a:cubicBezTo>
                  <a:cubicBezTo>
                    <a:pt x="27" y="22"/>
                    <a:pt x="30" y="19"/>
                    <a:pt x="31" y="16"/>
                  </a:cubicBezTo>
                  <a:cubicBezTo>
                    <a:pt x="32" y="13"/>
                    <a:pt x="32" y="11"/>
                    <a:pt x="33" y="8"/>
                  </a:cubicBezTo>
                  <a:cubicBezTo>
                    <a:pt x="33" y="6"/>
                    <a:pt x="35" y="4"/>
                    <a:pt x="35" y="2"/>
                  </a:cubicBezTo>
                  <a:cubicBezTo>
                    <a:pt x="33" y="2"/>
                    <a:pt x="31" y="0"/>
                    <a:pt x="29" y="1"/>
                  </a:cubicBezTo>
                  <a:cubicBezTo>
                    <a:pt x="28" y="1"/>
                    <a:pt x="26" y="1"/>
                    <a:pt x="26" y="2"/>
                  </a:cubicBezTo>
                  <a:cubicBezTo>
                    <a:pt x="25" y="4"/>
                    <a:pt x="25" y="5"/>
                    <a:pt x="25" y="6"/>
                  </a:cubicBezTo>
                  <a:cubicBezTo>
                    <a:pt x="24" y="9"/>
                    <a:pt x="23" y="10"/>
                    <a:pt x="20" y="10"/>
                  </a:cubicBezTo>
                  <a:cubicBezTo>
                    <a:pt x="17" y="9"/>
                    <a:pt x="13" y="8"/>
                    <a:pt x="10" y="8"/>
                  </a:cubicBezTo>
                  <a:cubicBezTo>
                    <a:pt x="10" y="10"/>
                    <a:pt x="9" y="14"/>
                    <a:pt x="13" y="13"/>
                  </a:cubicBezTo>
                  <a:cubicBezTo>
                    <a:pt x="17" y="11"/>
                    <a:pt x="14" y="17"/>
                    <a:pt x="14" y="19"/>
                  </a:cubicBezTo>
                  <a:cubicBezTo>
                    <a:pt x="14" y="20"/>
                    <a:pt x="14" y="21"/>
                    <a:pt x="15" y="22"/>
                  </a:cubicBezTo>
                  <a:cubicBezTo>
                    <a:pt x="16" y="23"/>
                    <a:pt x="16" y="24"/>
                    <a:pt x="16" y="25"/>
                  </a:cubicBezTo>
                  <a:cubicBezTo>
                    <a:pt x="16" y="27"/>
                    <a:pt x="16" y="30"/>
                    <a:pt x="15" y="32"/>
                  </a:cubicBezTo>
                  <a:cubicBezTo>
                    <a:pt x="15" y="33"/>
                    <a:pt x="13" y="31"/>
                    <a:pt x="13" y="31"/>
                  </a:cubicBezTo>
                  <a:cubicBezTo>
                    <a:pt x="11" y="31"/>
                    <a:pt x="11" y="33"/>
                    <a:pt x="10" y="32"/>
                  </a:cubicBezTo>
                  <a:cubicBezTo>
                    <a:pt x="10" y="31"/>
                    <a:pt x="9" y="30"/>
                    <a:pt x="8" y="29"/>
                  </a:cubicBezTo>
                  <a:cubicBezTo>
                    <a:pt x="7" y="29"/>
                    <a:pt x="7" y="31"/>
                    <a:pt x="6" y="32"/>
                  </a:cubicBezTo>
                  <a:cubicBezTo>
                    <a:pt x="6" y="32"/>
                    <a:pt x="4" y="32"/>
                    <a:pt x="4" y="32"/>
                  </a:cubicBezTo>
                  <a:cubicBezTo>
                    <a:pt x="2" y="32"/>
                    <a:pt x="3" y="34"/>
                    <a:pt x="3" y="35"/>
                  </a:cubicBezTo>
                  <a:cubicBezTo>
                    <a:pt x="4" y="38"/>
                    <a:pt x="3" y="37"/>
                    <a:pt x="0" y="39"/>
                  </a:cubicBezTo>
                  <a:cubicBezTo>
                    <a:pt x="2" y="41"/>
                    <a:pt x="4" y="42"/>
                    <a:pt x="5" y="45"/>
                  </a:cubicBezTo>
                  <a:cubicBezTo>
                    <a:pt x="6" y="44"/>
                    <a:pt x="7" y="43"/>
                    <a:pt x="8" y="42"/>
                  </a:cubicBezTo>
                  <a:cubicBezTo>
                    <a:pt x="10" y="41"/>
                    <a:pt x="10" y="43"/>
                    <a:pt x="11" y="44"/>
                  </a:cubicBezTo>
                  <a:cubicBezTo>
                    <a:pt x="12" y="44"/>
                    <a:pt x="10" y="43"/>
                    <a:pt x="11" y="4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41" name="Freeform 742">
              <a:extLst>
                <a:ext uri="{FF2B5EF4-FFF2-40B4-BE49-F238E27FC236}">
                  <a16:creationId xmlns:a16="http://schemas.microsoft.com/office/drawing/2014/main" id="{A4DD8820-D05B-3C26-DFDE-BCE7D83B52B9}"/>
                </a:ext>
              </a:extLst>
            </p:cNvPr>
            <p:cNvSpPr>
              <a:spLocks/>
            </p:cNvSpPr>
            <p:nvPr/>
          </p:nvSpPr>
          <p:spPr bwMode="auto">
            <a:xfrm>
              <a:off x="12359429" y="8520197"/>
              <a:ext cx="595542" cy="420492"/>
            </a:xfrm>
            <a:custGeom>
              <a:avLst/>
              <a:gdLst>
                <a:gd name="T0" fmla="*/ 12 w 64"/>
                <a:gd name="T1" fmla="*/ 37 h 45"/>
                <a:gd name="T2" fmla="*/ 17 w 64"/>
                <a:gd name="T3" fmla="*/ 37 h 45"/>
                <a:gd name="T4" fmla="*/ 20 w 64"/>
                <a:gd name="T5" fmla="*/ 38 h 45"/>
                <a:gd name="T6" fmla="*/ 21 w 64"/>
                <a:gd name="T7" fmla="*/ 33 h 45"/>
                <a:gd name="T8" fmla="*/ 25 w 64"/>
                <a:gd name="T9" fmla="*/ 30 h 45"/>
                <a:gd name="T10" fmla="*/ 30 w 64"/>
                <a:gd name="T11" fmla="*/ 33 h 45"/>
                <a:gd name="T12" fmla="*/ 36 w 64"/>
                <a:gd name="T13" fmla="*/ 34 h 45"/>
                <a:gd name="T14" fmla="*/ 39 w 64"/>
                <a:gd name="T15" fmla="*/ 34 h 45"/>
                <a:gd name="T16" fmla="*/ 41 w 64"/>
                <a:gd name="T17" fmla="*/ 30 h 45"/>
                <a:gd name="T18" fmla="*/ 45 w 64"/>
                <a:gd name="T19" fmla="*/ 31 h 45"/>
                <a:gd name="T20" fmla="*/ 50 w 64"/>
                <a:gd name="T21" fmla="*/ 31 h 45"/>
                <a:gd name="T22" fmla="*/ 55 w 64"/>
                <a:gd name="T23" fmla="*/ 29 h 45"/>
                <a:gd name="T24" fmla="*/ 60 w 64"/>
                <a:gd name="T25" fmla="*/ 30 h 45"/>
                <a:gd name="T26" fmla="*/ 58 w 64"/>
                <a:gd name="T27" fmla="*/ 24 h 45"/>
                <a:gd name="T28" fmla="*/ 55 w 64"/>
                <a:gd name="T29" fmla="*/ 20 h 45"/>
                <a:gd name="T30" fmla="*/ 51 w 64"/>
                <a:gd name="T31" fmla="*/ 16 h 45"/>
                <a:gd name="T32" fmla="*/ 47 w 64"/>
                <a:gd name="T33" fmla="*/ 13 h 45"/>
                <a:gd name="T34" fmla="*/ 46 w 64"/>
                <a:gd name="T35" fmla="*/ 12 h 45"/>
                <a:gd name="T36" fmla="*/ 44 w 64"/>
                <a:gd name="T37" fmla="*/ 12 h 45"/>
                <a:gd name="T38" fmla="*/ 44 w 64"/>
                <a:gd name="T39" fmla="*/ 6 h 45"/>
                <a:gd name="T40" fmla="*/ 41 w 64"/>
                <a:gd name="T41" fmla="*/ 1 h 45"/>
                <a:gd name="T42" fmla="*/ 41 w 64"/>
                <a:gd name="T43" fmla="*/ 0 h 45"/>
                <a:gd name="T44" fmla="*/ 38 w 64"/>
                <a:gd name="T45" fmla="*/ 0 h 45"/>
                <a:gd name="T46" fmla="*/ 35 w 64"/>
                <a:gd name="T47" fmla="*/ 3 h 45"/>
                <a:gd name="T48" fmla="*/ 26 w 64"/>
                <a:gd name="T49" fmla="*/ 10 h 45"/>
                <a:gd name="T50" fmla="*/ 22 w 64"/>
                <a:gd name="T51" fmla="*/ 11 h 45"/>
                <a:gd name="T52" fmla="*/ 19 w 64"/>
                <a:gd name="T53" fmla="*/ 15 h 45"/>
                <a:gd name="T54" fmla="*/ 13 w 64"/>
                <a:gd name="T55" fmla="*/ 17 h 45"/>
                <a:gd name="T56" fmla="*/ 9 w 64"/>
                <a:gd name="T57" fmla="*/ 17 h 45"/>
                <a:gd name="T58" fmla="*/ 6 w 64"/>
                <a:gd name="T59" fmla="*/ 18 h 45"/>
                <a:gd name="T60" fmla="*/ 3 w 64"/>
                <a:gd name="T61" fmla="*/ 23 h 45"/>
                <a:gd name="T62" fmla="*/ 4 w 64"/>
                <a:gd name="T63" fmla="*/ 34 h 45"/>
                <a:gd name="T64" fmla="*/ 6 w 64"/>
                <a:gd name="T65" fmla="*/ 39 h 45"/>
                <a:gd name="T66" fmla="*/ 9 w 64"/>
                <a:gd name="T67" fmla="*/ 45 h 45"/>
                <a:gd name="T68" fmla="*/ 12 w 64"/>
                <a:gd name="T69" fmla="*/ 37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4" h="45">
                  <a:moveTo>
                    <a:pt x="12" y="37"/>
                  </a:moveTo>
                  <a:cubicBezTo>
                    <a:pt x="13" y="37"/>
                    <a:pt x="16" y="36"/>
                    <a:pt x="17" y="37"/>
                  </a:cubicBezTo>
                  <a:cubicBezTo>
                    <a:pt x="17" y="38"/>
                    <a:pt x="20" y="38"/>
                    <a:pt x="20" y="38"/>
                  </a:cubicBezTo>
                  <a:cubicBezTo>
                    <a:pt x="21" y="36"/>
                    <a:pt x="20" y="34"/>
                    <a:pt x="21" y="33"/>
                  </a:cubicBezTo>
                  <a:cubicBezTo>
                    <a:pt x="21" y="32"/>
                    <a:pt x="23" y="29"/>
                    <a:pt x="25" y="30"/>
                  </a:cubicBezTo>
                  <a:cubicBezTo>
                    <a:pt x="27" y="30"/>
                    <a:pt x="28" y="32"/>
                    <a:pt x="30" y="33"/>
                  </a:cubicBezTo>
                  <a:cubicBezTo>
                    <a:pt x="32" y="34"/>
                    <a:pt x="34" y="34"/>
                    <a:pt x="36" y="34"/>
                  </a:cubicBezTo>
                  <a:cubicBezTo>
                    <a:pt x="37" y="34"/>
                    <a:pt x="39" y="35"/>
                    <a:pt x="39" y="34"/>
                  </a:cubicBezTo>
                  <a:cubicBezTo>
                    <a:pt x="40" y="33"/>
                    <a:pt x="40" y="29"/>
                    <a:pt x="41" y="30"/>
                  </a:cubicBezTo>
                  <a:cubicBezTo>
                    <a:pt x="43" y="31"/>
                    <a:pt x="43" y="31"/>
                    <a:pt x="45" y="31"/>
                  </a:cubicBezTo>
                  <a:cubicBezTo>
                    <a:pt x="47" y="30"/>
                    <a:pt x="48" y="31"/>
                    <a:pt x="50" y="31"/>
                  </a:cubicBezTo>
                  <a:cubicBezTo>
                    <a:pt x="52" y="31"/>
                    <a:pt x="53" y="28"/>
                    <a:pt x="55" y="29"/>
                  </a:cubicBezTo>
                  <a:cubicBezTo>
                    <a:pt x="56" y="29"/>
                    <a:pt x="58" y="31"/>
                    <a:pt x="60" y="30"/>
                  </a:cubicBezTo>
                  <a:cubicBezTo>
                    <a:pt x="64" y="28"/>
                    <a:pt x="59" y="26"/>
                    <a:pt x="58" y="24"/>
                  </a:cubicBezTo>
                  <a:cubicBezTo>
                    <a:pt x="57" y="22"/>
                    <a:pt x="57" y="21"/>
                    <a:pt x="55" y="20"/>
                  </a:cubicBezTo>
                  <a:cubicBezTo>
                    <a:pt x="53" y="19"/>
                    <a:pt x="52" y="18"/>
                    <a:pt x="51" y="16"/>
                  </a:cubicBezTo>
                  <a:cubicBezTo>
                    <a:pt x="51" y="14"/>
                    <a:pt x="49" y="14"/>
                    <a:pt x="47" y="13"/>
                  </a:cubicBezTo>
                  <a:cubicBezTo>
                    <a:pt x="47" y="13"/>
                    <a:pt x="47" y="12"/>
                    <a:pt x="46" y="12"/>
                  </a:cubicBezTo>
                  <a:cubicBezTo>
                    <a:pt x="46" y="12"/>
                    <a:pt x="44" y="12"/>
                    <a:pt x="44" y="12"/>
                  </a:cubicBezTo>
                  <a:cubicBezTo>
                    <a:pt x="43" y="11"/>
                    <a:pt x="44" y="7"/>
                    <a:pt x="44" y="6"/>
                  </a:cubicBezTo>
                  <a:cubicBezTo>
                    <a:pt x="44" y="4"/>
                    <a:pt x="42" y="3"/>
                    <a:pt x="41" y="1"/>
                  </a:cubicBezTo>
                  <a:cubicBezTo>
                    <a:pt x="41" y="1"/>
                    <a:pt x="41" y="0"/>
                    <a:pt x="41" y="0"/>
                  </a:cubicBezTo>
                  <a:cubicBezTo>
                    <a:pt x="40" y="0"/>
                    <a:pt x="39" y="0"/>
                    <a:pt x="38" y="0"/>
                  </a:cubicBezTo>
                  <a:cubicBezTo>
                    <a:pt x="36" y="1"/>
                    <a:pt x="36" y="1"/>
                    <a:pt x="35" y="3"/>
                  </a:cubicBezTo>
                  <a:cubicBezTo>
                    <a:pt x="35" y="6"/>
                    <a:pt x="28" y="10"/>
                    <a:pt x="26" y="10"/>
                  </a:cubicBezTo>
                  <a:cubicBezTo>
                    <a:pt x="25" y="10"/>
                    <a:pt x="21" y="10"/>
                    <a:pt x="22" y="11"/>
                  </a:cubicBezTo>
                  <a:cubicBezTo>
                    <a:pt x="23" y="13"/>
                    <a:pt x="20" y="15"/>
                    <a:pt x="19" y="15"/>
                  </a:cubicBezTo>
                  <a:cubicBezTo>
                    <a:pt x="17" y="16"/>
                    <a:pt x="15" y="17"/>
                    <a:pt x="13" y="17"/>
                  </a:cubicBezTo>
                  <a:cubicBezTo>
                    <a:pt x="11" y="18"/>
                    <a:pt x="11" y="16"/>
                    <a:pt x="9" y="17"/>
                  </a:cubicBezTo>
                  <a:cubicBezTo>
                    <a:pt x="7" y="18"/>
                    <a:pt x="6" y="17"/>
                    <a:pt x="6" y="18"/>
                  </a:cubicBezTo>
                  <a:cubicBezTo>
                    <a:pt x="5" y="20"/>
                    <a:pt x="4" y="22"/>
                    <a:pt x="3" y="23"/>
                  </a:cubicBezTo>
                  <a:cubicBezTo>
                    <a:pt x="0" y="27"/>
                    <a:pt x="2" y="30"/>
                    <a:pt x="4" y="34"/>
                  </a:cubicBezTo>
                  <a:cubicBezTo>
                    <a:pt x="5" y="36"/>
                    <a:pt x="5" y="37"/>
                    <a:pt x="6" y="39"/>
                  </a:cubicBezTo>
                  <a:cubicBezTo>
                    <a:pt x="8" y="41"/>
                    <a:pt x="9" y="42"/>
                    <a:pt x="9" y="45"/>
                  </a:cubicBezTo>
                  <a:cubicBezTo>
                    <a:pt x="9" y="44"/>
                    <a:pt x="10" y="37"/>
                    <a:pt x="12" y="37"/>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42" name="Freeform 743">
              <a:extLst>
                <a:ext uri="{FF2B5EF4-FFF2-40B4-BE49-F238E27FC236}">
                  <a16:creationId xmlns:a16="http://schemas.microsoft.com/office/drawing/2014/main" id="{A2A456E9-000B-E096-A4C5-2CBD55470462}"/>
                </a:ext>
              </a:extLst>
            </p:cNvPr>
            <p:cNvSpPr>
              <a:spLocks/>
            </p:cNvSpPr>
            <p:nvPr/>
          </p:nvSpPr>
          <p:spPr bwMode="auto">
            <a:xfrm>
              <a:off x="11697008" y="7921315"/>
              <a:ext cx="1092359" cy="767717"/>
            </a:xfrm>
            <a:custGeom>
              <a:avLst/>
              <a:gdLst>
                <a:gd name="T0" fmla="*/ 83 w 117"/>
                <a:gd name="T1" fmla="*/ 82 h 82"/>
                <a:gd name="T2" fmla="*/ 93 w 117"/>
                <a:gd name="T3" fmla="*/ 76 h 82"/>
                <a:gd name="T4" fmla="*/ 105 w 117"/>
                <a:gd name="T5" fmla="*/ 68 h 82"/>
                <a:gd name="T6" fmla="*/ 112 w 117"/>
                <a:gd name="T7" fmla="*/ 64 h 82"/>
                <a:gd name="T8" fmla="*/ 107 w 117"/>
                <a:gd name="T9" fmla="*/ 55 h 82"/>
                <a:gd name="T10" fmla="*/ 110 w 117"/>
                <a:gd name="T11" fmla="*/ 46 h 82"/>
                <a:gd name="T12" fmla="*/ 114 w 117"/>
                <a:gd name="T13" fmla="*/ 40 h 82"/>
                <a:gd name="T14" fmla="*/ 117 w 117"/>
                <a:gd name="T15" fmla="*/ 21 h 82"/>
                <a:gd name="T16" fmla="*/ 81 w 117"/>
                <a:gd name="T17" fmla="*/ 1 h 82"/>
                <a:gd name="T18" fmla="*/ 75 w 117"/>
                <a:gd name="T19" fmla="*/ 2 h 82"/>
                <a:gd name="T20" fmla="*/ 67 w 117"/>
                <a:gd name="T21" fmla="*/ 2 h 82"/>
                <a:gd name="T22" fmla="*/ 59 w 117"/>
                <a:gd name="T23" fmla="*/ 1 h 82"/>
                <a:gd name="T24" fmla="*/ 29 w 117"/>
                <a:gd name="T25" fmla="*/ 21 h 82"/>
                <a:gd name="T26" fmla="*/ 22 w 117"/>
                <a:gd name="T27" fmla="*/ 25 h 82"/>
                <a:gd name="T28" fmla="*/ 19 w 117"/>
                <a:gd name="T29" fmla="*/ 42 h 82"/>
                <a:gd name="T30" fmla="*/ 8 w 117"/>
                <a:gd name="T31" fmla="*/ 43 h 82"/>
                <a:gd name="T32" fmla="*/ 5 w 117"/>
                <a:gd name="T33" fmla="*/ 51 h 82"/>
                <a:gd name="T34" fmla="*/ 11 w 117"/>
                <a:gd name="T35" fmla="*/ 56 h 82"/>
                <a:gd name="T36" fmla="*/ 19 w 117"/>
                <a:gd name="T37" fmla="*/ 62 h 82"/>
                <a:gd name="T38" fmla="*/ 21 w 117"/>
                <a:gd name="T39" fmla="*/ 55 h 82"/>
                <a:gd name="T40" fmla="*/ 28 w 117"/>
                <a:gd name="T41" fmla="*/ 50 h 82"/>
                <a:gd name="T42" fmla="*/ 35 w 117"/>
                <a:gd name="T43" fmla="*/ 53 h 82"/>
                <a:gd name="T44" fmla="*/ 46 w 117"/>
                <a:gd name="T45" fmla="*/ 55 h 82"/>
                <a:gd name="T46" fmla="*/ 64 w 117"/>
                <a:gd name="T47" fmla="*/ 53 h 82"/>
                <a:gd name="T48" fmla="*/ 68 w 117"/>
                <a:gd name="T49" fmla="*/ 47 h 82"/>
                <a:gd name="T50" fmla="*/ 77 w 117"/>
                <a:gd name="T51" fmla="*/ 31 h 82"/>
                <a:gd name="T52" fmla="*/ 79 w 117"/>
                <a:gd name="T53" fmla="*/ 16 h 82"/>
                <a:gd name="T54" fmla="*/ 75 w 117"/>
                <a:gd name="T55" fmla="*/ 2 h 82"/>
                <a:gd name="T56" fmla="*/ 78 w 117"/>
                <a:gd name="T57" fmla="*/ 16 h 82"/>
                <a:gd name="T58" fmla="*/ 77 w 117"/>
                <a:gd name="T59" fmla="*/ 35 h 82"/>
                <a:gd name="T60" fmla="*/ 68 w 117"/>
                <a:gd name="T61" fmla="*/ 46 h 82"/>
                <a:gd name="T62" fmla="*/ 72 w 117"/>
                <a:gd name="T63" fmla="*/ 55 h 82"/>
                <a:gd name="T64" fmla="*/ 75 w 117"/>
                <a:gd name="T65" fmla="*/ 65 h 82"/>
                <a:gd name="T66" fmla="*/ 72 w 117"/>
                <a:gd name="T67" fmla="*/ 74 h 82"/>
                <a:gd name="T68" fmla="*/ 77 w 117"/>
                <a:gd name="T69" fmla="*/ 81 h 82"/>
                <a:gd name="T70" fmla="*/ 80 w 117"/>
                <a:gd name="T71" fmla="*/ 81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17" h="82">
                  <a:moveTo>
                    <a:pt x="80" y="81"/>
                  </a:moveTo>
                  <a:cubicBezTo>
                    <a:pt x="81" y="80"/>
                    <a:pt x="82" y="82"/>
                    <a:pt x="83" y="82"/>
                  </a:cubicBezTo>
                  <a:cubicBezTo>
                    <a:pt x="85" y="81"/>
                    <a:pt x="87" y="80"/>
                    <a:pt x="89" y="79"/>
                  </a:cubicBezTo>
                  <a:cubicBezTo>
                    <a:pt x="90" y="79"/>
                    <a:pt x="93" y="78"/>
                    <a:pt x="93" y="76"/>
                  </a:cubicBezTo>
                  <a:cubicBezTo>
                    <a:pt x="93" y="74"/>
                    <a:pt x="94" y="75"/>
                    <a:pt x="96" y="74"/>
                  </a:cubicBezTo>
                  <a:cubicBezTo>
                    <a:pt x="99" y="74"/>
                    <a:pt x="103" y="71"/>
                    <a:pt x="105" y="68"/>
                  </a:cubicBezTo>
                  <a:cubicBezTo>
                    <a:pt x="106" y="67"/>
                    <a:pt x="106" y="66"/>
                    <a:pt x="107" y="65"/>
                  </a:cubicBezTo>
                  <a:cubicBezTo>
                    <a:pt x="108" y="64"/>
                    <a:pt x="110" y="64"/>
                    <a:pt x="112" y="64"/>
                  </a:cubicBezTo>
                  <a:cubicBezTo>
                    <a:pt x="112" y="62"/>
                    <a:pt x="110" y="61"/>
                    <a:pt x="109" y="59"/>
                  </a:cubicBezTo>
                  <a:cubicBezTo>
                    <a:pt x="109" y="58"/>
                    <a:pt x="110" y="55"/>
                    <a:pt x="107" y="55"/>
                  </a:cubicBezTo>
                  <a:cubicBezTo>
                    <a:pt x="106" y="55"/>
                    <a:pt x="109" y="53"/>
                    <a:pt x="108" y="52"/>
                  </a:cubicBezTo>
                  <a:cubicBezTo>
                    <a:pt x="108" y="49"/>
                    <a:pt x="109" y="48"/>
                    <a:pt x="110" y="46"/>
                  </a:cubicBezTo>
                  <a:cubicBezTo>
                    <a:pt x="110" y="44"/>
                    <a:pt x="112" y="44"/>
                    <a:pt x="112" y="42"/>
                  </a:cubicBezTo>
                  <a:cubicBezTo>
                    <a:pt x="112" y="41"/>
                    <a:pt x="113" y="40"/>
                    <a:pt x="114" y="40"/>
                  </a:cubicBezTo>
                  <a:cubicBezTo>
                    <a:pt x="117" y="40"/>
                    <a:pt x="117" y="40"/>
                    <a:pt x="117" y="38"/>
                  </a:cubicBezTo>
                  <a:cubicBezTo>
                    <a:pt x="117" y="32"/>
                    <a:pt x="117" y="27"/>
                    <a:pt x="117" y="21"/>
                  </a:cubicBezTo>
                  <a:cubicBezTo>
                    <a:pt x="117" y="19"/>
                    <a:pt x="113" y="18"/>
                    <a:pt x="111" y="17"/>
                  </a:cubicBezTo>
                  <a:cubicBezTo>
                    <a:pt x="101" y="12"/>
                    <a:pt x="91" y="6"/>
                    <a:pt x="81" y="1"/>
                  </a:cubicBezTo>
                  <a:cubicBezTo>
                    <a:pt x="80" y="1"/>
                    <a:pt x="80" y="0"/>
                    <a:pt x="79" y="0"/>
                  </a:cubicBezTo>
                  <a:cubicBezTo>
                    <a:pt x="78" y="1"/>
                    <a:pt x="76" y="2"/>
                    <a:pt x="75" y="2"/>
                  </a:cubicBezTo>
                  <a:cubicBezTo>
                    <a:pt x="74" y="3"/>
                    <a:pt x="72" y="5"/>
                    <a:pt x="71" y="5"/>
                  </a:cubicBezTo>
                  <a:cubicBezTo>
                    <a:pt x="70" y="5"/>
                    <a:pt x="69" y="3"/>
                    <a:pt x="67" y="2"/>
                  </a:cubicBezTo>
                  <a:cubicBezTo>
                    <a:pt x="66" y="1"/>
                    <a:pt x="65" y="1"/>
                    <a:pt x="64" y="1"/>
                  </a:cubicBezTo>
                  <a:cubicBezTo>
                    <a:pt x="62" y="0"/>
                    <a:pt x="61" y="0"/>
                    <a:pt x="59" y="1"/>
                  </a:cubicBezTo>
                  <a:cubicBezTo>
                    <a:pt x="52" y="5"/>
                    <a:pt x="45" y="10"/>
                    <a:pt x="38" y="14"/>
                  </a:cubicBezTo>
                  <a:cubicBezTo>
                    <a:pt x="35" y="16"/>
                    <a:pt x="32" y="18"/>
                    <a:pt x="29" y="21"/>
                  </a:cubicBezTo>
                  <a:cubicBezTo>
                    <a:pt x="28" y="22"/>
                    <a:pt x="27" y="22"/>
                    <a:pt x="26" y="22"/>
                  </a:cubicBezTo>
                  <a:cubicBezTo>
                    <a:pt x="23" y="22"/>
                    <a:pt x="22" y="22"/>
                    <a:pt x="22" y="25"/>
                  </a:cubicBezTo>
                  <a:cubicBezTo>
                    <a:pt x="22" y="28"/>
                    <a:pt x="22" y="31"/>
                    <a:pt x="22" y="34"/>
                  </a:cubicBezTo>
                  <a:cubicBezTo>
                    <a:pt x="22" y="37"/>
                    <a:pt x="21" y="40"/>
                    <a:pt x="19" y="42"/>
                  </a:cubicBezTo>
                  <a:cubicBezTo>
                    <a:pt x="18" y="43"/>
                    <a:pt x="15" y="43"/>
                    <a:pt x="14" y="43"/>
                  </a:cubicBezTo>
                  <a:cubicBezTo>
                    <a:pt x="12" y="43"/>
                    <a:pt x="10" y="43"/>
                    <a:pt x="8" y="43"/>
                  </a:cubicBezTo>
                  <a:cubicBezTo>
                    <a:pt x="6" y="43"/>
                    <a:pt x="4" y="44"/>
                    <a:pt x="2" y="44"/>
                  </a:cubicBezTo>
                  <a:cubicBezTo>
                    <a:pt x="0" y="44"/>
                    <a:pt x="5" y="51"/>
                    <a:pt x="5" y="51"/>
                  </a:cubicBezTo>
                  <a:cubicBezTo>
                    <a:pt x="6" y="54"/>
                    <a:pt x="7" y="56"/>
                    <a:pt x="10" y="57"/>
                  </a:cubicBezTo>
                  <a:cubicBezTo>
                    <a:pt x="10" y="57"/>
                    <a:pt x="11" y="56"/>
                    <a:pt x="11" y="56"/>
                  </a:cubicBezTo>
                  <a:cubicBezTo>
                    <a:pt x="12" y="57"/>
                    <a:pt x="12" y="60"/>
                    <a:pt x="14" y="58"/>
                  </a:cubicBezTo>
                  <a:cubicBezTo>
                    <a:pt x="16" y="56"/>
                    <a:pt x="18" y="61"/>
                    <a:pt x="19" y="62"/>
                  </a:cubicBezTo>
                  <a:cubicBezTo>
                    <a:pt x="19" y="61"/>
                    <a:pt x="20" y="59"/>
                    <a:pt x="20" y="58"/>
                  </a:cubicBezTo>
                  <a:cubicBezTo>
                    <a:pt x="20" y="57"/>
                    <a:pt x="21" y="56"/>
                    <a:pt x="21" y="55"/>
                  </a:cubicBezTo>
                  <a:cubicBezTo>
                    <a:pt x="22" y="52"/>
                    <a:pt x="22" y="52"/>
                    <a:pt x="25" y="51"/>
                  </a:cubicBezTo>
                  <a:cubicBezTo>
                    <a:pt x="26" y="50"/>
                    <a:pt x="27" y="50"/>
                    <a:pt x="28" y="50"/>
                  </a:cubicBezTo>
                  <a:cubicBezTo>
                    <a:pt x="29" y="49"/>
                    <a:pt x="30" y="51"/>
                    <a:pt x="31" y="51"/>
                  </a:cubicBezTo>
                  <a:cubicBezTo>
                    <a:pt x="33" y="51"/>
                    <a:pt x="34" y="52"/>
                    <a:pt x="35" y="53"/>
                  </a:cubicBezTo>
                  <a:cubicBezTo>
                    <a:pt x="36" y="54"/>
                    <a:pt x="37" y="54"/>
                    <a:pt x="39" y="54"/>
                  </a:cubicBezTo>
                  <a:cubicBezTo>
                    <a:pt x="42" y="52"/>
                    <a:pt x="43" y="55"/>
                    <a:pt x="46" y="55"/>
                  </a:cubicBezTo>
                  <a:cubicBezTo>
                    <a:pt x="49" y="55"/>
                    <a:pt x="52" y="53"/>
                    <a:pt x="55" y="53"/>
                  </a:cubicBezTo>
                  <a:cubicBezTo>
                    <a:pt x="57" y="53"/>
                    <a:pt x="61" y="54"/>
                    <a:pt x="64" y="53"/>
                  </a:cubicBezTo>
                  <a:cubicBezTo>
                    <a:pt x="65" y="53"/>
                    <a:pt x="66" y="52"/>
                    <a:pt x="67" y="51"/>
                  </a:cubicBezTo>
                  <a:cubicBezTo>
                    <a:pt x="69" y="50"/>
                    <a:pt x="68" y="49"/>
                    <a:pt x="68" y="47"/>
                  </a:cubicBezTo>
                  <a:cubicBezTo>
                    <a:pt x="68" y="42"/>
                    <a:pt x="73" y="39"/>
                    <a:pt x="77" y="35"/>
                  </a:cubicBezTo>
                  <a:cubicBezTo>
                    <a:pt x="78" y="34"/>
                    <a:pt x="77" y="32"/>
                    <a:pt x="77" y="31"/>
                  </a:cubicBezTo>
                  <a:cubicBezTo>
                    <a:pt x="77" y="28"/>
                    <a:pt x="77" y="26"/>
                    <a:pt x="77" y="23"/>
                  </a:cubicBezTo>
                  <a:cubicBezTo>
                    <a:pt x="78" y="21"/>
                    <a:pt x="79" y="18"/>
                    <a:pt x="79" y="16"/>
                  </a:cubicBezTo>
                  <a:cubicBezTo>
                    <a:pt x="78" y="14"/>
                    <a:pt x="77" y="12"/>
                    <a:pt x="76" y="11"/>
                  </a:cubicBezTo>
                  <a:cubicBezTo>
                    <a:pt x="74" y="8"/>
                    <a:pt x="75" y="5"/>
                    <a:pt x="75" y="2"/>
                  </a:cubicBezTo>
                  <a:cubicBezTo>
                    <a:pt x="75" y="5"/>
                    <a:pt x="75" y="7"/>
                    <a:pt x="75" y="9"/>
                  </a:cubicBezTo>
                  <a:cubicBezTo>
                    <a:pt x="75" y="11"/>
                    <a:pt x="78" y="14"/>
                    <a:pt x="78" y="16"/>
                  </a:cubicBezTo>
                  <a:cubicBezTo>
                    <a:pt x="79" y="19"/>
                    <a:pt x="77" y="23"/>
                    <a:pt x="77" y="26"/>
                  </a:cubicBezTo>
                  <a:cubicBezTo>
                    <a:pt x="77" y="28"/>
                    <a:pt x="78" y="32"/>
                    <a:pt x="77" y="35"/>
                  </a:cubicBezTo>
                  <a:cubicBezTo>
                    <a:pt x="76" y="37"/>
                    <a:pt x="72" y="39"/>
                    <a:pt x="71" y="41"/>
                  </a:cubicBezTo>
                  <a:cubicBezTo>
                    <a:pt x="69" y="42"/>
                    <a:pt x="68" y="44"/>
                    <a:pt x="68" y="46"/>
                  </a:cubicBezTo>
                  <a:cubicBezTo>
                    <a:pt x="67" y="49"/>
                    <a:pt x="69" y="50"/>
                    <a:pt x="70" y="53"/>
                  </a:cubicBezTo>
                  <a:cubicBezTo>
                    <a:pt x="70" y="54"/>
                    <a:pt x="71" y="54"/>
                    <a:pt x="72" y="55"/>
                  </a:cubicBezTo>
                  <a:cubicBezTo>
                    <a:pt x="74" y="56"/>
                    <a:pt x="75" y="57"/>
                    <a:pt x="75" y="59"/>
                  </a:cubicBezTo>
                  <a:cubicBezTo>
                    <a:pt x="75" y="61"/>
                    <a:pt x="75" y="63"/>
                    <a:pt x="75" y="65"/>
                  </a:cubicBezTo>
                  <a:cubicBezTo>
                    <a:pt x="75" y="66"/>
                    <a:pt x="76" y="68"/>
                    <a:pt x="77" y="70"/>
                  </a:cubicBezTo>
                  <a:cubicBezTo>
                    <a:pt x="74" y="70"/>
                    <a:pt x="67" y="70"/>
                    <a:pt x="72" y="74"/>
                  </a:cubicBezTo>
                  <a:cubicBezTo>
                    <a:pt x="74" y="75"/>
                    <a:pt x="75" y="76"/>
                    <a:pt x="76" y="78"/>
                  </a:cubicBezTo>
                  <a:cubicBezTo>
                    <a:pt x="76" y="79"/>
                    <a:pt x="77" y="80"/>
                    <a:pt x="77" y="81"/>
                  </a:cubicBezTo>
                  <a:cubicBezTo>
                    <a:pt x="77" y="82"/>
                    <a:pt x="80" y="81"/>
                    <a:pt x="80" y="81"/>
                  </a:cubicBezTo>
                  <a:cubicBezTo>
                    <a:pt x="82" y="80"/>
                    <a:pt x="80" y="81"/>
                    <a:pt x="80" y="8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43" name="Freeform 744">
              <a:extLst>
                <a:ext uri="{FF2B5EF4-FFF2-40B4-BE49-F238E27FC236}">
                  <a16:creationId xmlns:a16="http://schemas.microsoft.com/office/drawing/2014/main" id="{33838303-4E20-BB52-0A5A-39DFFA7AE2F0}"/>
                </a:ext>
              </a:extLst>
            </p:cNvPr>
            <p:cNvSpPr>
              <a:spLocks/>
            </p:cNvSpPr>
            <p:nvPr/>
          </p:nvSpPr>
          <p:spPr bwMode="auto">
            <a:xfrm>
              <a:off x="12684268" y="7940429"/>
              <a:ext cx="767517" cy="946107"/>
            </a:xfrm>
            <a:custGeom>
              <a:avLst/>
              <a:gdLst>
                <a:gd name="T0" fmla="*/ 6 w 82"/>
                <a:gd name="T1" fmla="*/ 39 h 101"/>
                <a:gd name="T2" fmla="*/ 6 w 82"/>
                <a:gd name="T3" fmla="*/ 41 h 101"/>
                <a:gd name="T4" fmla="*/ 4 w 82"/>
                <a:gd name="T5" fmla="*/ 43 h 101"/>
                <a:gd name="T6" fmla="*/ 2 w 82"/>
                <a:gd name="T7" fmla="*/ 49 h 101"/>
                <a:gd name="T8" fmla="*/ 2 w 82"/>
                <a:gd name="T9" fmla="*/ 51 h 101"/>
                <a:gd name="T10" fmla="*/ 1 w 82"/>
                <a:gd name="T11" fmla="*/ 53 h 101"/>
                <a:gd name="T12" fmla="*/ 4 w 82"/>
                <a:gd name="T13" fmla="*/ 58 h 101"/>
                <a:gd name="T14" fmla="*/ 6 w 82"/>
                <a:gd name="T15" fmla="*/ 60 h 101"/>
                <a:gd name="T16" fmla="*/ 6 w 82"/>
                <a:gd name="T17" fmla="*/ 63 h 101"/>
                <a:gd name="T18" fmla="*/ 9 w 82"/>
                <a:gd name="T19" fmla="*/ 68 h 101"/>
                <a:gd name="T20" fmla="*/ 9 w 82"/>
                <a:gd name="T21" fmla="*/ 74 h 101"/>
                <a:gd name="T22" fmla="*/ 15 w 82"/>
                <a:gd name="T23" fmla="*/ 76 h 101"/>
                <a:gd name="T24" fmla="*/ 18 w 82"/>
                <a:gd name="T25" fmla="*/ 81 h 101"/>
                <a:gd name="T26" fmla="*/ 22 w 82"/>
                <a:gd name="T27" fmla="*/ 84 h 101"/>
                <a:gd name="T28" fmla="*/ 26 w 82"/>
                <a:gd name="T29" fmla="*/ 88 h 101"/>
                <a:gd name="T30" fmla="*/ 26 w 82"/>
                <a:gd name="T31" fmla="*/ 91 h 101"/>
                <a:gd name="T32" fmla="*/ 28 w 82"/>
                <a:gd name="T33" fmla="*/ 92 h 101"/>
                <a:gd name="T34" fmla="*/ 32 w 82"/>
                <a:gd name="T35" fmla="*/ 96 h 101"/>
                <a:gd name="T36" fmla="*/ 35 w 82"/>
                <a:gd name="T37" fmla="*/ 95 h 101"/>
                <a:gd name="T38" fmla="*/ 39 w 82"/>
                <a:gd name="T39" fmla="*/ 94 h 101"/>
                <a:gd name="T40" fmla="*/ 44 w 82"/>
                <a:gd name="T41" fmla="*/ 100 h 101"/>
                <a:gd name="T42" fmla="*/ 51 w 82"/>
                <a:gd name="T43" fmla="*/ 100 h 101"/>
                <a:gd name="T44" fmla="*/ 55 w 82"/>
                <a:gd name="T45" fmla="*/ 98 h 101"/>
                <a:gd name="T46" fmla="*/ 59 w 82"/>
                <a:gd name="T47" fmla="*/ 97 h 101"/>
                <a:gd name="T48" fmla="*/ 69 w 82"/>
                <a:gd name="T49" fmla="*/ 94 h 101"/>
                <a:gd name="T50" fmla="*/ 69 w 82"/>
                <a:gd name="T51" fmla="*/ 91 h 101"/>
                <a:gd name="T52" fmla="*/ 66 w 82"/>
                <a:gd name="T53" fmla="*/ 90 h 101"/>
                <a:gd name="T54" fmla="*/ 61 w 82"/>
                <a:gd name="T55" fmla="*/ 83 h 101"/>
                <a:gd name="T56" fmla="*/ 59 w 82"/>
                <a:gd name="T57" fmla="*/ 80 h 101"/>
                <a:gd name="T58" fmla="*/ 56 w 82"/>
                <a:gd name="T59" fmla="*/ 78 h 101"/>
                <a:gd name="T60" fmla="*/ 59 w 82"/>
                <a:gd name="T61" fmla="*/ 75 h 101"/>
                <a:gd name="T62" fmla="*/ 61 w 82"/>
                <a:gd name="T63" fmla="*/ 67 h 101"/>
                <a:gd name="T64" fmla="*/ 62 w 82"/>
                <a:gd name="T65" fmla="*/ 64 h 101"/>
                <a:gd name="T66" fmla="*/ 65 w 82"/>
                <a:gd name="T67" fmla="*/ 62 h 101"/>
                <a:gd name="T68" fmla="*/ 65 w 82"/>
                <a:gd name="T69" fmla="*/ 58 h 101"/>
                <a:gd name="T70" fmla="*/ 67 w 82"/>
                <a:gd name="T71" fmla="*/ 55 h 101"/>
                <a:gd name="T72" fmla="*/ 71 w 82"/>
                <a:gd name="T73" fmla="*/ 52 h 101"/>
                <a:gd name="T74" fmla="*/ 72 w 82"/>
                <a:gd name="T75" fmla="*/ 45 h 101"/>
                <a:gd name="T76" fmla="*/ 72 w 82"/>
                <a:gd name="T77" fmla="*/ 42 h 101"/>
                <a:gd name="T78" fmla="*/ 74 w 82"/>
                <a:gd name="T79" fmla="*/ 37 h 101"/>
                <a:gd name="T80" fmla="*/ 79 w 82"/>
                <a:gd name="T81" fmla="*/ 29 h 101"/>
                <a:gd name="T82" fmla="*/ 82 w 82"/>
                <a:gd name="T83" fmla="*/ 27 h 101"/>
                <a:gd name="T84" fmla="*/ 79 w 82"/>
                <a:gd name="T85" fmla="*/ 23 h 101"/>
                <a:gd name="T86" fmla="*/ 76 w 82"/>
                <a:gd name="T87" fmla="*/ 17 h 101"/>
                <a:gd name="T88" fmla="*/ 76 w 82"/>
                <a:gd name="T89" fmla="*/ 11 h 101"/>
                <a:gd name="T90" fmla="*/ 75 w 82"/>
                <a:gd name="T91" fmla="*/ 9 h 101"/>
                <a:gd name="T92" fmla="*/ 74 w 82"/>
                <a:gd name="T93" fmla="*/ 5 h 101"/>
                <a:gd name="T94" fmla="*/ 68 w 82"/>
                <a:gd name="T95" fmla="*/ 0 h 101"/>
                <a:gd name="T96" fmla="*/ 64 w 82"/>
                <a:gd name="T97" fmla="*/ 2 h 101"/>
                <a:gd name="T98" fmla="*/ 60 w 82"/>
                <a:gd name="T99" fmla="*/ 5 h 101"/>
                <a:gd name="T100" fmla="*/ 56 w 82"/>
                <a:gd name="T101" fmla="*/ 5 h 101"/>
                <a:gd name="T102" fmla="*/ 46 w 82"/>
                <a:gd name="T103" fmla="*/ 5 h 101"/>
                <a:gd name="T104" fmla="*/ 17 w 82"/>
                <a:gd name="T105" fmla="*/ 5 h 101"/>
                <a:gd name="T106" fmla="*/ 16 w 82"/>
                <a:gd name="T107" fmla="*/ 14 h 101"/>
                <a:gd name="T108" fmla="*/ 13 w 82"/>
                <a:gd name="T109" fmla="*/ 16 h 101"/>
                <a:gd name="T110" fmla="*/ 11 w 82"/>
                <a:gd name="T111" fmla="*/ 18 h 101"/>
                <a:gd name="T112" fmla="*/ 11 w 82"/>
                <a:gd name="T113" fmla="*/ 32 h 101"/>
                <a:gd name="T114" fmla="*/ 11 w 82"/>
                <a:gd name="T115" fmla="*/ 37 h 101"/>
                <a:gd name="T116" fmla="*/ 6 w 82"/>
                <a:gd name="T117" fmla="*/ 39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82" h="101">
                  <a:moveTo>
                    <a:pt x="6" y="39"/>
                  </a:moveTo>
                  <a:cubicBezTo>
                    <a:pt x="6" y="39"/>
                    <a:pt x="6" y="40"/>
                    <a:pt x="6" y="41"/>
                  </a:cubicBezTo>
                  <a:cubicBezTo>
                    <a:pt x="5" y="42"/>
                    <a:pt x="4" y="42"/>
                    <a:pt x="4" y="43"/>
                  </a:cubicBezTo>
                  <a:cubicBezTo>
                    <a:pt x="4" y="45"/>
                    <a:pt x="2" y="47"/>
                    <a:pt x="2" y="49"/>
                  </a:cubicBezTo>
                  <a:cubicBezTo>
                    <a:pt x="2" y="50"/>
                    <a:pt x="3" y="51"/>
                    <a:pt x="2" y="51"/>
                  </a:cubicBezTo>
                  <a:cubicBezTo>
                    <a:pt x="2" y="52"/>
                    <a:pt x="0" y="53"/>
                    <a:pt x="1" y="53"/>
                  </a:cubicBezTo>
                  <a:cubicBezTo>
                    <a:pt x="4" y="53"/>
                    <a:pt x="3" y="57"/>
                    <a:pt x="4" y="58"/>
                  </a:cubicBezTo>
                  <a:cubicBezTo>
                    <a:pt x="4" y="59"/>
                    <a:pt x="5" y="59"/>
                    <a:pt x="6" y="60"/>
                  </a:cubicBezTo>
                  <a:cubicBezTo>
                    <a:pt x="6" y="61"/>
                    <a:pt x="6" y="62"/>
                    <a:pt x="6" y="63"/>
                  </a:cubicBezTo>
                  <a:cubicBezTo>
                    <a:pt x="7" y="65"/>
                    <a:pt x="9" y="66"/>
                    <a:pt x="9" y="68"/>
                  </a:cubicBezTo>
                  <a:cubicBezTo>
                    <a:pt x="9" y="69"/>
                    <a:pt x="8" y="74"/>
                    <a:pt x="9" y="74"/>
                  </a:cubicBezTo>
                  <a:cubicBezTo>
                    <a:pt x="12" y="74"/>
                    <a:pt x="13" y="75"/>
                    <a:pt x="15" y="76"/>
                  </a:cubicBezTo>
                  <a:cubicBezTo>
                    <a:pt x="17" y="77"/>
                    <a:pt x="16" y="80"/>
                    <a:pt x="18" y="81"/>
                  </a:cubicBezTo>
                  <a:cubicBezTo>
                    <a:pt x="19" y="82"/>
                    <a:pt x="22" y="82"/>
                    <a:pt x="22" y="84"/>
                  </a:cubicBezTo>
                  <a:cubicBezTo>
                    <a:pt x="22" y="86"/>
                    <a:pt x="25" y="87"/>
                    <a:pt x="26" y="88"/>
                  </a:cubicBezTo>
                  <a:cubicBezTo>
                    <a:pt x="26" y="89"/>
                    <a:pt x="26" y="90"/>
                    <a:pt x="26" y="91"/>
                  </a:cubicBezTo>
                  <a:cubicBezTo>
                    <a:pt x="27" y="91"/>
                    <a:pt x="28" y="92"/>
                    <a:pt x="28" y="92"/>
                  </a:cubicBezTo>
                  <a:cubicBezTo>
                    <a:pt x="29" y="93"/>
                    <a:pt x="30" y="95"/>
                    <a:pt x="32" y="96"/>
                  </a:cubicBezTo>
                  <a:cubicBezTo>
                    <a:pt x="33" y="97"/>
                    <a:pt x="33" y="93"/>
                    <a:pt x="35" y="95"/>
                  </a:cubicBezTo>
                  <a:cubicBezTo>
                    <a:pt x="37" y="96"/>
                    <a:pt x="37" y="94"/>
                    <a:pt x="39" y="94"/>
                  </a:cubicBezTo>
                  <a:cubicBezTo>
                    <a:pt x="41" y="95"/>
                    <a:pt x="42" y="98"/>
                    <a:pt x="44" y="100"/>
                  </a:cubicBezTo>
                  <a:cubicBezTo>
                    <a:pt x="46" y="95"/>
                    <a:pt x="49" y="101"/>
                    <a:pt x="51" y="100"/>
                  </a:cubicBezTo>
                  <a:cubicBezTo>
                    <a:pt x="52" y="99"/>
                    <a:pt x="53" y="98"/>
                    <a:pt x="55" y="98"/>
                  </a:cubicBezTo>
                  <a:cubicBezTo>
                    <a:pt x="56" y="98"/>
                    <a:pt x="58" y="98"/>
                    <a:pt x="59" y="97"/>
                  </a:cubicBezTo>
                  <a:cubicBezTo>
                    <a:pt x="61" y="93"/>
                    <a:pt x="65" y="91"/>
                    <a:pt x="69" y="94"/>
                  </a:cubicBezTo>
                  <a:cubicBezTo>
                    <a:pt x="69" y="93"/>
                    <a:pt x="69" y="92"/>
                    <a:pt x="69" y="91"/>
                  </a:cubicBezTo>
                  <a:cubicBezTo>
                    <a:pt x="69" y="90"/>
                    <a:pt x="66" y="90"/>
                    <a:pt x="66" y="90"/>
                  </a:cubicBezTo>
                  <a:cubicBezTo>
                    <a:pt x="64" y="88"/>
                    <a:pt x="63" y="85"/>
                    <a:pt x="61" y="83"/>
                  </a:cubicBezTo>
                  <a:cubicBezTo>
                    <a:pt x="60" y="82"/>
                    <a:pt x="60" y="81"/>
                    <a:pt x="59" y="80"/>
                  </a:cubicBezTo>
                  <a:cubicBezTo>
                    <a:pt x="58" y="79"/>
                    <a:pt x="57" y="79"/>
                    <a:pt x="56" y="78"/>
                  </a:cubicBezTo>
                  <a:cubicBezTo>
                    <a:pt x="53" y="75"/>
                    <a:pt x="59" y="75"/>
                    <a:pt x="59" y="75"/>
                  </a:cubicBezTo>
                  <a:cubicBezTo>
                    <a:pt x="61" y="74"/>
                    <a:pt x="60" y="69"/>
                    <a:pt x="61" y="67"/>
                  </a:cubicBezTo>
                  <a:cubicBezTo>
                    <a:pt x="61" y="66"/>
                    <a:pt x="61" y="64"/>
                    <a:pt x="62" y="64"/>
                  </a:cubicBezTo>
                  <a:cubicBezTo>
                    <a:pt x="63" y="63"/>
                    <a:pt x="65" y="63"/>
                    <a:pt x="65" y="62"/>
                  </a:cubicBezTo>
                  <a:cubicBezTo>
                    <a:pt x="65" y="61"/>
                    <a:pt x="65" y="60"/>
                    <a:pt x="65" y="58"/>
                  </a:cubicBezTo>
                  <a:cubicBezTo>
                    <a:pt x="65" y="57"/>
                    <a:pt x="66" y="56"/>
                    <a:pt x="67" y="55"/>
                  </a:cubicBezTo>
                  <a:cubicBezTo>
                    <a:pt x="68" y="53"/>
                    <a:pt x="70" y="54"/>
                    <a:pt x="71" y="52"/>
                  </a:cubicBezTo>
                  <a:cubicBezTo>
                    <a:pt x="71" y="50"/>
                    <a:pt x="72" y="48"/>
                    <a:pt x="72" y="45"/>
                  </a:cubicBezTo>
                  <a:cubicBezTo>
                    <a:pt x="72" y="44"/>
                    <a:pt x="72" y="43"/>
                    <a:pt x="72" y="42"/>
                  </a:cubicBezTo>
                  <a:cubicBezTo>
                    <a:pt x="72" y="40"/>
                    <a:pt x="74" y="38"/>
                    <a:pt x="74" y="37"/>
                  </a:cubicBezTo>
                  <a:cubicBezTo>
                    <a:pt x="74" y="33"/>
                    <a:pt x="75" y="30"/>
                    <a:pt x="79" y="29"/>
                  </a:cubicBezTo>
                  <a:cubicBezTo>
                    <a:pt x="80" y="29"/>
                    <a:pt x="81" y="29"/>
                    <a:pt x="82" y="27"/>
                  </a:cubicBezTo>
                  <a:cubicBezTo>
                    <a:pt x="82" y="26"/>
                    <a:pt x="80" y="24"/>
                    <a:pt x="79" y="23"/>
                  </a:cubicBezTo>
                  <a:cubicBezTo>
                    <a:pt x="77" y="21"/>
                    <a:pt x="76" y="19"/>
                    <a:pt x="76" y="17"/>
                  </a:cubicBezTo>
                  <a:cubicBezTo>
                    <a:pt x="76" y="16"/>
                    <a:pt x="75" y="11"/>
                    <a:pt x="76" y="11"/>
                  </a:cubicBezTo>
                  <a:cubicBezTo>
                    <a:pt x="77" y="10"/>
                    <a:pt x="76" y="10"/>
                    <a:pt x="75" y="9"/>
                  </a:cubicBezTo>
                  <a:cubicBezTo>
                    <a:pt x="74" y="8"/>
                    <a:pt x="74" y="7"/>
                    <a:pt x="74" y="5"/>
                  </a:cubicBezTo>
                  <a:cubicBezTo>
                    <a:pt x="72" y="3"/>
                    <a:pt x="69" y="2"/>
                    <a:pt x="68" y="0"/>
                  </a:cubicBezTo>
                  <a:cubicBezTo>
                    <a:pt x="67" y="0"/>
                    <a:pt x="65" y="1"/>
                    <a:pt x="64" y="2"/>
                  </a:cubicBezTo>
                  <a:cubicBezTo>
                    <a:pt x="63" y="5"/>
                    <a:pt x="61" y="3"/>
                    <a:pt x="60" y="5"/>
                  </a:cubicBezTo>
                  <a:cubicBezTo>
                    <a:pt x="59" y="9"/>
                    <a:pt x="58" y="5"/>
                    <a:pt x="56" y="5"/>
                  </a:cubicBezTo>
                  <a:cubicBezTo>
                    <a:pt x="52" y="5"/>
                    <a:pt x="49" y="5"/>
                    <a:pt x="46" y="5"/>
                  </a:cubicBezTo>
                  <a:cubicBezTo>
                    <a:pt x="37" y="5"/>
                    <a:pt x="27" y="5"/>
                    <a:pt x="17" y="5"/>
                  </a:cubicBezTo>
                  <a:cubicBezTo>
                    <a:pt x="15" y="5"/>
                    <a:pt x="16" y="12"/>
                    <a:pt x="16" y="14"/>
                  </a:cubicBezTo>
                  <a:cubicBezTo>
                    <a:pt x="16" y="16"/>
                    <a:pt x="15" y="16"/>
                    <a:pt x="13" y="16"/>
                  </a:cubicBezTo>
                  <a:cubicBezTo>
                    <a:pt x="10" y="16"/>
                    <a:pt x="11" y="16"/>
                    <a:pt x="11" y="18"/>
                  </a:cubicBezTo>
                  <a:cubicBezTo>
                    <a:pt x="11" y="23"/>
                    <a:pt x="11" y="27"/>
                    <a:pt x="11" y="32"/>
                  </a:cubicBezTo>
                  <a:cubicBezTo>
                    <a:pt x="11" y="34"/>
                    <a:pt x="11" y="36"/>
                    <a:pt x="11" y="37"/>
                  </a:cubicBezTo>
                  <a:cubicBezTo>
                    <a:pt x="11" y="39"/>
                    <a:pt x="7" y="38"/>
                    <a:pt x="6" y="39"/>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44" name="Freeform 745">
              <a:extLst>
                <a:ext uri="{FF2B5EF4-FFF2-40B4-BE49-F238E27FC236}">
                  <a16:creationId xmlns:a16="http://schemas.microsoft.com/office/drawing/2014/main" id="{93BA6600-9F80-4B47-C3C7-E70DCC76A21A}"/>
                </a:ext>
              </a:extLst>
            </p:cNvPr>
            <p:cNvSpPr>
              <a:spLocks/>
            </p:cNvSpPr>
            <p:nvPr/>
          </p:nvSpPr>
          <p:spPr bwMode="auto">
            <a:xfrm>
              <a:off x="13356248" y="8182530"/>
              <a:ext cx="299364" cy="270773"/>
            </a:xfrm>
            <a:custGeom>
              <a:avLst/>
              <a:gdLst>
                <a:gd name="T0" fmla="*/ 3 w 32"/>
                <a:gd name="T1" fmla="*/ 19 h 29"/>
                <a:gd name="T2" fmla="*/ 7 w 32"/>
                <a:gd name="T3" fmla="*/ 20 h 29"/>
                <a:gd name="T4" fmla="*/ 7 w 32"/>
                <a:gd name="T5" fmla="*/ 17 h 29"/>
                <a:gd name="T6" fmla="*/ 10 w 32"/>
                <a:gd name="T7" fmla="*/ 19 h 29"/>
                <a:gd name="T8" fmla="*/ 12 w 32"/>
                <a:gd name="T9" fmla="*/ 18 h 29"/>
                <a:gd name="T10" fmla="*/ 14 w 32"/>
                <a:gd name="T11" fmla="*/ 18 h 29"/>
                <a:gd name="T12" fmla="*/ 29 w 32"/>
                <a:gd name="T13" fmla="*/ 29 h 29"/>
                <a:gd name="T14" fmla="*/ 32 w 32"/>
                <a:gd name="T15" fmla="*/ 27 h 29"/>
                <a:gd name="T16" fmla="*/ 24 w 32"/>
                <a:gd name="T17" fmla="*/ 19 h 29"/>
                <a:gd name="T18" fmla="*/ 19 w 32"/>
                <a:gd name="T19" fmla="*/ 16 h 29"/>
                <a:gd name="T20" fmla="*/ 17 w 32"/>
                <a:gd name="T21" fmla="*/ 14 h 29"/>
                <a:gd name="T22" fmla="*/ 17 w 32"/>
                <a:gd name="T23" fmla="*/ 16 h 29"/>
                <a:gd name="T24" fmla="*/ 16 w 32"/>
                <a:gd name="T25" fmla="*/ 14 h 29"/>
                <a:gd name="T26" fmla="*/ 14 w 32"/>
                <a:gd name="T27" fmla="*/ 9 h 29"/>
                <a:gd name="T28" fmla="*/ 10 w 32"/>
                <a:gd name="T29" fmla="*/ 0 h 29"/>
                <a:gd name="T30" fmla="*/ 2 w 32"/>
                <a:gd name="T31" fmla="*/ 7 h 29"/>
                <a:gd name="T32" fmla="*/ 1 w 32"/>
                <a:gd name="T33" fmla="*/ 13 h 29"/>
                <a:gd name="T34" fmla="*/ 0 w 32"/>
                <a:gd name="T35" fmla="*/ 20 h 29"/>
                <a:gd name="T36" fmla="*/ 3 w 32"/>
                <a:gd name="T37" fmla="*/ 19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 h="29">
                  <a:moveTo>
                    <a:pt x="3" y="19"/>
                  </a:moveTo>
                  <a:cubicBezTo>
                    <a:pt x="4" y="19"/>
                    <a:pt x="6" y="21"/>
                    <a:pt x="7" y="20"/>
                  </a:cubicBezTo>
                  <a:cubicBezTo>
                    <a:pt x="7" y="19"/>
                    <a:pt x="6" y="17"/>
                    <a:pt x="7" y="17"/>
                  </a:cubicBezTo>
                  <a:cubicBezTo>
                    <a:pt x="9" y="17"/>
                    <a:pt x="9" y="19"/>
                    <a:pt x="10" y="19"/>
                  </a:cubicBezTo>
                  <a:cubicBezTo>
                    <a:pt x="11" y="19"/>
                    <a:pt x="12" y="18"/>
                    <a:pt x="12" y="18"/>
                  </a:cubicBezTo>
                  <a:cubicBezTo>
                    <a:pt x="13" y="17"/>
                    <a:pt x="14" y="18"/>
                    <a:pt x="14" y="18"/>
                  </a:cubicBezTo>
                  <a:cubicBezTo>
                    <a:pt x="22" y="18"/>
                    <a:pt x="25" y="24"/>
                    <a:pt x="29" y="29"/>
                  </a:cubicBezTo>
                  <a:cubicBezTo>
                    <a:pt x="30" y="29"/>
                    <a:pt x="31" y="28"/>
                    <a:pt x="32" y="27"/>
                  </a:cubicBezTo>
                  <a:cubicBezTo>
                    <a:pt x="29" y="25"/>
                    <a:pt x="26" y="22"/>
                    <a:pt x="24" y="19"/>
                  </a:cubicBezTo>
                  <a:cubicBezTo>
                    <a:pt x="23" y="17"/>
                    <a:pt x="21" y="17"/>
                    <a:pt x="19" y="16"/>
                  </a:cubicBezTo>
                  <a:cubicBezTo>
                    <a:pt x="18" y="16"/>
                    <a:pt x="18" y="14"/>
                    <a:pt x="17" y="14"/>
                  </a:cubicBezTo>
                  <a:cubicBezTo>
                    <a:pt x="16" y="14"/>
                    <a:pt x="17" y="15"/>
                    <a:pt x="17" y="16"/>
                  </a:cubicBezTo>
                  <a:cubicBezTo>
                    <a:pt x="17" y="16"/>
                    <a:pt x="16" y="14"/>
                    <a:pt x="16" y="14"/>
                  </a:cubicBezTo>
                  <a:cubicBezTo>
                    <a:pt x="15" y="12"/>
                    <a:pt x="14" y="11"/>
                    <a:pt x="14" y="9"/>
                  </a:cubicBezTo>
                  <a:cubicBezTo>
                    <a:pt x="13" y="6"/>
                    <a:pt x="13" y="3"/>
                    <a:pt x="10" y="0"/>
                  </a:cubicBezTo>
                  <a:cubicBezTo>
                    <a:pt x="9" y="4"/>
                    <a:pt x="4" y="4"/>
                    <a:pt x="2" y="7"/>
                  </a:cubicBezTo>
                  <a:cubicBezTo>
                    <a:pt x="1" y="9"/>
                    <a:pt x="2" y="11"/>
                    <a:pt x="1" y="13"/>
                  </a:cubicBezTo>
                  <a:cubicBezTo>
                    <a:pt x="0" y="15"/>
                    <a:pt x="0" y="17"/>
                    <a:pt x="0" y="20"/>
                  </a:cubicBezTo>
                  <a:cubicBezTo>
                    <a:pt x="1" y="19"/>
                    <a:pt x="2" y="19"/>
                    <a:pt x="3" y="19"/>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45" name="Freeform 746">
              <a:extLst>
                <a:ext uri="{FF2B5EF4-FFF2-40B4-BE49-F238E27FC236}">
                  <a16:creationId xmlns:a16="http://schemas.microsoft.com/office/drawing/2014/main" id="{B0206F65-2419-CD34-81E0-BA6E0F97EE4A}"/>
                </a:ext>
              </a:extLst>
            </p:cNvPr>
            <p:cNvSpPr>
              <a:spLocks/>
            </p:cNvSpPr>
            <p:nvPr/>
          </p:nvSpPr>
          <p:spPr bwMode="auto">
            <a:xfrm>
              <a:off x="13200194" y="8313140"/>
              <a:ext cx="691083" cy="573398"/>
            </a:xfrm>
            <a:custGeom>
              <a:avLst/>
              <a:gdLst>
                <a:gd name="T0" fmla="*/ 70 w 74"/>
                <a:gd name="T1" fmla="*/ 38 h 61"/>
                <a:gd name="T2" fmla="*/ 57 w 74"/>
                <a:gd name="T3" fmla="*/ 33 h 61"/>
                <a:gd name="T4" fmla="*/ 51 w 74"/>
                <a:gd name="T5" fmla="*/ 29 h 61"/>
                <a:gd name="T6" fmla="*/ 48 w 74"/>
                <a:gd name="T7" fmla="*/ 24 h 61"/>
                <a:gd name="T8" fmla="*/ 51 w 74"/>
                <a:gd name="T9" fmla="*/ 20 h 61"/>
                <a:gd name="T10" fmla="*/ 45 w 74"/>
                <a:gd name="T11" fmla="*/ 23 h 61"/>
                <a:gd name="T12" fmla="*/ 44 w 74"/>
                <a:gd name="T13" fmla="*/ 18 h 61"/>
                <a:gd name="T14" fmla="*/ 44 w 74"/>
                <a:gd name="T15" fmla="*/ 12 h 61"/>
                <a:gd name="T16" fmla="*/ 37 w 74"/>
                <a:gd name="T17" fmla="*/ 5 h 61"/>
                <a:gd name="T18" fmla="*/ 28 w 74"/>
                <a:gd name="T19" fmla="*/ 4 h 61"/>
                <a:gd name="T20" fmla="*/ 24 w 74"/>
                <a:gd name="T21" fmla="*/ 5 h 61"/>
                <a:gd name="T22" fmla="*/ 21 w 74"/>
                <a:gd name="T23" fmla="*/ 5 h 61"/>
                <a:gd name="T24" fmla="*/ 18 w 74"/>
                <a:gd name="T25" fmla="*/ 5 h 61"/>
                <a:gd name="T26" fmla="*/ 17 w 74"/>
                <a:gd name="T27" fmla="*/ 8 h 61"/>
                <a:gd name="T28" fmla="*/ 15 w 74"/>
                <a:gd name="T29" fmla="*/ 13 h 61"/>
                <a:gd name="T30" fmla="*/ 12 w 74"/>
                <a:gd name="T31" fmla="*/ 14 h 61"/>
                <a:gd name="T32" fmla="*/ 10 w 74"/>
                <a:gd name="T33" fmla="*/ 18 h 61"/>
                <a:gd name="T34" fmla="*/ 10 w 74"/>
                <a:gd name="T35" fmla="*/ 23 h 61"/>
                <a:gd name="T36" fmla="*/ 5 w 74"/>
                <a:gd name="T37" fmla="*/ 34 h 61"/>
                <a:gd name="T38" fmla="*/ 1 w 74"/>
                <a:gd name="T39" fmla="*/ 35 h 61"/>
                <a:gd name="T40" fmla="*/ 2 w 74"/>
                <a:gd name="T41" fmla="*/ 38 h 61"/>
                <a:gd name="T42" fmla="*/ 9 w 74"/>
                <a:gd name="T43" fmla="*/ 47 h 61"/>
                <a:gd name="T44" fmla="*/ 13 w 74"/>
                <a:gd name="T45" fmla="*/ 50 h 61"/>
                <a:gd name="T46" fmla="*/ 14 w 74"/>
                <a:gd name="T47" fmla="*/ 54 h 61"/>
                <a:gd name="T48" fmla="*/ 20 w 74"/>
                <a:gd name="T49" fmla="*/ 55 h 61"/>
                <a:gd name="T50" fmla="*/ 25 w 74"/>
                <a:gd name="T51" fmla="*/ 59 h 61"/>
                <a:gd name="T52" fmla="*/ 33 w 74"/>
                <a:gd name="T53" fmla="*/ 60 h 61"/>
                <a:gd name="T54" fmla="*/ 39 w 74"/>
                <a:gd name="T55" fmla="*/ 57 h 61"/>
                <a:gd name="T56" fmla="*/ 47 w 74"/>
                <a:gd name="T57" fmla="*/ 56 h 61"/>
                <a:gd name="T58" fmla="*/ 54 w 74"/>
                <a:gd name="T59" fmla="*/ 53 h 61"/>
                <a:gd name="T60" fmla="*/ 59 w 74"/>
                <a:gd name="T61" fmla="*/ 53 h 61"/>
                <a:gd name="T62" fmla="*/ 74 w 74"/>
                <a:gd name="T63" fmla="*/ 38 h 61"/>
                <a:gd name="T64" fmla="*/ 70 w 74"/>
                <a:gd name="T65" fmla="*/ 38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4" h="61">
                  <a:moveTo>
                    <a:pt x="70" y="38"/>
                  </a:moveTo>
                  <a:cubicBezTo>
                    <a:pt x="65" y="36"/>
                    <a:pt x="61" y="35"/>
                    <a:pt x="57" y="33"/>
                  </a:cubicBezTo>
                  <a:cubicBezTo>
                    <a:pt x="54" y="32"/>
                    <a:pt x="53" y="31"/>
                    <a:pt x="51" y="29"/>
                  </a:cubicBezTo>
                  <a:cubicBezTo>
                    <a:pt x="50" y="28"/>
                    <a:pt x="49" y="26"/>
                    <a:pt x="48" y="24"/>
                  </a:cubicBezTo>
                  <a:cubicBezTo>
                    <a:pt x="48" y="23"/>
                    <a:pt x="51" y="21"/>
                    <a:pt x="51" y="20"/>
                  </a:cubicBezTo>
                  <a:cubicBezTo>
                    <a:pt x="49" y="21"/>
                    <a:pt x="47" y="22"/>
                    <a:pt x="45" y="23"/>
                  </a:cubicBezTo>
                  <a:cubicBezTo>
                    <a:pt x="43" y="23"/>
                    <a:pt x="43" y="19"/>
                    <a:pt x="44" y="18"/>
                  </a:cubicBezTo>
                  <a:cubicBezTo>
                    <a:pt x="47" y="15"/>
                    <a:pt x="46" y="15"/>
                    <a:pt x="44" y="12"/>
                  </a:cubicBezTo>
                  <a:cubicBezTo>
                    <a:pt x="42" y="10"/>
                    <a:pt x="40" y="6"/>
                    <a:pt x="37" y="5"/>
                  </a:cubicBezTo>
                  <a:cubicBezTo>
                    <a:pt x="35" y="5"/>
                    <a:pt x="30" y="3"/>
                    <a:pt x="28" y="4"/>
                  </a:cubicBezTo>
                  <a:cubicBezTo>
                    <a:pt x="26" y="7"/>
                    <a:pt x="24" y="0"/>
                    <a:pt x="24" y="5"/>
                  </a:cubicBezTo>
                  <a:cubicBezTo>
                    <a:pt x="24" y="7"/>
                    <a:pt x="22" y="6"/>
                    <a:pt x="21" y="5"/>
                  </a:cubicBezTo>
                  <a:cubicBezTo>
                    <a:pt x="20" y="5"/>
                    <a:pt x="19" y="5"/>
                    <a:pt x="18" y="5"/>
                  </a:cubicBezTo>
                  <a:cubicBezTo>
                    <a:pt x="16" y="6"/>
                    <a:pt x="17" y="6"/>
                    <a:pt x="17" y="8"/>
                  </a:cubicBezTo>
                  <a:cubicBezTo>
                    <a:pt x="17" y="9"/>
                    <a:pt x="16" y="12"/>
                    <a:pt x="15" y="13"/>
                  </a:cubicBezTo>
                  <a:cubicBezTo>
                    <a:pt x="15" y="14"/>
                    <a:pt x="12" y="13"/>
                    <a:pt x="12" y="14"/>
                  </a:cubicBezTo>
                  <a:cubicBezTo>
                    <a:pt x="12" y="16"/>
                    <a:pt x="10" y="17"/>
                    <a:pt x="10" y="18"/>
                  </a:cubicBezTo>
                  <a:cubicBezTo>
                    <a:pt x="10" y="19"/>
                    <a:pt x="11" y="22"/>
                    <a:pt x="10" y="23"/>
                  </a:cubicBezTo>
                  <a:cubicBezTo>
                    <a:pt x="4" y="24"/>
                    <a:pt x="6" y="30"/>
                    <a:pt x="5" y="34"/>
                  </a:cubicBezTo>
                  <a:cubicBezTo>
                    <a:pt x="4" y="35"/>
                    <a:pt x="3" y="35"/>
                    <a:pt x="1" y="35"/>
                  </a:cubicBezTo>
                  <a:cubicBezTo>
                    <a:pt x="0" y="36"/>
                    <a:pt x="0" y="38"/>
                    <a:pt x="2" y="38"/>
                  </a:cubicBezTo>
                  <a:cubicBezTo>
                    <a:pt x="5" y="39"/>
                    <a:pt x="8" y="45"/>
                    <a:pt x="9" y="47"/>
                  </a:cubicBezTo>
                  <a:cubicBezTo>
                    <a:pt x="10" y="49"/>
                    <a:pt x="11" y="49"/>
                    <a:pt x="13" y="50"/>
                  </a:cubicBezTo>
                  <a:cubicBezTo>
                    <a:pt x="14" y="51"/>
                    <a:pt x="13" y="53"/>
                    <a:pt x="14" y="54"/>
                  </a:cubicBezTo>
                  <a:cubicBezTo>
                    <a:pt x="16" y="56"/>
                    <a:pt x="18" y="54"/>
                    <a:pt x="20" y="55"/>
                  </a:cubicBezTo>
                  <a:cubicBezTo>
                    <a:pt x="21" y="56"/>
                    <a:pt x="23" y="58"/>
                    <a:pt x="25" y="59"/>
                  </a:cubicBezTo>
                  <a:cubicBezTo>
                    <a:pt x="27" y="59"/>
                    <a:pt x="31" y="61"/>
                    <a:pt x="33" y="60"/>
                  </a:cubicBezTo>
                  <a:cubicBezTo>
                    <a:pt x="35" y="58"/>
                    <a:pt x="36" y="56"/>
                    <a:pt x="39" y="57"/>
                  </a:cubicBezTo>
                  <a:cubicBezTo>
                    <a:pt x="42" y="58"/>
                    <a:pt x="45" y="57"/>
                    <a:pt x="47" y="56"/>
                  </a:cubicBezTo>
                  <a:cubicBezTo>
                    <a:pt x="49" y="54"/>
                    <a:pt x="51" y="53"/>
                    <a:pt x="54" y="53"/>
                  </a:cubicBezTo>
                  <a:cubicBezTo>
                    <a:pt x="55" y="53"/>
                    <a:pt x="59" y="53"/>
                    <a:pt x="59" y="53"/>
                  </a:cubicBezTo>
                  <a:cubicBezTo>
                    <a:pt x="64" y="48"/>
                    <a:pt x="69" y="43"/>
                    <a:pt x="74" y="38"/>
                  </a:cubicBezTo>
                  <a:cubicBezTo>
                    <a:pt x="73" y="38"/>
                    <a:pt x="71" y="38"/>
                    <a:pt x="70" y="38"/>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46" name="Freeform 747">
              <a:extLst>
                <a:ext uri="{FF2B5EF4-FFF2-40B4-BE49-F238E27FC236}">
                  <a16:creationId xmlns:a16="http://schemas.microsoft.com/office/drawing/2014/main" id="{F53B8533-F94A-B196-31AA-88B3B17058C0}"/>
                </a:ext>
              </a:extLst>
            </p:cNvPr>
            <p:cNvSpPr>
              <a:spLocks/>
            </p:cNvSpPr>
            <p:nvPr/>
          </p:nvSpPr>
          <p:spPr bwMode="auto">
            <a:xfrm>
              <a:off x="13235227" y="8481973"/>
              <a:ext cx="812103" cy="777272"/>
            </a:xfrm>
            <a:custGeom>
              <a:avLst/>
              <a:gdLst>
                <a:gd name="T0" fmla="*/ 86 w 87"/>
                <a:gd name="T1" fmla="*/ 1 h 83"/>
                <a:gd name="T2" fmla="*/ 83 w 87"/>
                <a:gd name="T3" fmla="*/ 0 h 83"/>
                <a:gd name="T4" fmla="*/ 79 w 87"/>
                <a:gd name="T5" fmla="*/ 3 h 83"/>
                <a:gd name="T6" fmla="*/ 71 w 87"/>
                <a:gd name="T7" fmla="*/ 3 h 83"/>
                <a:gd name="T8" fmla="*/ 69 w 87"/>
                <a:gd name="T9" fmla="*/ 4 h 83"/>
                <a:gd name="T10" fmla="*/ 68 w 87"/>
                <a:gd name="T11" fmla="*/ 3 h 83"/>
                <a:gd name="T12" fmla="*/ 63 w 87"/>
                <a:gd name="T13" fmla="*/ 6 h 83"/>
                <a:gd name="T14" fmla="*/ 58 w 87"/>
                <a:gd name="T15" fmla="*/ 5 h 83"/>
                <a:gd name="T16" fmla="*/ 53 w 87"/>
                <a:gd name="T17" fmla="*/ 7 h 83"/>
                <a:gd name="T18" fmla="*/ 47 w 87"/>
                <a:gd name="T19" fmla="*/ 2 h 83"/>
                <a:gd name="T20" fmla="*/ 44 w 87"/>
                <a:gd name="T21" fmla="*/ 6 h 83"/>
                <a:gd name="T22" fmla="*/ 48 w 87"/>
                <a:gd name="T23" fmla="*/ 12 h 83"/>
                <a:gd name="T24" fmla="*/ 56 w 87"/>
                <a:gd name="T25" fmla="*/ 16 h 83"/>
                <a:gd name="T26" fmla="*/ 70 w 87"/>
                <a:gd name="T27" fmla="*/ 20 h 83"/>
                <a:gd name="T28" fmla="*/ 63 w 87"/>
                <a:gd name="T29" fmla="*/ 27 h 83"/>
                <a:gd name="T30" fmla="*/ 58 w 87"/>
                <a:gd name="T31" fmla="*/ 33 h 83"/>
                <a:gd name="T32" fmla="*/ 55 w 87"/>
                <a:gd name="T33" fmla="*/ 35 h 83"/>
                <a:gd name="T34" fmla="*/ 48 w 87"/>
                <a:gd name="T35" fmla="*/ 35 h 83"/>
                <a:gd name="T36" fmla="*/ 42 w 87"/>
                <a:gd name="T37" fmla="*/ 38 h 83"/>
                <a:gd name="T38" fmla="*/ 36 w 87"/>
                <a:gd name="T39" fmla="*/ 39 h 83"/>
                <a:gd name="T40" fmla="*/ 32 w 87"/>
                <a:gd name="T41" fmla="*/ 39 h 83"/>
                <a:gd name="T42" fmla="*/ 26 w 87"/>
                <a:gd name="T43" fmla="*/ 42 h 83"/>
                <a:gd name="T44" fmla="*/ 21 w 87"/>
                <a:gd name="T45" fmla="*/ 41 h 83"/>
                <a:gd name="T46" fmla="*/ 16 w 87"/>
                <a:gd name="T47" fmla="*/ 37 h 83"/>
                <a:gd name="T48" fmla="*/ 11 w 87"/>
                <a:gd name="T49" fmla="*/ 37 h 83"/>
                <a:gd name="T50" fmla="*/ 7 w 87"/>
                <a:gd name="T51" fmla="*/ 34 h 83"/>
                <a:gd name="T52" fmla="*/ 0 w 87"/>
                <a:gd name="T53" fmla="*/ 39 h 83"/>
                <a:gd name="T54" fmla="*/ 3 w 87"/>
                <a:gd name="T55" fmla="*/ 41 h 83"/>
                <a:gd name="T56" fmla="*/ 4 w 87"/>
                <a:gd name="T57" fmla="*/ 45 h 83"/>
                <a:gd name="T58" fmla="*/ 3 w 87"/>
                <a:gd name="T59" fmla="*/ 54 h 83"/>
                <a:gd name="T60" fmla="*/ 0 w 87"/>
                <a:gd name="T61" fmla="*/ 58 h 83"/>
                <a:gd name="T62" fmla="*/ 3 w 87"/>
                <a:gd name="T63" fmla="*/ 60 h 83"/>
                <a:gd name="T64" fmla="*/ 1 w 87"/>
                <a:gd name="T65" fmla="*/ 65 h 83"/>
                <a:gd name="T66" fmla="*/ 4 w 87"/>
                <a:gd name="T67" fmla="*/ 66 h 83"/>
                <a:gd name="T68" fmla="*/ 15 w 87"/>
                <a:gd name="T69" fmla="*/ 73 h 83"/>
                <a:gd name="T70" fmla="*/ 19 w 87"/>
                <a:gd name="T71" fmla="*/ 77 h 83"/>
                <a:gd name="T72" fmla="*/ 26 w 87"/>
                <a:gd name="T73" fmla="*/ 83 h 83"/>
                <a:gd name="T74" fmla="*/ 30 w 87"/>
                <a:gd name="T75" fmla="*/ 76 h 83"/>
                <a:gd name="T76" fmla="*/ 33 w 87"/>
                <a:gd name="T77" fmla="*/ 72 h 83"/>
                <a:gd name="T78" fmla="*/ 35 w 87"/>
                <a:gd name="T79" fmla="*/ 69 h 83"/>
                <a:gd name="T80" fmla="*/ 40 w 87"/>
                <a:gd name="T81" fmla="*/ 65 h 83"/>
                <a:gd name="T82" fmla="*/ 59 w 87"/>
                <a:gd name="T83" fmla="*/ 48 h 83"/>
                <a:gd name="T84" fmla="*/ 77 w 87"/>
                <a:gd name="T85" fmla="*/ 24 h 83"/>
                <a:gd name="T86" fmla="*/ 84 w 87"/>
                <a:gd name="T87" fmla="*/ 14 h 83"/>
                <a:gd name="T88" fmla="*/ 86 w 87"/>
                <a:gd name="T89" fmla="*/ 7 h 83"/>
                <a:gd name="T90" fmla="*/ 86 w 87"/>
                <a:gd name="T91" fmla="*/ 1 h 83"/>
                <a:gd name="T92" fmla="*/ 86 w 87"/>
                <a:gd name="T93" fmla="*/ 1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7" h="83">
                  <a:moveTo>
                    <a:pt x="86" y="1"/>
                  </a:moveTo>
                  <a:cubicBezTo>
                    <a:pt x="87" y="0"/>
                    <a:pt x="84" y="0"/>
                    <a:pt x="83" y="0"/>
                  </a:cubicBezTo>
                  <a:cubicBezTo>
                    <a:pt x="82" y="1"/>
                    <a:pt x="81" y="2"/>
                    <a:pt x="79" y="3"/>
                  </a:cubicBezTo>
                  <a:cubicBezTo>
                    <a:pt x="77" y="3"/>
                    <a:pt x="74" y="3"/>
                    <a:pt x="71" y="3"/>
                  </a:cubicBezTo>
                  <a:cubicBezTo>
                    <a:pt x="71" y="4"/>
                    <a:pt x="70" y="4"/>
                    <a:pt x="69" y="4"/>
                  </a:cubicBezTo>
                  <a:cubicBezTo>
                    <a:pt x="68" y="4"/>
                    <a:pt x="68" y="3"/>
                    <a:pt x="68" y="3"/>
                  </a:cubicBezTo>
                  <a:cubicBezTo>
                    <a:pt x="66" y="4"/>
                    <a:pt x="65" y="6"/>
                    <a:pt x="63" y="6"/>
                  </a:cubicBezTo>
                  <a:cubicBezTo>
                    <a:pt x="61" y="6"/>
                    <a:pt x="61" y="5"/>
                    <a:pt x="58" y="5"/>
                  </a:cubicBezTo>
                  <a:cubicBezTo>
                    <a:pt x="57" y="6"/>
                    <a:pt x="55" y="8"/>
                    <a:pt x="53" y="7"/>
                  </a:cubicBezTo>
                  <a:cubicBezTo>
                    <a:pt x="50" y="6"/>
                    <a:pt x="49" y="5"/>
                    <a:pt x="47" y="2"/>
                  </a:cubicBezTo>
                  <a:cubicBezTo>
                    <a:pt x="47" y="3"/>
                    <a:pt x="44" y="5"/>
                    <a:pt x="44" y="6"/>
                  </a:cubicBezTo>
                  <a:cubicBezTo>
                    <a:pt x="45" y="8"/>
                    <a:pt x="46" y="10"/>
                    <a:pt x="48" y="12"/>
                  </a:cubicBezTo>
                  <a:cubicBezTo>
                    <a:pt x="50" y="14"/>
                    <a:pt x="53" y="15"/>
                    <a:pt x="56" y="16"/>
                  </a:cubicBezTo>
                  <a:cubicBezTo>
                    <a:pt x="61" y="18"/>
                    <a:pt x="65" y="20"/>
                    <a:pt x="70" y="20"/>
                  </a:cubicBezTo>
                  <a:cubicBezTo>
                    <a:pt x="68" y="22"/>
                    <a:pt x="65" y="25"/>
                    <a:pt x="63" y="27"/>
                  </a:cubicBezTo>
                  <a:cubicBezTo>
                    <a:pt x="61" y="29"/>
                    <a:pt x="59" y="31"/>
                    <a:pt x="58" y="33"/>
                  </a:cubicBezTo>
                  <a:cubicBezTo>
                    <a:pt x="57" y="33"/>
                    <a:pt x="56" y="35"/>
                    <a:pt x="55" y="35"/>
                  </a:cubicBezTo>
                  <a:cubicBezTo>
                    <a:pt x="53" y="36"/>
                    <a:pt x="50" y="34"/>
                    <a:pt x="48" y="35"/>
                  </a:cubicBezTo>
                  <a:cubicBezTo>
                    <a:pt x="46" y="35"/>
                    <a:pt x="44" y="37"/>
                    <a:pt x="42" y="38"/>
                  </a:cubicBezTo>
                  <a:cubicBezTo>
                    <a:pt x="40" y="39"/>
                    <a:pt x="38" y="40"/>
                    <a:pt x="36" y="39"/>
                  </a:cubicBezTo>
                  <a:cubicBezTo>
                    <a:pt x="35" y="39"/>
                    <a:pt x="33" y="38"/>
                    <a:pt x="32" y="39"/>
                  </a:cubicBezTo>
                  <a:cubicBezTo>
                    <a:pt x="29" y="41"/>
                    <a:pt x="29" y="43"/>
                    <a:pt x="26" y="42"/>
                  </a:cubicBezTo>
                  <a:cubicBezTo>
                    <a:pt x="24" y="41"/>
                    <a:pt x="22" y="41"/>
                    <a:pt x="21" y="41"/>
                  </a:cubicBezTo>
                  <a:cubicBezTo>
                    <a:pt x="19" y="40"/>
                    <a:pt x="17" y="38"/>
                    <a:pt x="16" y="37"/>
                  </a:cubicBezTo>
                  <a:cubicBezTo>
                    <a:pt x="15" y="37"/>
                    <a:pt x="12" y="38"/>
                    <a:pt x="11" y="37"/>
                  </a:cubicBezTo>
                  <a:cubicBezTo>
                    <a:pt x="10" y="36"/>
                    <a:pt x="8" y="34"/>
                    <a:pt x="7" y="34"/>
                  </a:cubicBezTo>
                  <a:cubicBezTo>
                    <a:pt x="3" y="35"/>
                    <a:pt x="2" y="36"/>
                    <a:pt x="0" y="39"/>
                  </a:cubicBezTo>
                  <a:cubicBezTo>
                    <a:pt x="0" y="40"/>
                    <a:pt x="3" y="40"/>
                    <a:pt x="3" y="41"/>
                  </a:cubicBezTo>
                  <a:cubicBezTo>
                    <a:pt x="3" y="43"/>
                    <a:pt x="3" y="44"/>
                    <a:pt x="4" y="45"/>
                  </a:cubicBezTo>
                  <a:cubicBezTo>
                    <a:pt x="6" y="47"/>
                    <a:pt x="5" y="52"/>
                    <a:pt x="3" y="54"/>
                  </a:cubicBezTo>
                  <a:cubicBezTo>
                    <a:pt x="2" y="55"/>
                    <a:pt x="1" y="56"/>
                    <a:pt x="0" y="58"/>
                  </a:cubicBezTo>
                  <a:cubicBezTo>
                    <a:pt x="0" y="61"/>
                    <a:pt x="2" y="59"/>
                    <a:pt x="3" y="60"/>
                  </a:cubicBezTo>
                  <a:cubicBezTo>
                    <a:pt x="3" y="60"/>
                    <a:pt x="0" y="64"/>
                    <a:pt x="1" y="65"/>
                  </a:cubicBezTo>
                  <a:cubicBezTo>
                    <a:pt x="2" y="65"/>
                    <a:pt x="3" y="66"/>
                    <a:pt x="4" y="66"/>
                  </a:cubicBezTo>
                  <a:cubicBezTo>
                    <a:pt x="8" y="69"/>
                    <a:pt x="12" y="71"/>
                    <a:pt x="15" y="73"/>
                  </a:cubicBezTo>
                  <a:cubicBezTo>
                    <a:pt x="18" y="74"/>
                    <a:pt x="19" y="74"/>
                    <a:pt x="19" y="77"/>
                  </a:cubicBezTo>
                  <a:cubicBezTo>
                    <a:pt x="19" y="79"/>
                    <a:pt x="25" y="82"/>
                    <a:pt x="26" y="83"/>
                  </a:cubicBezTo>
                  <a:cubicBezTo>
                    <a:pt x="28" y="80"/>
                    <a:pt x="29" y="78"/>
                    <a:pt x="30" y="76"/>
                  </a:cubicBezTo>
                  <a:cubicBezTo>
                    <a:pt x="30" y="74"/>
                    <a:pt x="31" y="72"/>
                    <a:pt x="33" y="72"/>
                  </a:cubicBezTo>
                  <a:cubicBezTo>
                    <a:pt x="34" y="71"/>
                    <a:pt x="34" y="70"/>
                    <a:pt x="35" y="69"/>
                  </a:cubicBezTo>
                  <a:cubicBezTo>
                    <a:pt x="37" y="68"/>
                    <a:pt x="38" y="67"/>
                    <a:pt x="40" y="65"/>
                  </a:cubicBezTo>
                  <a:cubicBezTo>
                    <a:pt x="45" y="57"/>
                    <a:pt x="52" y="53"/>
                    <a:pt x="59" y="48"/>
                  </a:cubicBezTo>
                  <a:cubicBezTo>
                    <a:pt x="68" y="42"/>
                    <a:pt x="73" y="33"/>
                    <a:pt x="77" y="24"/>
                  </a:cubicBezTo>
                  <a:cubicBezTo>
                    <a:pt x="79" y="20"/>
                    <a:pt x="82" y="18"/>
                    <a:pt x="84" y="14"/>
                  </a:cubicBezTo>
                  <a:cubicBezTo>
                    <a:pt x="85" y="12"/>
                    <a:pt x="85" y="9"/>
                    <a:pt x="86" y="7"/>
                  </a:cubicBezTo>
                  <a:cubicBezTo>
                    <a:pt x="86" y="6"/>
                    <a:pt x="85" y="2"/>
                    <a:pt x="86" y="1"/>
                  </a:cubicBezTo>
                  <a:cubicBezTo>
                    <a:pt x="86" y="1"/>
                    <a:pt x="86" y="1"/>
                    <a:pt x="86"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47" name="Freeform 748">
              <a:extLst>
                <a:ext uri="{FF2B5EF4-FFF2-40B4-BE49-F238E27FC236}">
                  <a16:creationId xmlns:a16="http://schemas.microsoft.com/office/drawing/2014/main" id="{A3133ADC-D557-D247-8F6B-D5B9C3D87171}"/>
                </a:ext>
              </a:extLst>
            </p:cNvPr>
            <p:cNvSpPr>
              <a:spLocks/>
            </p:cNvSpPr>
            <p:nvPr/>
          </p:nvSpPr>
          <p:spPr bwMode="auto">
            <a:xfrm>
              <a:off x="13601471" y="8437375"/>
              <a:ext cx="82803" cy="101936"/>
            </a:xfrm>
            <a:custGeom>
              <a:avLst/>
              <a:gdLst>
                <a:gd name="T0" fmla="*/ 3 w 9"/>
                <a:gd name="T1" fmla="*/ 2 h 11"/>
                <a:gd name="T2" fmla="*/ 1 w 9"/>
                <a:gd name="T3" fmla="*/ 5 h 11"/>
                <a:gd name="T4" fmla="*/ 0 w 9"/>
                <a:gd name="T5" fmla="*/ 10 h 11"/>
                <a:gd name="T6" fmla="*/ 8 w 9"/>
                <a:gd name="T7" fmla="*/ 7 h 11"/>
                <a:gd name="T8" fmla="*/ 4 w 9"/>
                <a:gd name="T9" fmla="*/ 6 h 11"/>
                <a:gd name="T10" fmla="*/ 8 w 9"/>
                <a:gd name="T11" fmla="*/ 3 h 11"/>
                <a:gd name="T12" fmla="*/ 3 w 9"/>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9" h="11">
                  <a:moveTo>
                    <a:pt x="3" y="2"/>
                  </a:moveTo>
                  <a:cubicBezTo>
                    <a:pt x="2" y="3"/>
                    <a:pt x="1" y="4"/>
                    <a:pt x="1" y="5"/>
                  </a:cubicBezTo>
                  <a:cubicBezTo>
                    <a:pt x="0" y="5"/>
                    <a:pt x="0" y="9"/>
                    <a:pt x="0" y="10"/>
                  </a:cubicBezTo>
                  <a:cubicBezTo>
                    <a:pt x="2" y="11"/>
                    <a:pt x="7" y="7"/>
                    <a:pt x="8" y="7"/>
                  </a:cubicBezTo>
                  <a:cubicBezTo>
                    <a:pt x="8" y="6"/>
                    <a:pt x="5" y="5"/>
                    <a:pt x="4" y="6"/>
                  </a:cubicBezTo>
                  <a:cubicBezTo>
                    <a:pt x="5" y="5"/>
                    <a:pt x="9" y="4"/>
                    <a:pt x="8" y="3"/>
                  </a:cubicBezTo>
                  <a:cubicBezTo>
                    <a:pt x="7" y="0"/>
                    <a:pt x="5" y="0"/>
                    <a:pt x="3" y="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48" name="Freeform 749">
              <a:extLst>
                <a:ext uri="{FF2B5EF4-FFF2-40B4-BE49-F238E27FC236}">
                  <a16:creationId xmlns:a16="http://schemas.microsoft.com/office/drawing/2014/main" id="{2EE20019-2065-7E61-6DC6-7AD190429405}"/>
                </a:ext>
              </a:extLst>
            </p:cNvPr>
            <p:cNvSpPr>
              <a:spLocks/>
            </p:cNvSpPr>
            <p:nvPr/>
          </p:nvSpPr>
          <p:spPr bwMode="auto">
            <a:xfrm>
              <a:off x="13040961" y="8848311"/>
              <a:ext cx="242036" cy="261215"/>
            </a:xfrm>
            <a:custGeom>
              <a:avLst/>
              <a:gdLst>
                <a:gd name="T0" fmla="*/ 22 w 26"/>
                <a:gd name="T1" fmla="*/ 18 h 28"/>
                <a:gd name="T2" fmla="*/ 25 w 26"/>
                <a:gd name="T3" fmla="*/ 14 h 28"/>
                <a:gd name="T4" fmla="*/ 26 w 26"/>
                <a:gd name="T5" fmla="*/ 8 h 28"/>
                <a:gd name="T6" fmla="*/ 24 w 26"/>
                <a:gd name="T7" fmla="*/ 3 h 28"/>
                <a:gd name="T8" fmla="*/ 21 w 26"/>
                <a:gd name="T9" fmla="*/ 0 h 28"/>
                <a:gd name="T10" fmla="*/ 16 w 26"/>
                <a:gd name="T11" fmla="*/ 1 h 28"/>
                <a:gd name="T12" fmla="*/ 12 w 26"/>
                <a:gd name="T13" fmla="*/ 3 h 28"/>
                <a:gd name="T14" fmla="*/ 6 w 26"/>
                <a:gd name="T15" fmla="*/ 2 h 28"/>
                <a:gd name="T16" fmla="*/ 7 w 26"/>
                <a:gd name="T17" fmla="*/ 8 h 28"/>
                <a:gd name="T18" fmla="*/ 6 w 26"/>
                <a:gd name="T19" fmla="*/ 12 h 28"/>
                <a:gd name="T20" fmla="*/ 2 w 26"/>
                <a:gd name="T21" fmla="*/ 16 h 28"/>
                <a:gd name="T22" fmla="*/ 0 w 26"/>
                <a:gd name="T23" fmla="*/ 22 h 28"/>
                <a:gd name="T24" fmla="*/ 0 w 26"/>
                <a:gd name="T25" fmla="*/ 27 h 28"/>
                <a:gd name="T26" fmla="*/ 4 w 26"/>
                <a:gd name="T27" fmla="*/ 26 h 28"/>
                <a:gd name="T28" fmla="*/ 11 w 26"/>
                <a:gd name="T29" fmla="*/ 25 h 28"/>
                <a:gd name="T30" fmla="*/ 14 w 26"/>
                <a:gd name="T31" fmla="*/ 20 h 28"/>
                <a:gd name="T32" fmla="*/ 21 w 26"/>
                <a:gd name="T33" fmla="*/ 20 h 28"/>
                <a:gd name="T34" fmla="*/ 22 w 26"/>
                <a:gd name="T35" fmla="*/ 18 h 28"/>
                <a:gd name="T36" fmla="*/ 22 w 26"/>
                <a:gd name="T37" fmla="*/ 18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6" h="28">
                  <a:moveTo>
                    <a:pt x="22" y="18"/>
                  </a:moveTo>
                  <a:cubicBezTo>
                    <a:pt x="22" y="16"/>
                    <a:pt x="24" y="15"/>
                    <a:pt x="25" y="14"/>
                  </a:cubicBezTo>
                  <a:cubicBezTo>
                    <a:pt x="26" y="13"/>
                    <a:pt x="26" y="10"/>
                    <a:pt x="26" y="8"/>
                  </a:cubicBezTo>
                  <a:cubicBezTo>
                    <a:pt x="26" y="6"/>
                    <a:pt x="24" y="5"/>
                    <a:pt x="24" y="3"/>
                  </a:cubicBezTo>
                  <a:cubicBezTo>
                    <a:pt x="24" y="1"/>
                    <a:pt x="22" y="1"/>
                    <a:pt x="21" y="0"/>
                  </a:cubicBezTo>
                  <a:cubicBezTo>
                    <a:pt x="20" y="1"/>
                    <a:pt x="18" y="0"/>
                    <a:pt x="16" y="1"/>
                  </a:cubicBezTo>
                  <a:cubicBezTo>
                    <a:pt x="15" y="2"/>
                    <a:pt x="13" y="4"/>
                    <a:pt x="12" y="3"/>
                  </a:cubicBezTo>
                  <a:cubicBezTo>
                    <a:pt x="10" y="1"/>
                    <a:pt x="7" y="0"/>
                    <a:pt x="6" y="2"/>
                  </a:cubicBezTo>
                  <a:cubicBezTo>
                    <a:pt x="5" y="4"/>
                    <a:pt x="6" y="7"/>
                    <a:pt x="7" y="8"/>
                  </a:cubicBezTo>
                  <a:cubicBezTo>
                    <a:pt x="8" y="10"/>
                    <a:pt x="7" y="10"/>
                    <a:pt x="6" y="12"/>
                  </a:cubicBezTo>
                  <a:cubicBezTo>
                    <a:pt x="5" y="14"/>
                    <a:pt x="3" y="15"/>
                    <a:pt x="2" y="16"/>
                  </a:cubicBezTo>
                  <a:cubicBezTo>
                    <a:pt x="1" y="18"/>
                    <a:pt x="0" y="19"/>
                    <a:pt x="0" y="22"/>
                  </a:cubicBezTo>
                  <a:cubicBezTo>
                    <a:pt x="0" y="23"/>
                    <a:pt x="1" y="25"/>
                    <a:pt x="0" y="27"/>
                  </a:cubicBezTo>
                  <a:cubicBezTo>
                    <a:pt x="2" y="28"/>
                    <a:pt x="2" y="27"/>
                    <a:pt x="4" y="26"/>
                  </a:cubicBezTo>
                  <a:cubicBezTo>
                    <a:pt x="6" y="25"/>
                    <a:pt x="9" y="25"/>
                    <a:pt x="11" y="25"/>
                  </a:cubicBezTo>
                  <a:cubicBezTo>
                    <a:pt x="10" y="22"/>
                    <a:pt x="12" y="21"/>
                    <a:pt x="14" y="20"/>
                  </a:cubicBezTo>
                  <a:cubicBezTo>
                    <a:pt x="16" y="19"/>
                    <a:pt x="20" y="17"/>
                    <a:pt x="21" y="20"/>
                  </a:cubicBezTo>
                  <a:cubicBezTo>
                    <a:pt x="21" y="19"/>
                    <a:pt x="21" y="18"/>
                    <a:pt x="22" y="18"/>
                  </a:cubicBezTo>
                  <a:cubicBezTo>
                    <a:pt x="22" y="16"/>
                    <a:pt x="21" y="18"/>
                    <a:pt x="22" y="18"/>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49" name="Freeform 750">
              <a:extLst>
                <a:ext uri="{FF2B5EF4-FFF2-40B4-BE49-F238E27FC236}">
                  <a16:creationId xmlns:a16="http://schemas.microsoft.com/office/drawing/2014/main" id="{BCF87578-EE98-83B5-6E93-2EBED2B504A1}"/>
                </a:ext>
              </a:extLst>
            </p:cNvPr>
            <p:cNvSpPr>
              <a:spLocks/>
            </p:cNvSpPr>
            <p:nvPr/>
          </p:nvSpPr>
          <p:spPr bwMode="auto">
            <a:xfrm>
              <a:off x="13012297" y="9147751"/>
              <a:ext cx="92356" cy="92380"/>
            </a:xfrm>
            <a:custGeom>
              <a:avLst/>
              <a:gdLst>
                <a:gd name="T0" fmla="*/ 1 w 10"/>
                <a:gd name="T1" fmla="*/ 6 h 10"/>
                <a:gd name="T2" fmla="*/ 3 w 10"/>
                <a:gd name="T3" fmla="*/ 10 h 10"/>
                <a:gd name="T4" fmla="*/ 9 w 10"/>
                <a:gd name="T5" fmla="*/ 5 h 10"/>
                <a:gd name="T6" fmla="*/ 8 w 10"/>
                <a:gd name="T7" fmla="*/ 0 h 10"/>
                <a:gd name="T8" fmla="*/ 4 w 10"/>
                <a:gd name="T9" fmla="*/ 1 h 10"/>
                <a:gd name="T10" fmla="*/ 0 w 10"/>
                <a:gd name="T11" fmla="*/ 1 h 10"/>
                <a:gd name="T12" fmla="*/ 1 w 10"/>
                <a:gd name="T13" fmla="*/ 6 h 10"/>
              </a:gdLst>
              <a:ahLst/>
              <a:cxnLst>
                <a:cxn ang="0">
                  <a:pos x="T0" y="T1"/>
                </a:cxn>
                <a:cxn ang="0">
                  <a:pos x="T2" y="T3"/>
                </a:cxn>
                <a:cxn ang="0">
                  <a:pos x="T4" y="T5"/>
                </a:cxn>
                <a:cxn ang="0">
                  <a:pos x="T6" y="T7"/>
                </a:cxn>
                <a:cxn ang="0">
                  <a:pos x="T8" y="T9"/>
                </a:cxn>
                <a:cxn ang="0">
                  <a:pos x="T10" y="T11"/>
                </a:cxn>
                <a:cxn ang="0">
                  <a:pos x="T12" y="T13"/>
                </a:cxn>
              </a:cxnLst>
              <a:rect l="0" t="0" r="r" b="b"/>
              <a:pathLst>
                <a:path w="10" h="10">
                  <a:moveTo>
                    <a:pt x="1" y="6"/>
                  </a:moveTo>
                  <a:cubicBezTo>
                    <a:pt x="2" y="7"/>
                    <a:pt x="2" y="9"/>
                    <a:pt x="3" y="10"/>
                  </a:cubicBezTo>
                  <a:cubicBezTo>
                    <a:pt x="5" y="9"/>
                    <a:pt x="7" y="7"/>
                    <a:pt x="9" y="5"/>
                  </a:cubicBezTo>
                  <a:cubicBezTo>
                    <a:pt x="10" y="3"/>
                    <a:pt x="5" y="4"/>
                    <a:pt x="8" y="0"/>
                  </a:cubicBezTo>
                  <a:cubicBezTo>
                    <a:pt x="7" y="0"/>
                    <a:pt x="3" y="0"/>
                    <a:pt x="4" y="1"/>
                  </a:cubicBezTo>
                  <a:cubicBezTo>
                    <a:pt x="5" y="3"/>
                    <a:pt x="1" y="2"/>
                    <a:pt x="0" y="1"/>
                  </a:cubicBezTo>
                  <a:cubicBezTo>
                    <a:pt x="0" y="3"/>
                    <a:pt x="1" y="4"/>
                    <a:pt x="1" y="6"/>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50" name="Freeform 751">
              <a:extLst>
                <a:ext uri="{FF2B5EF4-FFF2-40B4-BE49-F238E27FC236}">
                  <a16:creationId xmlns:a16="http://schemas.microsoft.com/office/drawing/2014/main" id="{AEC38CC8-4A88-7719-EE0B-249E3450B2B4}"/>
                </a:ext>
              </a:extLst>
            </p:cNvPr>
            <p:cNvSpPr>
              <a:spLocks/>
            </p:cNvSpPr>
            <p:nvPr/>
          </p:nvSpPr>
          <p:spPr bwMode="auto">
            <a:xfrm>
              <a:off x="13012297" y="9090413"/>
              <a:ext cx="101909" cy="86010"/>
            </a:xfrm>
            <a:custGeom>
              <a:avLst/>
              <a:gdLst>
                <a:gd name="T0" fmla="*/ 3 w 11"/>
                <a:gd name="T1" fmla="*/ 1 h 9"/>
                <a:gd name="T2" fmla="*/ 0 w 11"/>
                <a:gd name="T3" fmla="*/ 7 h 9"/>
                <a:gd name="T4" fmla="*/ 4 w 11"/>
                <a:gd name="T5" fmla="*/ 7 h 9"/>
                <a:gd name="T6" fmla="*/ 8 w 11"/>
                <a:gd name="T7" fmla="*/ 6 h 9"/>
                <a:gd name="T8" fmla="*/ 7 w 11"/>
                <a:gd name="T9" fmla="*/ 0 h 9"/>
                <a:gd name="T10" fmla="*/ 3 w 11"/>
                <a:gd name="T11" fmla="*/ 1 h 9"/>
                <a:gd name="T12" fmla="*/ 3 w 11"/>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11" h="9">
                  <a:moveTo>
                    <a:pt x="3" y="1"/>
                  </a:moveTo>
                  <a:cubicBezTo>
                    <a:pt x="1" y="2"/>
                    <a:pt x="0" y="5"/>
                    <a:pt x="0" y="7"/>
                  </a:cubicBezTo>
                  <a:cubicBezTo>
                    <a:pt x="1" y="8"/>
                    <a:pt x="5" y="9"/>
                    <a:pt x="4" y="7"/>
                  </a:cubicBezTo>
                  <a:cubicBezTo>
                    <a:pt x="3" y="6"/>
                    <a:pt x="7" y="6"/>
                    <a:pt x="8" y="6"/>
                  </a:cubicBezTo>
                  <a:cubicBezTo>
                    <a:pt x="11" y="5"/>
                    <a:pt x="8" y="1"/>
                    <a:pt x="7" y="0"/>
                  </a:cubicBezTo>
                  <a:cubicBezTo>
                    <a:pt x="5" y="1"/>
                    <a:pt x="5" y="2"/>
                    <a:pt x="3" y="1"/>
                  </a:cubicBezTo>
                  <a:cubicBezTo>
                    <a:pt x="2" y="1"/>
                    <a:pt x="4" y="1"/>
                    <a:pt x="3"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51" name="Freeform 752">
              <a:extLst>
                <a:ext uri="{FF2B5EF4-FFF2-40B4-BE49-F238E27FC236}">
                  <a16:creationId xmlns:a16="http://schemas.microsoft.com/office/drawing/2014/main" id="{33C30EF3-A51D-C11E-D3DE-64DE392F6E96}"/>
                </a:ext>
              </a:extLst>
            </p:cNvPr>
            <p:cNvSpPr>
              <a:spLocks/>
            </p:cNvSpPr>
            <p:nvPr/>
          </p:nvSpPr>
          <p:spPr bwMode="auto">
            <a:xfrm>
              <a:off x="13031406" y="9061741"/>
              <a:ext cx="503186" cy="544729"/>
            </a:xfrm>
            <a:custGeom>
              <a:avLst/>
              <a:gdLst>
                <a:gd name="T0" fmla="*/ 41 w 54"/>
                <a:gd name="T1" fmla="*/ 13 h 58"/>
                <a:gd name="T2" fmla="*/ 23 w 54"/>
                <a:gd name="T3" fmla="*/ 3 h 58"/>
                <a:gd name="T4" fmla="*/ 17 w 54"/>
                <a:gd name="T5" fmla="*/ 7 h 58"/>
                <a:gd name="T6" fmla="*/ 21 w 54"/>
                <a:gd name="T7" fmla="*/ 9 h 58"/>
                <a:gd name="T8" fmla="*/ 17 w 54"/>
                <a:gd name="T9" fmla="*/ 9 h 58"/>
                <a:gd name="T10" fmla="*/ 13 w 54"/>
                <a:gd name="T11" fmla="*/ 10 h 58"/>
                <a:gd name="T12" fmla="*/ 11 w 54"/>
                <a:gd name="T13" fmla="*/ 8 h 58"/>
                <a:gd name="T14" fmla="*/ 12 w 54"/>
                <a:gd name="T15" fmla="*/ 4 h 58"/>
                <a:gd name="T16" fmla="*/ 5 w 54"/>
                <a:gd name="T17" fmla="*/ 3 h 58"/>
                <a:gd name="T18" fmla="*/ 7 w 54"/>
                <a:gd name="T19" fmla="*/ 8 h 58"/>
                <a:gd name="T20" fmla="*/ 5 w 54"/>
                <a:gd name="T21" fmla="*/ 12 h 58"/>
                <a:gd name="T22" fmla="*/ 6 w 54"/>
                <a:gd name="T23" fmla="*/ 16 h 58"/>
                <a:gd name="T24" fmla="*/ 2 w 54"/>
                <a:gd name="T25" fmla="*/ 18 h 58"/>
                <a:gd name="T26" fmla="*/ 1 w 54"/>
                <a:gd name="T27" fmla="*/ 21 h 58"/>
                <a:gd name="T28" fmla="*/ 5 w 54"/>
                <a:gd name="T29" fmla="*/ 33 h 58"/>
                <a:gd name="T30" fmla="*/ 12 w 54"/>
                <a:gd name="T31" fmla="*/ 42 h 58"/>
                <a:gd name="T32" fmla="*/ 15 w 54"/>
                <a:gd name="T33" fmla="*/ 43 h 58"/>
                <a:gd name="T34" fmla="*/ 17 w 54"/>
                <a:gd name="T35" fmla="*/ 45 h 58"/>
                <a:gd name="T36" fmla="*/ 24 w 54"/>
                <a:gd name="T37" fmla="*/ 47 h 58"/>
                <a:gd name="T38" fmla="*/ 25 w 54"/>
                <a:gd name="T39" fmla="*/ 53 h 58"/>
                <a:gd name="T40" fmla="*/ 27 w 54"/>
                <a:gd name="T41" fmla="*/ 55 h 58"/>
                <a:gd name="T42" fmla="*/ 30 w 54"/>
                <a:gd name="T43" fmla="*/ 55 h 58"/>
                <a:gd name="T44" fmla="*/ 33 w 54"/>
                <a:gd name="T45" fmla="*/ 56 h 58"/>
                <a:gd name="T46" fmla="*/ 36 w 54"/>
                <a:gd name="T47" fmla="*/ 55 h 58"/>
                <a:gd name="T48" fmla="*/ 42 w 54"/>
                <a:gd name="T49" fmla="*/ 55 h 58"/>
                <a:gd name="T50" fmla="*/ 46 w 54"/>
                <a:gd name="T51" fmla="*/ 54 h 58"/>
                <a:gd name="T52" fmla="*/ 54 w 54"/>
                <a:gd name="T53" fmla="*/ 49 h 58"/>
                <a:gd name="T54" fmla="*/ 49 w 54"/>
                <a:gd name="T55" fmla="*/ 36 h 58"/>
                <a:gd name="T56" fmla="*/ 49 w 54"/>
                <a:gd name="T57" fmla="*/ 32 h 58"/>
                <a:gd name="T58" fmla="*/ 46 w 54"/>
                <a:gd name="T59" fmla="*/ 28 h 58"/>
                <a:gd name="T60" fmla="*/ 48 w 54"/>
                <a:gd name="T61" fmla="*/ 20 h 58"/>
                <a:gd name="T62" fmla="*/ 45 w 54"/>
                <a:gd name="T63" fmla="*/ 18 h 58"/>
                <a:gd name="T64" fmla="*/ 41 w 54"/>
                <a:gd name="T65" fmla="*/ 16 h 58"/>
                <a:gd name="T66" fmla="*/ 41 w 54"/>
                <a:gd name="T67" fmla="*/ 13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54" h="58">
                  <a:moveTo>
                    <a:pt x="41" y="13"/>
                  </a:moveTo>
                  <a:cubicBezTo>
                    <a:pt x="35" y="9"/>
                    <a:pt x="29" y="6"/>
                    <a:pt x="23" y="3"/>
                  </a:cubicBezTo>
                  <a:cubicBezTo>
                    <a:pt x="22" y="5"/>
                    <a:pt x="19" y="7"/>
                    <a:pt x="17" y="7"/>
                  </a:cubicBezTo>
                  <a:cubicBezTo>
                    <a:pt x="17" y="7"/>
                    <a:pt x="21" y="8"/>
                    <a:pt x="21" y="9"/>
                  </a:cubicBezTo>
                  <a:cubicBezTo>
                    <a:pt x="20" y="10"/>
                    <a:pt x="18" y="9"/>
                    <a:pt x="17" y="9"/>
                  </a:cubicBezTo>
                  <a:cubicBezTo>
                    <a:pt x="15" y="8"/>
                    <a:pt x="15" y="9"/>
                    <a:pt x="13" y="10"/>
                  </a:cubicBezTo>
                  <a:cubicBezTo>
                    <a:pt x="13" y="10"/>
                    <a:pt x="11" y="9"/>
                    <a:pt x="11" y="8"/>
                  </a:cubicBezTo>
                  <a:cubicBezTo>
                    <a:pt x="10" y="7"/>
                    <a:pt x="11" y="5"/>
                    <a:pt x="12" y="4"/>
                  </a:cubicBezTo>
                  <a:cubicBezTo>
                    <a:pt x="13" y="0"/>
                    <a:pt x="7" y="2"/>
                    <a:pt x="5" y="3"/>
                  </a:cubicBezTo>
                  <a:cubicBezTo>
                    <a:pt x="6" y="4"/>
                    <a:pt x="8" y="7"/>
                    <a:pt x="7" y="8"/>
                  </a:cubicBezTo>
                  <a:cubicBezTo>
                    <a:pt x="7" y="9"/>
                    <a:pt x="3" y="12"/>
                    <a:pt x="5" y="12"/>
                  </a:cubicBezTo>
                  <a:cubicBezTo>
                    <a:pt x="8" y="13"/>
                    <a:pt x="7" y="14"/>
                    <a:pt x="6" y="16"/>
                  </a:cubicBezTo>
                  <a:cubicBezTo>
                    <a:pt x="5" y="16"/>
                    <a:pt x="3" y="17"/>
                    <a:pt x="2" y="18"/>
                  </a:cubicBezTo>
                  <a:cubicBezTo>
                    <a:pt x="0" y="19"/>
                    <a:pt x="1" y="19"/>
                    <a:pt x="1" y="21"/>
                  </a:cubicBezTo>
                  <a:cubicBezTo>
                    <a:pt x="2" y="26"/>
                    <a:pt x="4" y="29"/>
                    <a:pt x="5" y="33"/>
                  </a:cubicBezTo>
                  <a:cubicBezTo>
                    <a:pt x="5" y="38"/>
                    <a:pt x="9" y="40"/>
                    <a:pt x="12" y="42"/>
                  </a:cubicBezTo>
                  <a:cubicBezTo>
                    <a:pt x="13" y="43"/>
                    <a:pt x="14" y="43"/>
                    <a:pt x="15" y="43"/>
                  </a:cubicBezTo>
                  <a:cubicBezTo>
                    <a:pt x="16" y="43"/>
                    <a:pt x="16" y="44"/>
                    <a:pt x="17" y="45"/>
                  </a:cubicBezTo>
                  <a:cubicBezTo>
                    <a:pt x="19" y="45"/>
                    <a:pt x="22" y="45"/>
                    <a:pt x="24" y="47"/>
                  </a:cubicBezTo>
                  <a:cubicBezTo>
                    <a:pt x="25" y="48"/>
                    <a:pt x="25" y="51"/>
                    <a:pt x="25" y="53"/>
                  </a:cubicBezTo>
                  <a:cubicBezTo>
                    <a:pt x="26" y="54"/>
                    <a:pt x="25" y="55"/>
                    <a:pt x="27" y="55"/>
                  </a:cubicBezTo>
                  <a:cubicBezTo>
                    <a:pt x="28" y="55"/>
                    <a:pt x="29" y="55"/>
                    <a:pt x="30" y="55"/>
                  </a:cubicBezTo>
                  <a:cubicBezTo>
                    <a:pt x="31" y="55"/>
                    <a:pt x="32" y="55"/>
                    <a:pt x="33" y="56"/>
                  </a:cubicBezTo>
                  <a:cubicBezTo>
                    <a:pt x="34" y="57"/>
                    <a:pt x="35" y="56"/>
                    <a:pt x="36" y="55"/>
                  </a:cubicBezTo>
                  <a:cubicBezTo>
                    <a:pt x="38" y="54"/>
                    <a:pt x="40" y="58"/>
                    <a:pt x="42" y="55"/>
                  </a:cubicBezTo>
                  <a:cubicBezTo>
                    <a:pt x="42" y="53"/>
                    <a:pt x="45" y="54"/>
                    <a:pt x="46" y="54"/>
                  </a:cubicBezTo>
                  <a:cubicBezTo>
                    <a:pt x="49" y="53"/>
                    <a:pt x="51" y="51"/>
                    <a:pt x="54" y="49"/>
                  </a:cubicBezTo>
                  <a:cubicBezTo>
                    <a:pt x="49" y="46"/>
                    <a:pt x="49" y="42"/>
                    <a:pt x="49" y="36"/>
                  </a:cubicBezTo>
                  <a:cubicBezTo>
                    <a:pt x="48" y="35"/>
                    <a:pt x="50" y="33"/>
                    <a:pt x="49" y="32"/>
                  </a:cubicBezTo>
                  <a:cubicBezTo>
                    <a:pt x="48" y="31"/>
                    <a:pt x="46" y="30"/>
                    <a:pt x="46" y="28"/>
                  </a:cubicBezTo>
                  <a:cubicBezTo>
                    <a:pt x="46" y="27"/>
                    <a:pt x="48" y="20"/>
                    <a:pt x="48" y="20"/>
                  </a:cubicBezTo>
                  <a:cubicBezTo>
                    <a:pt x="47" y="20"/>
                    <a:pt x="46" y="19"/>
                    <a:pt x="45" y="18"/>
                  </a:cubicBezTo>
                  <a:cubicBezTo>
                    <a:pt x="44" y="17"/>
                    <a:pt x="43" y="17"/>
                    <a:pt x="41" y="16"/>
                  </a:cubicBezTo>
                  <a:cubicBezTo>
                    <a:pt x="41" y="15"/>
                    <a:pt x="41" y="14"/>
                    <a:pt x="41" y="13"/>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52" name="Freeform 753">
              <a:extLst>
                <a:ext uri="{FF2B5EF4-FFF2-40B4-BE49-F238E27FC236}">
                  <a16:creationId xmlns:a16="http://schemas.microsoft.com/office/drawing/2014/main" id="{E72B766C-55BE-6D9C-73B3-1AE1C7971174}"/>
                </a:ext>
              </a:extLst>
            </p:cNvPr>
            <p:cNvSpPr>
              <a:spLocks/>
            </p:cNvSpPr>
            <p:nvPr/>
          </p:nvSpPr>
          <p:spPr bwMode="auto">
            <a:xfrm>
              <a:off x="12117393" y="8931134"/>
              <a:ext cx="251592" cy="289887"/>
            </a:xfrm>
            <a:custGeom>
              <a:avLst/>
              <a:gdLst>
                <a:gd name="T0" fmla="*/ 15 w 27"/>
                <a:gd name="T1" fmla="*/ 29 h 31"/>
                <a:gd name="T2" fmla="*/ 15 w 27"/>
                <a:gd name="T3" fmla="*/ 24 h 31"/>
                <a:gd name="T4" fmla="*/ 17 w 27"/>
                <a:gd name="T5" fmla="*/ 24 h 31"/>
                <a:gd name="T6" fmla="*/ 19 w 27"/>
                <a:gd name="T7" fmla="*/ 21 h 31"/>
                <a:gd name="T8" fmla="*/ 21 w 27"/>
                <a:gd name="T9" fmla="*/ 24 h 31"/>
                <a:gd name="T10" fmla="*/ 24 w 27"/>
                <a:gd name="T11" fmla="*/ 23 h 31"/>
                <a:gd name="T12" fmla="*/ 26 w 27"/>
                <a:gd name="T13" fmla="*/ 24 h 31"/>
                <a:gd name="T14" fmla="*/ 26 w 27"/>
                <a:gd name="T15" fmla="*/ 21 h 31"/>
                <a:gd name="T16" fmla="*/ 26 w 27"/>
                <a:gd name="T17" fmla="*/ 14 h 31"/>
                <a:gd name="T18" fmla="*/ 25 w 27"/>
                <a:gd name="T19" fmla="*/ 11 h 31"/>
                <a:gd name="T20" fmla="*/ 26 w 27"/>
                <a:gd name="T21" fmla="*/ 6 h 31"/>
                <a:gd name="T22" fmla="*/ 21 w 27"/>
                <a:gd name="T23" fmla="*/ 4 h 31"/>
                <a:gd name="T24" fmla="*/ 19 w 27"/>
                <a:gd name="T25" fmla="*/ 0 h 31"/>
                <a:gd name="T26" fmla="*/ 14 w 27"/>
                <a:gd name="T27" fmla="*/ 0 h 31"/>
                <a:gd name="T28" fmla="*/ 11 w 27"/>
                <a:gd name="T29" fmla="*/ 7 h 31"/>
                <a:gd name="T30" fmla="*/ 5 w 27"/>
                <a:gd name="T31" fmla="*/ 7 h 31"/>
                <a:gd name="T32" fmla="*/ 4 w 27"/>
                <a:gd name="T33" fmla="*/ 7 h 31"/>
                <a:gd name="T34" fmla="*/ 4 w 27"/>
                <a:gd name="T35" fmla="*/ 10 h 31"/>
                <a:gd name="T36" fmla="*/ 0 w 27"/>
                <a:gd name="T37" fmla="*/ 16 h 31"/>
                <a:gd name="T38" fmla="*/ 4 w 27"/>
                <a:gd name="T39" fmla="*/ 23 h 31"/>
                <a:gd name="T40" fmla="*/ 9 w 27"/>
                <a:gd name="T41" fmla="*/ 28 h 31"/>
                <a:gd name="T42" fmla="*/ 11 w 27"/>
                <a:gd name="T43" fmla="*/ 31 h 31"/>
                <a:gd name="T44" fmla="*/ 15 w 27"/>
                <a:gd name="T45" fmla="*/ 29 h 31"/>
                <a:gd name="T46" fmla="*/ 15 w 27"/>
                <a:gd name="T47" fmla="*/ 29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 h="31">
                  <a:moveTo>
                    <a:pt x="15" y="29"/>
                  </a:moveTo>
                  <a:cubicBezTo>
                    <a:pt x="15" y="28"/>
                    <a:pt x="13" y="24"/>
                    <a:pt x="15" y="24"/>
                  </a:cubicBezTo>
                  <a:cubicBezTo>
                    <a:pt x="15" y="24"/>
                    <a:pt x="17" y="24"/>
                    <a:pt x="17" y="24"/>
                  </a:cubicBezTo>
                  <a:cubicBezTo>
                    <a:pt x="18" y="23"/>
                    <a:pt x="18" y="21"/>
                    <a:pt x="19" y="21"/>
                  </a:cubicBezTo>
                  <a:cubicBezTo>
                    <a:pt x="20" y="22"/>
                    <a:pt x="21" y="23"/>
                    <a:pt x="21" y="24"/>
                  </a:cubicBezTo>
                  <a:cubicBezTo>
                    <a:pt x="22" y="25"/>
                    <a:pt x="22" y="23"/>
                    <a:pt x="24" y="23"/>
                  </a:cubicBezTo>
                  <a:cubicBezTo>
                    <a:pt x="24" y="23"/>
                    <a:pt x="26" y="25"/>
                    <a:pt x="26" y="24"/>
                  </a:cubicBezTo>
                  <a:cubicBezTo>
                    <a:pt x="26" y="23"/>
                    <a:pt x="26" y="22"/>
                    <a:pt x="26" y="21"/>
                  </a:cubicBezTo>
                  <a:cubicBezTo>
                    <a:pt x="27" y="19"/>
                    <a:pt x="27" y="16"/>
                    <a:pt x="26" y="14"/>
                  </a:cubicBezTo>
                  <a:cubicBezTo>
                    <a:pt x="25" y="13"/>
                    <a:pt x="25" y="12"/>
                    <a:pt x="25" y="11"/>
                  </a:cubicBezTo>
                  <a:cubicBezTo>
                    <a:pt x="25" y="9"/>
                    <a:pt x="27" y="8"/>
                    <a:pt x="26" y="6"/>
                  </a:cubicBezTo>
                  <a:cubicBezTo>
                    <a:pt x="25" y="3"/>
                    <a:pt x="21" y="7"/>
                    <a:pt x="21" y="4"/>
                  </a:cubicBezTo>
                  <a:cubicBezTo>
                    <a:pt x="21" y="2"/>
                    <a:pt x="22" y="0"/>
                    <a:pt x="19" y="0"/>
                  </a:cubicBezTo>
                  <a:cubicBezTo>
                    <a:pt x="18" y="0"/>
                    <a:pt x="16" y="0"/>
                    <a:pt x="14" y="0"/>
                  </a:cubicBezTo>
                  <a:cubicBezTo>
                    <a:pt x="10" y="0"/>
                    <a:pt x="15" y="7"/>
                    <a:pt x="11" y="7"/>
                  </a:cubicBezTo>
                  <a:cubicBezTo>
                    <a:pt x="9" y="7"/>
                    <a:pt x="7" y="7"/>
                    <a:pt x="5" y="7"/>
                  </a:cubicBezTo>
                  <a:cubicBezTo>
                    <a:pt x="4" y="7"/>
                    <a:pt x="4" y="7"/>
                    <a:pt x="4" y="7"/>
                  </a:cubicBezTo>
                  <a:cubicBezTo>
                    <a:pt x="2" y="9"/>
                    <a:pt x="4" y="9"/>
                    <a:pt x="4" y="10"/>
                  </a:cubicBezTo>
                  <a:cubicBezTo>
                    <a:pt x="4" y="12"/>
                    <a:pt x="0" y="14"/>
                    <a:pt x="0" y="16"/>
                  </a:cubicBezTo>
                  <a:cubicBezTo>
                    <a:pt x="1" y="18"/>
                    <a:pt x="3" y="21"/>
                    <a:pt x="4" y="23"/>
                  </a:cubicBezTo>
                  <a:cubicBezTo>
                    <a:pt x="6" y="24"/>
                    <a:pt x="7" y="26"/>
                    <a:pt x="9" y="28"/>
                  </a:cubicBezTo>
                  <a:cubicBezTo>
                    <a:pt x="10" y="29"/>
                    <a:pt x="11" y="30"/>
                    <a:pt x="11" y="31"/>
                  </a:cubicBezTo>
                  <a:cubicBezTo>
                    <a:pt x="12" y="30"/>
                    <a:pt x="14" y="30"/>
                    <a:pt x="15" y="29"/>
                  </a:cubicBezTo>
                  <a:cubicBezTo>
                    <a:pt x="15" y="29"/>
                    <a:pt x="14" y="30"/>
                    <a:pt x="15" y="29"/>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53" name="Freeform 754">
              <a:extLst>
                <a:ext uri="{FF2B5EF4-FFF2-40B4-BE49-F238E27FC236}">
                  <a16:creationId xmlns:a16="http://schemas.microsoft.com/office/drawing/2014/main" id="{9150540C-E9A1-8A3C-E743-44D0F537E716}"/>
                </a:ext>
              </a:extLst>
            </p:cNvPr>
            <p:cNvSpPr>
              <a:spLocks/>
            </p:cNvSpPr>
            <p:nvPr/>
          </p:nvSpPr>
          <p:spPr bwMode="auto">
            <a:xfrm>
              <a:off x="12133315" y="8931134"/>
              <a:ext cx="105096" cy="66896"/>
            </a:xfrm>
            <a:custGeom>
              <a:avLst/>
              <a:gdLst>
                <a:gd name="T0" fmla="*/ 11 w 11"/>
                <a:gd name="T1" fmla="*/ 7 h 7"/>
                <a:gd name="T2" fmla="*/ 11 w 11"/>
                <a:gd name="T3" fmla="*/ 0 h 7"/>
                <a:gd name="T4" fmla="*/ 3 w 11"/>
                <a:gd name="T5" fmla="*/ 1 h 7"/>
                <a:gd name="T6" fmla="*/ 0 w 11"/>
                <a:gd name="T7" fmla="*/ 4 h 7"/>
                <a:gd name="T8" fmla="*/ 2 w 11"/>
                <a:gd name="T9" fmla="*/ 7 h 7"/>
                <a:gd name="T10" fmla="*/ 11 w 11"/>
                <a:gd name="T11" fmla="*/ 7 h 7"/>
              </a:gdLst>
              <a:ahLst/>
              <a:cxnLst>
                <a:cxn ang="0">
                  <a:pos x="T0" y="T1"/>
                </a:cxn>
                <a:cxn ang="0">
                  <a:pos x="T2" y="T3"/>
                </a:cxn>
                <a:cxn ang="0">
                  <a:pos x="T4" y="T5"/>
                </a:cxn>
                <a:cxn ang="0">
                  <a:pos x="T6" y="T7"/>
                </a:cxn>
                <a:cxn ang="0">
                  <a:pos x="T8" y="T9"/>
                </a:cxn>
                <a:cxn ang="0">
                  <a:pos x="T10" y="T11"/>
                </a:cxn>
              </a:cxnLst>
              <a:rect l="0" t="0" r="r" b="b"/>
              <a:pathLst>
                <a:path w="11" h="7">
                  <a:moveTo>
                    <a:pt x="11" y="7"/>
                  </a:moveTo>
                  <a:cubicBezTo>
                    <a:pt x="11" y="5"/>
                    <a:pt x="11" y="2"/>
                    <a:pt x="11" y="0"/>
                  </a:cubicBezTo>
                  <a:cubicBezTo>
                    <a:pt x="8" y="0"/>
                    <a:pt x="6" y="1"/>
                    <a:pt x="3" y="1"/>
                  </a:cubicBezTo>
                  <a:cubicBezTo>
                    <a:pt x="4" y="2"/>
                    <a:pt x="1" y="3"/>
                    <a:pt x="0" y="4"/>
                  </a:cubicBezTo>
                  <a:cubicBezTo>
                    <a:pt x="0" y="5"/>
                    <a:pt x="2" y="6"/>
                    <a:pt x="2" y="7"/>
                  </a:cubicBezTo>
                  <a:lnTo>
                    <a:pt x="11" y="7"/>
                  </a:ln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54" name="Freeform 755">
              <a:extLst>
                <a:ext uri="{FF2B5EF4-FFF2-40B4-BE49-F238E27FC236}">
                  <a16:creationId xmlns:a16="http://schemas.microsoft.com/office/drawing/2014/main" id="{E0FC44F5-A267-0DB7-965F-2E05DF7DFB50}"/>
                </a:ext>
              </a:extLst>
            </p:cNvPr>
            <p:cNvSpPr>
              <a:spLocks/>
            </p:cNvSpPr>
            <p:nvPr/>
          </p:nvSpPr>
          <p:spPr bwMode="auto">
            <a:xfrm>
              <a:off x="12098282" y="8427819"/>
              <a:ext cx="343950" cy="531986"/>
            </a:xfrm>
            <a:custGeom>
              <a:avLst/>
              <a:gdLst>
                <a:gd name="T0" fmla="*/ 29 w 37"/>
                <a:gd name="T1" fmla="*/ 55 h 57"/>
                <a:gd name="T2" fmla="*/ 37 w 37"/>
                <a:gd name="T3" fmla="*/ 55 h 57"/>
                <a:gd name="T4" fmla="*/ 33 w 37"/>
                <a:gd name="T5" fmla="*/ 48 h 57"/>
                <a:gd name="T6" fmla="*/ 32 w 37"/>
                <a:gd name="T7" fmla="*/ 44 h 57"/>
                <a:gd name="T8" fmla="*/ 30 w 37"/>
                <a:gd name="T9" fmla="*/ 40 h 57"/>
                <a:gd name="T10" fmla="*/ 32 w 37"/>
                <a:gd name="T11" fmla="*/ 32 h 57"/>
                <a:gd name="T12" fmla="*/ 34 w 37"/>
                <a:gd name="T13" fmla="*/ 27 h 57"/>
                <a:gd name="T14" fmla="*/ 31 w 37"/>
                <a:gd name="T15" fmla="*/ 21 h 57"/>
                <a:gd name="T16" fmla="*/ 28 w 37"/>
                <a:gd name="T17" fmla="*/ 16 h 57"/>
                <a:gd name="T18" fmla="*/ 34 w 37"/>
                <a:gd name="T19" fmla="*/ 16 h 57"/>
                <a:gd name="T20" fmla="*/ 32 w 37"/>
                <a:gd name="T21" fmla="*/ 6 h 57"/>
                <a:gd name="T22" fmla="*/ 30 w 37"/>
                <a:gd name="T23" fmla="*/ 2 h 57"/>
                <a:gd name="T24" fmla="*/ 27 w 37"/>
                <a:gd name="T25" fmla="*/ 0 h 57"/>
                <a:gd name="T26" fmla="*/ 28 w 37"/>
                <a:gd name="T27" fmla="*/ 9 h 57"/>
                <a:gd name="T28" fmla="*/ 23 w 37"/>
                <a:gd name="T29" fmla="*/ 18 h 57"/>
                <a:gd name="T30" fmla="*/ 21 w 37"/>
                <a:gd name="T31" fmla="*/ 22 h 57"/>
                <a:gd name="T32" fmla="*/ 18 w 37"/>
                <a:gd name="T33" fmla="*/ 27 h 57"/>
                <a:gd name="T34" fmla="*/ 15 w 37"/>
                <a:gd name="T35" fmla="*/ 33 h 57"/>
                <a:gd name="T36" fmla="*/ 11 w 37"/>
                <a:gd name="T37" fmla="*/ 31 h 57"/>
                <a:gd name="T38" fmla="*/ 2 w 37"/>
                <a:gd name="T39" fmla="*/ 39 h 57"/>
                <a:gd name="T40" fmla="*/ 1 w 37"/>
                <a:gd name="T41" fmla="*/ 42 h 57"/>
                <a:gd name="T42" fmla="*/ 4 w 37"/>
                <a:gd name="T43" fmla="*/ 45 h 57"/>
                <a:gd name="T44" fmla="*/ 5 w 37"/>
                <a:gd name="T45" fmla="*/ 45 h 57"/>
                <a:gd name="T46" fmla="*/ 7 w 37"/>
                <a:gd name="T47" fmla="*/ 48 h 57"/>
                <a:gd name="T48" fmla="*/ 7 w 37"/>
                <a:gd name="T49" fmla="*/ 55 h 57"/>
                <a:gd name="T50" fmla="*/ 16 w 37"/>
                <a:gd name="T51" fmla="*/ 54 h 57"/>
                <a:gd name="T52" fmla="*/ 29 w 37"/>
                <a:gd name="T53" fmla="*/ 55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7" h="57">
                  <a:moveTo>
                    <a:pt x="29" y="55"/>
                  </a:moveTo>
                  <a:cubicBezTo>
                    <a:pt x="32" y="55"/>
                    <a:pt x="35" y="57"/>
                    <a:pt x="37" y="55"/>
                  </a:cubicBezTo>
                  <a:cubicBezTo>
                    <a:pt x="37" y="51"/>
                    <a:pt x="35" y="50"/>
                    <a:pt x="33" y="48"/>
                  </a:cubicBezTo>
                  <a:cubicBezTo>
                    <a:pt x="32" y="47"/>
                    <a:pt x="32" y="46"/>
                    <a:pt x="32" y="44"/>
                  </a:cubicBezTo>
                  <a:cubicBezTo>
                    <a:pt x="31" y="43"/>
                    <a:pt x="30" y="42"/>
                    <a:pt x="30" y="40"/>
                  </a:cubicBezTo>
                  <a:cubicBezTo>
                    <a:pt x="29" y="36"/>
                    <a:pt x="31" y="35"/>
                    <a:pt x="32" y="32"/>
                  </a:cubicBezTo>
                  <a:cubicBezTo>
                    <a:pt x="33" y="30"/>
                    <a:pt x="34" y="29"/>
                    <a:pt x="34" y="27"/>
                  </a:cubicBezTo>
                  <a:cubicBezTo>
                    <a:pt x="33" y="25"/>
                    <a:pt x="33" y="23"/>
                    <a:pt x="31" y="21"/>
                  </a:cubicBezTo>
                  <a:cubicBezTo>
                    <a:pt x="31" y="21"/>
                    <a:pt x="26" y="18"/>
                    <a:pt x="28" y="16"/>
                  </a:cubicBezTo>
                  <a:cubicBezTo>
                    <a:pt x="29" y="15"/>
                    <a:pt x="32" y="16"/>
                    <a:pt x="34" y="16"/>
                  </a:cubicBezTo>
                  <a:cubicBezTo>
                    <a:pt x="32" y="12"/>
                    <a:pt x="32" y="10"/>
                    <a:pt x="32" y="6"/>
                  </a:cubicBezTo>
                  <a:cubicBezTo>
                    <a:pt x="32" y="5"/>
                    <a:pt x="32" y="3"/>
                    <a:pt x="30" y="2"/>
                  </a:cubicBezTo>
                  <a:cubicBezTo>
                    <a:pt x="30" y="1"/>
                    <a:pt x="27" y="0"/>
                    <a:pt x="27" y="0"/>
                  </a:cubicBezTo>
                  <a:cubicBezTo>
                    <a:pt x="27" y="2"/>
                    <a:pt x="33" y="7"/>
                    <a:pt x="28" y="9"/>
                  </a:cubicBezTo>
                  <a:cubicBezTo>
                    <a:pt x="25" y="11"/>
                    <a:pt x="24" y="14"/>
                    <a:pt x="23" y="18"/>
                  </a:cubicBezTo>
                  <a:cubicBezTo>
                    <a:pt x="22" y="19"/>
                    <a:pt x="22" y="22"/>
                    <a:pt x="21" y="22"/>
                  </a:cubicBezTo>
                  <a:cubicBezTo>
                    <a:pt x="19" y="23"/>
                    <a:pt x="19" y="25"/>
                    <a:pt x="18" y="27"/>
                  </a:cubicBezTo>
                  <a:cubicBezTo>
                    <a:pt x="17" y="29"/>
                    <a:pt x="16" y="31"/>
                    <a:pt x="15" y="33"/>
                  </a:cubicBezTo>
                  <a:cubicBezTo>
                    <a:pt x="13" y="35"/>
                    <a:pt x="12" y="31"/>
                    <a:pt x="11" y="31"/>
                  </a:cubicBezTo>
                  <a:cubicBezTo>
                    <a:pt x="6" y="31"/>
                    <a:pt x="3" y="35"/>
                    <a:pt x="2" y="39"/>
                  </a:cubicBezTo>
                  <a:cubicBezTo>
                    <a:pt x="2" y="40"/>
                    <a:pt x="0" y="41"/>
                    <a:pt x="1" y="42"/>
                  </a:cubicBezTo>
                  <a:cubicBezTo>
                    <a:pt x="2" y="43"/>
                    <a:pt x="3" y="44"/>
                    <a:pt x="4" y="45"/>
                  </a:cubicBezTo>
                  <a:cubicBezTo>
                    <a:pt x="4" y="46"/>
                    <a:pt x="5" y="44"/>
                    <a:pt x="5" y="45"/>
                  </a:cubicBezTo>
                  <a:cubicBezTo>
                    <a:pt x="6" y="46"/>
                    <a:pt x="7" y="47"/>
                    <a:pt x="7" y="48"/>
                  </a:cubicBezTo>
                  <a:cubicBezTo>
                    <a:pt x="8" y="50"/>
                    <a:pt x="7" y="53"/>
                    <a:pt x="7" y="55"/>
                  </a:cubicBezTo>
                  <a:cubicBezTo>
                    <a:pt x="10" y="54"/>
                    <a:pt x="13" y="54"/>
                    <a:pt x="16" y="54"/>
                  </a:cubicBezTo>
                  <a:cubicBezTo>
                    <a:pt x="20" y="54"/>
                    <a:pt x="25" y="55"/>
                    <a:pt x="29" y="55"/>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55" name="Freeform 756">
              <a:extLst>
                <a:ext uri="{FF2B5EF4-FFF2-40B4-BE49-F238E27FC236}">
                  <a16:creationId xmlns:a16="http://schemas.microsoft.com/office/drawing/2014/main" id="{3C1A49AF-460B-FF94-BFB5-00D43C2D0C8E}"/>
                </a:ext>
              </a:extLst>
            </p:cNvPr>
            <p:cNvSpPr>
              <a:spLocks/>
            </p:cNvSpPr>
            <p:nvPr/>
          </p:nvSpPr>
          <p:spPr bwMode="auto">
            <a:xfrm>
              <a:off x="11732043" y="8453303"/>
              <a:ext cx="140127" cy="289887"/>
            </a:xfrm>
            <a:custGeom>
              <a:avLst/>
              <a:gdLst>
                <a:gd name="T0" fmla="*/ 11 w 15"/>
                <a:gd name="T1" fmla="*/ 0 h 31"/>
                <a:gd name="T2" fmla="*/ 9 w 15"/>
                <a:gd name="T3" fmla="*/ 4 h 31"/>
                <a:gd name="T4" fmla="*/ 4 w 15"/>
                <a:gd name="T5" fmla="*/ 5 h 31"/>
                <a:gd name="T6" fmla="*/ 1 w 15"/>
                <a:gd name="T7" fmla="*/ 8 h 31"/>
                <a:gd name="T8" fmla="*/ 3 w 15"/>
                <a:gd name="T9" fmla="*/ 13 h 31"/>
                <a:gd name="T10" fmla="*/ 6 w 15"/>
                <a:gd name="T11" fmla="*/ 31 h 31"/>
                <a:gd name="T12" fmla="*/ 11 w 15"/>
                <a:gd name="T13" fmla="*/ 30 h 31"/>
                <a:gd name="T14" fmla="*/ 11 w 15"/>
                <a:gd name="T15" fmla="*/ 27 h 31"/>
                <a:gd name="T16" fmla="*/ 11 w 15"/>
                <a:gd name="T17" fmla="*/ 18 h 31"/>
                <a:gd name="T18" fmla="*/ 15 w 15"/>
                <a:gd name="T19" fmla="*/ 9 h 31"/>
                <a:gd name="T20" fmla="*/ 14 w 15"/>
                <a:gd name="T21" fmla="*/ 3 h 31"/>
                <a:gd name="T22" fmla="*/ 11 w 15"/>
                <a:gd name="T23" fmla="*/ 0 h 31"/>
                <a:gd name="T24" fmla="*/ 11 w 15"/>
                <a:gd name="T25" fmla="*/ 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 h="31">
                  <a:moveTo>
                    <a:pt x="11" y="0"/>
                  </a:moveTo>
                  <a:cubicBezTo>
                    <a:pt x="9" y="2"/>
                    <a:pt x="10" y="2"/>
                    <a:pt x="9" y="4"/>
                  </a:cubicBezTo>
                  <a:cubicBezTo>
                    <a:pt x="8" y="6"/>
                    <a:pt x="6" y="5"/>
                    <a:pt x="4" y="5"/>
                  </a:cubicBezTo>
                  <a:cubicBezTo>
                    <a:pt x="4" y="5"/>
                    <a:pt x="2" y="7"/>
                    <a:pt x="1" y="8"/>
                  </a:cubicBezTo>
                  <a:cubicBezTo>
                    <a:pt x="0" y="9"/>
                    <a:pt x="2" y="11"/>
                    <a:pt x="3" y="13"/>
                  </a:cubicBezTo>
                  <a:cubicBezTo>
                    <a:pt x="7" y="18"/>
                    <a:pt x="4" y="25"/>
                    <a:pt x="6" y="31"/>
                  </a:cubicBezTo>
                  <a:cubicBezTo>
                    <a:pt x="7" y="31"/>
                    <a:pt x="9" y="31"/>
                    <a:pt x="11" y="30"/>
                  </a:cubicBezTo>
                  <a:cubicBezTo>
                    <a:pt x="12" y="30"/>
                    <a:pt x="12" y="29"/>
                    <a:pt x="11" y="27"/>
                  </a:cubicBezTo>
                  <a:cubicBezTo>
                    <a:pt x="11" y="24"/>
                    <a:pt x="11" y="21"/>
                    <a:pt x="11" y="18"/>
                  </a:cubicBezTo>
                  <a:cubicBezTo>
                    <a:pt x="11" y="14"/>
                    <a:pt x="14" y="12"/>
                    <a:pt x="15" y="9"/>
                  </a:cubicBezTo>
                  <a:cubicBezTo>
                    <a:pt x="15" y="6"/>
                    <a:pt x="15" y="5"/>
                    <a:pt x="14" y="3"/>
                  </a:cubicBezTo>
                  <a:cubicBezTo>
                    <a:pt x="14" y="3"/>
                    <a:pt x="11" y="0"/>
                    <a:pt x="11" y="0"/>
                  </a:cubicBezTo>
                  <a:cubicBezTo>
                    <a:pt x="10" y="1"/>
                    <a:pt x="11" y="0"/>
                    <a:pt x="11"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56" name="Freeform 757">
              <a:extLst>
                <a:ext uri="{FF2B5EF4-FFF2-40B4-BE49-F238E27FC236}">
                  <a16:creationId xmlns:a16="http://schemas.microsoft.com/office/drawing/2014/main" id="{ECBB0203-E073-2A5D-5396-A9B7EC496B85}"/>
                </a:ext>
              </a:extLst>
            </p:cNvPr>
            <p:cNvSpPr>
              <a:spLocks/>
            </p:cNvSpPr>
            <p:nvPr/>
          </p:nvSpPr>
          <p:spPr bwMode="auto">
            <a:xfrm>
              <a:off x="11827584" y="8380032"/>
              <a:ext cx="550956" cy="477833"/>
            </a:xfrm>
            <a:custGeom>
              <a:avLst/>
              <a:gdLst>
                <a:gd name="T0" fmla="*/ 31 w 59"/>
                <a:gd name="T1" fmla="*/ 42 h 51"/>
                <a:gd name="T2" fmla="*/ 37 w 59"/>
                <a:gd name="T3" fmla="*/ 37 h 51"/>
                <a:gd name="T4" fmla="*/ 40 w 59"/>
                <a:gd name="T5" fmla="*/ 36 h 51"/>
                <a:gd name="T6" fmla="*/ 43 w 59"/>
                <a:gd name="T7" fmla="*/ 38 h 51"/>
                <a:gd name="T8" fmla="*/ 47 w 59"/>
                <a:gd name="T9" fmla="*/ 32 h 51"/>
                <a:gd name="T10" fmla="*/ 48 w 59"/>
                <a:gd name="T11" fmla="*/ 28 h 51"/>
                <a:gd name="T12" fmla="*/ 51 w 59"/>
                <a:gd name="T13" fmla="*/ 27 h 51"/>
                <a:gd name="T14" fmla="*/ 56 w 59"/>
                <a:gd name="T15" fmla="*/ 14 h 51"/>
                <a:gd name="T16" fmla="*/ 59 w 59"/>
                <a:gd name="T17" fmla="*/ 11 h 51"/>
                <a:gd name="T18" fmla="*/ 57 w 59"/>
                <a:gd name="T19" fmla="*/ 8 h 51"/>
                <a:gd name="T20" fmla="*/ 56 w 59"/>
                <a:gd name="T21" fmla="*/ 6 h 51"/>
                <a:gd name="T22" fmla="*/ 54 w 59"/>
                <a:gd name="T23" fmla="*/ 1 h 51"/>
                <a:gd name="T24" fmla="*/ 48 w 59"/>
                <a:gd name="T25" fmla="*/ 5 h 51"/>
                <a:gd name="T26" fmla="*/ 40 w 59"/>
                <a:gd name="T27" fmla="*/ 4 h 51"/>
                <a:gd name="T28" fmla="*/ 32 w 59"/>
                <a:gd name="T29" fmla="*/ 6 h 51"/>
                <a:gd name="T30" fmla="*/ 26 w 59"/>
                <a:gd name="T31" fmla="*/ 4 h 51"/>
                <a:gd name="T32" fmla="*/ 19 w 59"/>
                <a:gd name="T33" fmla="*/ 3 h 51"/>
                <a:gd name="T34" fmla="*/ 13 w 59"/>
                <a:gd name="T35" fmla="*/ 1 h 51"/>
                <a:gd name="T36" fmla="*/ 8 w 59"/>
                <a:gd name="T37" fmla="*/ 3 h 51"/>
                <a:gd name="T38" fmla="*/ 7 w 59"/>
                <a:gd name="T39" fmla="*/ 6 h 51"/>
                <a:gd name="T40" fmla="*/ 6 w 59"/>
                <a:gd name="T41" fmla="*/ 10 h 51"/>
                <a:gd name="T42" fmla="*/ 5 w 59"/>
                <a:gd name="T43" fmla="*/ 16 h 51"/>
                <a:gd name="T44" fmla="*/ 1 w 59"/>
                <a:gd name="T45" fmla="*/ 24 h 51"/>
                <a:gd name="T46" fmla="*/ 2 w 59"/>
                <a:gd name="T47" fmla="*/ 38 h 51"/>
                <a:gd name="T48" fmla="*/ 5 w 59"/>
                <a:gd name="T49" fmla="*/ 38 h 51"/>
                <a:gd name="T50" fmla="*/ 9 w 59"/>
                <a:gd name="T51" fmla="*/ 39 h 51"/>
                <a:gd name="T52" fmla="*/ 14 w 59"/>
                <a:gd name="T53" fmla="*/ 43 h 51"/>
                <a:gd name="T54" fmla="*/ 14 w 59"/>
                <a:gd name="T55" fmla="*/ 45 h 51"/>
                <a:gd name="T56" fmla="*/ 16 w 59"/>
                <a:gd name="T57" fmla="*/ 48 h 51"/>
                <a:gd name="T58" fmla="*/ 23 w 59"/>
                <a:gd name="T59" fmla="*/ 47 h 51"/>
                <a:gd name="T60" fmla="*/ 22 w 59"/>
                <a:gd name="T61" fmla="*/ 48 h 51"/>
                <a:gd name="T62" fmla="*/ 27 w 59"/>
                <a:gd name="T63" fmla="*/ 47 h 51"/>
                <a:gd name="T64" fmla="*/ 30 w 59"/>
                <a:gd name="T65" fmla="*/ 47 h 51"/>
                <a:gd name="T66" fmla="*/ 31 w 59"/>
                <a:gd name="T67" fmla="*/ 42 h 51"/>
                <a:gd name="T68" fmla="*/ 31 w 59"/>
                <a:gd name="T69" fmla="*/ 42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9" h="51">
                  <a:moveTo>
                    <a:pt x="31" y="42"/>
                  </a:moveTo>
                  <a:cubicBezTo>
                    <a:pt x="32" y="40"/>
                    <a:pt x="35" y="37"/>
                    <a:pt x="37" y="37"/>
                  </a:cubicBezTo>
                  <a:cubicBezTo>
                    <a:pt x="38" y="36"/>
                    <a:pt x="40" y="36"/>
                    <a:pt x="40" y="36"/>
                  </a:cubicBezTo>
                  <a:cubicBezTo>
                    <a:pt x="41" y="37"/>
                    <a:pt x="42" y="39"/>
                    <a:pt x="43" y="38"/>
                  </a:cubicBezTo>
                  <a:cubicBezTo>
                    <a:pt x="45" y="37"/>
                    <a:pt x="46" y="34"/>
                    <a:pt x="47" y="32"/>
                  </a:cubicBezTo>
                  <a:cubicBezTo>
                    <a:pt x="47" y="31"/>
                    <a:pt x="48" y="29"/>
                    <a:pt x="48" y="28"/>
                  </a:cubicBezTo>
                  <a:cubicBezTo>
                    <a:pt x="49" y="27"/>
                    <a:pt x="50" y="28"/>
                    <a:pt x="51" y="27"/>
                  </a:cubicBezTo>
                  <a:cubicBezTo>
                    <a:pt x="51" y="25"/>
                    <a:pt x="53" y="14"/>
                    <a:pt x="56" y="14"/>
                  </a:cubicBezTo>
                  <a:cubicBezTo>
                    <a:pt x="58" y="14"/>
                    <a:pt x="59" y="12"/>
                    <a:pt x="59" y="11"/>
                  </a:cubicBezTo>
                  <a:cubicBezTo>
                    <a:pt x="59" y="9"/>
                    <a:pt x="57" y="9"/>
                    <a:pt x="57" y="8"/>
                  </a:cubicBezTo>
                  <a:cubicBezTo>
                    <a:pt x="57" y="7"/>
                    <a:pt x="56" y="7"/>
                    <a:pt x="56" y="6"/>
                  </a:cubicBezTo>
                  <a:cubicBezTo>
                    <a:pt x="55" y="4"/>
                    <a:pt x="55" y="3"/>
                    <a:pt x="54" y="1"/>
                  </a:cubicBezTo>
                  <a:cubicBezTo>
                    <a:pt x="53" y="2"/>
                    <a:pt x="50" y="5"/>
                    <a:pt x="48" y="5"/>
                  </a:cubicBezTo>
                  <a:cubicBezTo>
                    <a:pt x="45" y="4"/>
                    <a:pt x="43" y="4"/>
                    <a:pt x="40" y="4"/>
                  </a:cubicBezTo>
                  <a:cubicBezTo>
                    <a:pt x="37" y="4"/>
                    <a:pt x="35" y="6"/>
                    <a:pt x="32" y="6"/>
                  </a:cubicBezTo>
                  <a:cubicBezTo>
                    <a:pt x="30" y="6"/>
                    <a:pt x="28" y="3"/>
                    <a:pt x="26" y="4"/>
                  </a:cubicBezTo>
                  <a:cubicBezTo>
                    <a:pt x="22" y="6"/>
                    <a:pt x="21" y="5"/>
                    <a:pt x="19" y="3"/>
                  </a:cubicBezTo>
                  <a:cubicBezTo>
                    <a:pt x="18" y="2"/>
                    <a:pt x="15" y="0"/>
                    <a:pt x="13" y="1"/>
                  </a:cubicBezTo>
                  <a:cubicBezTo>
                    <a:pt x="12" y="1"/>
                    <a:pt x="9" y="2"/>
                    <a:pt x="8" y="3"/>
                  </a:cubicBezTo>
                  <a:cubicBezTo>
                    <a:pt x="7" y="4"/>
                    <a:pt x="8" y="5"/>
                    <a:pt x="7" y="6"/>
                  </a:cubicBezTo>
                  <a:cubicBezTo>
                    <a:pt x="7" y="7"/>
                    <a:pt x="6" y="9"/>
                    <a:pt x="6" y="10"/>
                  </a:cubicBezTo>
                  <a:cubicBezTo>
                    <a:pt x="5" y="12"/>
                    <a:pt x="5" y="14"/>
                    <a:pt x="5" y="16"/>
                  </a:cubicBezTo>
                  <a:cubicBezTo>
                    <a:pt x="5" y="19"/>
                    <a:pt x="2" y="21"/>
                    <a:pt x="1" y="24"/>
                  </a:cubicBezTo>
                  <a:cubicBezTo>
                    <a:pt x="0" y="27"/>
                    <a:pt x="1" y="34"/>
                    <a:pt x="2" y="38"/>
                  </a:cubicBezTo>
                  <a:cubicBezTo>
                    <a:pt x="2" y="39"/>
                    <a:pt x="4" y="38"/>
                    <a:pt x="5" y="38"/>
                  </a:cubicBezTo>
                  <a:cubicBezTo>
                    <a:pt x="6" y="38"/>
                    <a:pt x="8" y="39"/>
                    <a:pt x="9" y="39"/>
                  </a:cubicBezTo>
                  <a:cubicBezTo>
                    <a:pt x="10" y="40"/>
                    <a:pt x="14" y="42"/>
                    <a:pt x="14" y="43"/>
                  </a:cubicBezTo>
                  <a:cubicBezTo>
                    <a:pt x="14" y="44"/>
                    <a:pt x="14" y="44"/>
                    <a:pt x="14" y="45"/>
                  </a:cubicBezTo>
                  <a:cubicBezTo>
                    <a:pt x="14" y="46"/>
                    <a:pt x="15" y="47"/>
                    <a:pt x="16" y="48"/>
                  </a:cubicBezTo>
                  <a:cubicBezTo>
                    <a:pt x="18" y="51"/>
                    <a:pt x="21" y="46"/>
                    <a:pt x="23" y="47"/>
                  </a:cubicBezTo>
                  <a:cubicBezTo>
                    <a:pt x="23" y="47"/>
                    <a:pt x="22" y="48"/>
                    <a:pt x="22" y="48"/>
                  </a:cubicBezTo>
                  <a:cubicBezTo>
                    <a:pt x="22" y="47"/>
                    <a:pt x="27" y="47"/>
                    <a:pt x="27" y="47"/>
                  </a:cubicBezTo>
                  <a:cubicBezTo>
                    <a:pt x="29" y="47"/>
                    <a:pt x="29" y="45"/>
                    <a:pt x="30" y="47"/>
                  </a:cubicBezTo>
                  <a:cubicBezTo>
                    <a:pt x="31" y="45"/>
                    <a:pt x="31" y="44"/>
                    <a:pt x="31" y="42"/>
                  </a:cubicBezTo>
                  <a:cubicBezTo>
                    <a:pt x="32" y="41"/>
                    <a:pt x="31" y="43"/>
                    <a:pt x="31" y="4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57" name="Freeform 758">
              <a:extLst>
                <a:ext uri="{FF2B5EF4-FFF2-40B4-BE49-F238E27FC236}">
                  <a16:creationId xmlns:a16="http://schemas.microsoft.com/office/drawing/2014/main" id="{02B9410A-6B8E-F363-290B-CE26DEA1216B}"/>
                </a:ext>
              </a:extLst>
            </p:cNvPr>
            <p:cNvSpPr>
              <a:spLocks/>
            </p:cNvSpPr>
            <p:nvPr/>
          </p:nvSpPr>
          <p:spPr bwMode="auto">
            <a:xfrm>
              <a:off x="11432679" y="8322691"/>
              <a:ext cx="394905" cy="280329"/>
            </a:xfrm>
            <a:custGeom>
              <a:avLst/>
              <a:gdLst>
                <a:gd name="T0" fmla="*/ 35 w 42"/>
                <a:gd name="T1" fmla="*/ 20 h 30"/>
                <a:gd name="T2" fmla="*/ 41 w 42"/>
                <a:gd name="T3" fmla="*/ 17 h 30"/>
                <a:gd name="T4" fmla="*/ 38 w 42"/>
                <a:gd name="T5" fmla="*/ 13 h 30"/>
                <a:gd name="T6" fmla="*/ 33 w 42"/>
                <a:gd name="T7" fmla="*/ 10 h 30"/>
                <a:gd name="T8" fmla="*/ 32 w 42"/>
                <a:gd name="T9" fmla="*/ 7 h 30"/>
                <a:gd name="T10" fmla="*/ 30 w 42"/>
                <a:gd name="T11" fmla="*/ 1 h 30"/>
                <a:gd name="T12" fmla="*/ 26 w 42"/>
                <a:gd name="T13" fmla="*/ 0 h 30"/>
                <a:gd name="T14" fmla="*/ 22 w 42"/>
                <a:gd name="T15" fmla="*/ 2 h 30"/>
                <a:gd name="T16" fmla="*/ 19 w 42"/>
                <a:gd name="T17" fmla="*/ 4 h 30"/>
                <a:gd name="T18" fmla="*/ 17 w 42"/>
                <a:gd name="T19" fmla="*/ 5 h 30"/>
                <a:gd name="T20" fmla="*/ 11 w 42"/>
                <a:gd name="T21" fmla="*/ 10 h 30"/>
                <a:gd name="T22" fmla="*/ 9 w 42"/>
                <a:gd name="T23" fmla="*/ 10 h 30"/>
                <a:gd name="T24" fmla="*/ 7 w 42"/>
                <a:gd name="T25" fmla="*/ 14 h 30"/>
                <a:gd name="T26" fmla="*/ 5 w 42"/>
                <a:gd name="T27" fmla="*/ 16 h 30"/>
                <a:gd name="T28" fmla="*/ 2 w 42"/>
                <a:gd name="T29" fmla="*/ 18 h 30"/>
                <a:gd name="T30" fmla="*/ 1 w 42"/>
                <a:gd name="T31" fmla="*/ 24 h 30"/>
                <a:gd name="T32" fmla="*/ 8 w 42"/>
                <a:gd name="T33" fmla="*/ 28 h 30"/>
                <a:gd name="T34" fmla="*/ 16 w 42"/>
                <a:gd name="T35" fmla="*/ 30 h 30"/>
                <a:gd name="T36" fmla="*/ 15 w 42"/>
                <a:gd name="T37" fmla="*/ 22 h 30"/>
                <a:gd name="T38" fmla="*/ 26 w 42"/>
                <a:gd name="T39" fmla="*/ 22 h 30"/>
                <a:gd name="T40" fmla="*/ 35 w 42"/>
                <a:gd name="T41" fmla="*/ 20 h 30"/>
                <a:gd name="T42" fmla="*/ 35 w 42"/>
                <a:gd name="T43" fmla="*/ 2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2" h="30">
                  <a:moveTo>
                    <a:pt x="35" y="20"/>
                  </a:moveTo>
                  <a:cubicBezTo>
                    <a:pt x="37" y="17"/>
                    <a:pt x="40" y="20"/>
                    <a:pt x="41" y="17"/>
                  </a:cubicBezTo>
                  <a:cubicBezTo>
                    <a:pt x="42" y="16"/>
                    <a:pt x="39" y="13"/>
                    <a:pt x="38" y="13"/>
                  </a:cubicBezTo>
                  <a:cubicBezTo>
                    <a:pt x="37" y="15"/>
                    <a:pt x="34" y="11"/>
                    <a:pt x="33" y="10"/>
                  </a:cubicBezTo>
                  <a:cubicBezTo>
                    <a:pt x="33" y="9"/>
                    <a:pt x="33" y="8"/>
                    <a:pt x="32" y="7"/>
                  </a:cubicBezTo>
                  <a:cubicBezTo>
                    <a:pt x="30" y="5"/>
                    <a:pt x="30" y="4"/>
                    <a:pt x="30" y="1"/>
                  </a:cubicBezTo>
                  <a:cubicBezTo>
                    <a:pt x="29" y="1"/>
                    <a:pt x="27" y="0"/>
                    <a:pt x="26" y="0"/>
                  </a:cubicBezTo>
                  <a:cubicBezTo>
                    <a:pt x="24" y="1"/>
                    <a:pt x="23" y="2"/>
                    <a:pt x="22" y="2"/>
                  </a:cubicBezTo>
                  <a:cubicBezTo>
                    <a:pt x="21" y="3"/>
                    <a:pt x="20" y="4"/>
                    <a:pt x="19" y="4"/>
                  </a:cubicBezTo>
                  <a:cubicBezTo>
                    <a:pt x="18" y="6"/>
                    <a:pt x="18" y="4"/>
                    <a:pt x="17" y="5"/>
                  </a:cubicBezTo>
                  <a:cubicBezTo>
                    <a:pt x="15" y="6"/>
                    <a:pt x="13" y="11"/>
                    <a:pt x="11" y="10"/>
                  </a:cubicBezTo>
                  <a:cubicBezTo>
                    <a:pt x="10" y="10"/>
                    <a:pt x="9" y="8"/>
                    <a:pt x="9" y="10"/>
                  </a:cubicBezTo>
                  <a:cubicBezTo>
                    <a:pt x="8" y="11"/>
                    <a:pt x="8" y="13"/>
                    <a:pt x="7" y="14"/>
                  </a:cubicBezTo>
                  <a:cubicBezTo>
                    <a:pt x="7" y="15"/>
                    <a:pt x="7" y="16"/>
                    <a:pt x="5" y="16"/>
                  </a:cubicBezTo>
                  <a:cubicBezTo>
                    <a:pt x="5" y="16"/>
                    <a:pt x="1" y="17"/>
                    <a:pt x="2" y="18"/>
                  </a:cubicBezTo>
                  <a:cubicBezTo>
                    <a:pt x="5" y="20"/>
                    <a:pt x="0" y="23"/>
                    <a:pt x="1" y="24"/>
                  </a:cubicBezTo>
                  <a:cubicBezTo>
                    <a:pt x="3" y="25"/>
                    <a:pt x="5" y="30"/>
                    <a:pt x="8" y="28"/>
                  </a:cubicBezTo>
                  <a:cubicBezTo>
                    <a:pt x="11" y="26"/>
                    <a:pt x="13" y="27"/>
                    <a:pt x="16" y="30"/>
                  </a:cubicBezTo>
                  <a:cubicBezTo>
                    <a:pt x="15" y="27"/>
                    <a:pt x="15" y="24"/>
                    <a:pt x="15" y="22"/>
                  </a:cubicBezTo>
                  <a:cubicBezTo>
                    <a:pt x="19" y="22"/>
                    <a:pt x="22" y="22"/>
                    <a:pt x="26" y="22"/>
                  </a:cubicBezTo>
                  <a:cubicBezTo>
                    <a:pt x="29" y="22"/>
                    <a:pt x="34" y="23"/>
                    <a:pt x="35" y="20"/>
                  </a:cubicBezTo>
                  <a:cubicBezTo>
                    <a:pt x="36" y="18"/>
                    <a:pt x="35" y="20"/>
                    <a:pt x="35" y="2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58" name="Freeform 759">
              <a:extLst>
                <a:ext uri="{FF2B5EF4-FFF2-40B4-BE49-F238E27FC236}">
                  <a16:creationId xmlns:a16="http://schemas.microsoft.com/office/drawing/2014/main" id="{7F123D61-C8C5-09AA-DF6C-BE74EB7E44BA}"/>
                </a:ext>
              </a:extLst>
            </p:cNvPr>
            <p:cNvSpPr>
              <a:spLocks/>
            </p:cNvSpPr>
            <p:nvPr/>
          </p:nvSpPr>
          <p:spPr bwMode="auto">
            <a:xfrm>
              <a:off x="11697010" y="8529753"/>
              <a:ext cx="92356" cy="222990"/>
            </a:xfrm>
            <a:custGeom>
              <a:avLst/>
              <a:gdLst>
                <a:gd name="T0" fmla="*/ 9 w 10"/>
                <a:gd name="T1" fmla="*/ 10 h 24"/>
                <a:gd name="T2" fmla="*/ 8 w 10"/>
                <a:gd name="T3" fmla="*/ 6 h 24"/>
                <a:gd name="T4" fmla="*/ 5 w 10"/>
                <a:gd name="T5" fmla="*/ 0 h 24"/>
                <a:gd name="T6" fmla="*/ 2 w 10"/>
                <a:gd name="T7" fmla="*/ 0 h 24"/>
                <a:gd name="T8" fmla="*/ 2 w 10"/>
                <a:gd name="T9" fmla="*/ 3 h 24"/>
                <a:gd name="T10" fmla="*/ 2 w 10"/>
                <a:gd name="T11" fmla="*/ 9 h 24"/>
                <a:gd name="T12" fmla="*/ 4 w 10"/>
                <a:gd name="T13" fmla="*/ 15 h 24"/>
                <a:gd name="T14" fmla="*/ 4 w 10"/>
                <a:gd name="T15" fmla="*/ 21 h 24"/>
                <a:gd name="T16" fmla="*/ 6 w 10"/>
                <a:gd name="T17" fmla="*/ 23 h 24"/>
                <a:gd name="T18" fmla="*/ 9 w 10"/>
                <a:gd name="T19" fmla="*/ 23 h 24"/>
                <a:gd name="T20" fmla="*/ 9 w 10"/>
                <a:gd name="T21" fmla="*/ 10 h 24"/>
                <a:gd name="T22" fmla="*/ 9 w 10"/>
                <a:gd name="T23" fmla="*/ 10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 h="24">
                  <a:moveTo>
                    <a:pt x="9" y="10"/>
                  </a:moveTo>
                  <a:cubicBezTo>
                    <a:pt x="9" y="9"/>
                    <a:pt x="9" y="7"/>
                    <a:pt x="8" y="6"/>
                  </a:cubicBezTo>
                  <a:cubicBezTo>
                    <a:pt x="7" y="5"/>
                    <a:pt x="4" y="1"/>
                    <a:pt x="5" y="0"/>
                  </a:cubicBezTo>
                  <a:cubicBezTo>
                    <a:pt x="4" y="0"/>
                    <a:pt x="3" y="0"/>
                    <a:pt x="2" y="0"/>
                  </a:cubicBezTo>
                  <a:cubicBezTo>
                    <a:pt x="0" y="0"/>
                    <a:pt x="2" y="2"/>
                    <a:pt x="2" y="3"/>
                  </a:cubicBezTo>
                  <a:cubicBezTo>
                    <a:pt x="3" y="5"/>
                    <a:pt x="2" y="7"/>
                    <a:pt x="2" y="9"/>
                  </a:cubicBezTo>
                  <a:cubicBezTo>
                    <a:pt x="1" y="12"/>
                    <a:pt x="3" y="12"/>
                    <a:pt x="4" y="15"/>
                  </a:cubicBezTo>
                  <a:cubicBezTo>
                    <a:pt x="4" y="17"/>
                    <a:pt x="3" y="19"/>
                    <a:pt x="4" y="21"/>
                  </a:cubicBezTo>
                  <a:cubicBezTo>
                    <a:pt x="4" y="22"/>
                    <a:pt x="5" y="23"/>
                    <a:pt x="6" y="23"/>
                  </a:cubicBezTo>
                  <a:cubicBezTo>
                    <a:pt x="7" y="24"/>
                    <a:pt x="10" y="24"/>
                    <a:pt x="9" y="23"/>
                  </a:cubicBezTo>
                  <a:cubicBezTo>
                    <a:pt x="9" y="19"/>
                    <a:pt x="9" y="15"/>
                    <a:pt x="9" y="10"/>
                  </a:cubicBezTo>
                  <a:cubicBezTo>
                    <a:pt x="9" y="7"/>
                    <a:pt x="9" y="13"/>
                    <a:pt x="9" y="1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59" name="Freeform 760">
              <a:extLst>
                <a:ext uri="{FF2B5EF4-FFF2-40B4-BE49-F238E27FC236}">
                  <a16:creationId xmlns:a16="http://schemas.microsoft.com/office/drawing/2014/main" id="{725EF11F-56BA-6330-78AD-7A5CF5D07F1A}"/>
                </a:ext>
              </a:extLst>
            </p:cNvPr>
            <p:cNvSpPr>
              <a:spLocks/>
            </p:cNvSpPr>
            <p:nvPr/>
          </p:nvSpPr>
          <p:spPr bwMode="auto">
            <a:xfrm>
              <a:off x="11295734" y="8539311"/>
              <a:ext cx="296178" cy="289887"/>
            </a:xfrm>
            <a:custGeom>
              <a:avLst/>
              <a:gdLst>
                <a:gd name="T0" fmla="*/ 26 w 32"/>
                <a:gd name="T1" fmla="*/ 4 h 31"/>
                <a:gd name="T2" fmla="*/ 21 w 32"/>
                <a:gd name="T3" fmla="*/ 5 h 31"/>
                <a:gd name="T4" fmla="*/ 15 w 32"/>
                <a:gd name="T5" fmla="*/ 1 h 31"/>
                <a:gd name="T6" fmla="*/ 13 w 32"/>
                <a:gd name="T7" fmla="*/ 1 h 31"/>
                <a:gd name="T8" fmla="*/ 10 w 32"/>
                <a:gd name="T9" fmla="*/ 2 h 31"/>
                <a:gd name="T10" fmla="*/ 6 w 32"/>
                <a:gd name="T11" fmla="*/ 2 h 31"/>
                <a:gd name="T12" fmla="*/ 4 w 32"/>
                <a:gd name="T13" fmla="*/ 3 h 31"/>
                <a:gd name="T14" fmla="*/ 3 w 32"/>
                <a:gd name="T15" fmla="*/ 6 h 31"/>
                <a:gd name="T16" fmla="*/ 5 w 32"/>
                <a:gd name="T17" fmla="*/ 7 h 31"/>
                <a:gd name="T18" fmla="*/ 3 w 32"/>
                <a:gd name="T19" fmla="*/ 9 h 31"/>
                <a:gd name="T20" fmla="*/ 5 w 32"/>
                <a:gd name="T21" fmla="*/ 12 h 31"/>
                <a:gd name="T22" fmla="*/ 3 w 32"/>
                <a:gd name="T23" fmla="*/ 13 h 31"/>
                <a:gd name="T24" fmla="*/ 2 w 32"/>
                <a:gd name="T25" fmla="*/ 16 h 31"/>
                <a:gd name="T26" fmla="*/ 2 w 32"/>
                <a:gd name="T27" fmla="*/ 19 h 31"/>
                <a:gd name="T28" fmla="*/ 3 w 32"/>
                <a:gd name="T29" fmla="*/ 23 h 31"/>
                <a:gd name="T30" fmla="*/ 7 w 32"/>
                <a:gd name="T31" fmla="*/ 26 h 31"/>
                <a:gd name="T32" fmla="*/ 7 w 32"/>
                <a:gd name="T33" fmla="*/ 31 h 31"/>
                <a:gd name="T34" fmla="*/ 19 w 32"/>
                <a:gd name="T35" fmla="*/ 28 h 31"/>
                <a:gd name="T36" fmla="*/ 26 w 32"/>
                <a:gd name="T37" fmla="*/ 28 h 31"/>
                <a:gd name="T38" fmla="*/ 30 w 32"/>
                <a:gd name="T39" fmla="*/ 26 h 31"/>
                <a:gd name="T40" fmla="*/ 28 w 32"/>
                <a:gd name="T41" fmla="*/ 21 h 31"/>
                <a:gd name="T42" fmla="*/ 30 w 32"/>
                <a:gd name="T43" fmla="*/ 15 h 31"/>
                <a:gd name="T44" fmla="*/ 26 w 32"/>
                <a:gd name="T45" fmla="*/ 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2" h="31">
                  <a:moveTo>
                    <a:pt x="26" y="4"/>
                  </a:moveTo>
                  <a:cubicBezTo>
                    <a:pt x="24" y="4"/>
                    <a:pt x="23" y="6"/>
                    <a:pt x="21" y="5"/>
                  </a:cubicBezTo>
                  <a:cubicBezTo>
                    <a:pt x="19" y="5"/>
                    <a:pt x="17" y="0"/>
                    <a:pt x="15" y="1"/>
                  </a:cubicBezTo>
                  <a:cubicBezTo>
                    <a:pt x="14" y="2"/>
                    <a:pt x="13" y="2"/>
                    <a:pt x="13" y="1"/>
                  </a:cubicBezTo>
                  <a:cubicBezTo>
                    <a:pt x="12" y="0"/>
                    <a:pt x="11" y="2"/>
                    <a:pt x="10" y="2"/>
                  </a:cubicBezTo>
                  <a:cubicBezTo>
                    <a:pt x="8" y="3"/>
                    <a:pt x="7" y="2"/>
                    <a:pt x="6" y="2"/>
                  </a:cubicBezTo>
                  <a:cubicBezTo>
                    <a:pt x="5" y="1"/>
                    <a:pt x="5" y="3"/>
                    <a:pt x="4" y="3"/>
                  </a:cubicBezTo>
                  <a:cubicBezTo>
                    <a:pt x="3" y="3"/>
                    <a:pt x="2" y="5"/>
                    <a:pt x="3" y="6"/>
                  </a:cubicBezTo>
                  <a:cubicBezTo>
                    <a:pt x="3" y="7"/>
                    <a:pt x="5" y="7"/>
                    <a:pt x="5" y="7"/>
                  </a:cubicBezTo>
                  <a:cubicBezTo>
                    <a:pt x="5" y="8"/>
                    <a:pt x="3" y="9"/>
                    <a:pt x="3" y="9"/>
                  </a:cubicBezTo>
                  <a:cubicBezTo>
                    <a:pt x="3" y="10"/>
                    <a:pt x="5" y="11"/>
                    <a:pt x="5" y="12"/>
                  </a:cubicBezTo>
                  <a:cubicBezTo>
                    <a:pt x="5" y="12"/>
                    <a:pt x="3" y="11"/>
                    <a:pt x="3" y="13"/>
                  </a:cubicBezTo>
                  <a:cubicBezTo>
                    <a:pt x="3" y="14"/>
                    <a:pt x="4" y="16"/>
                    <a:pt x="2" y="16"/>
                  </a:cubicBezTo>
                  <a:cubicBezTo>
                    <a:pt x="3" y="17"/>
                    <a:pt x="3" y="18"/>
                    <a:pt x="2" y="19"/>
                  </a:cubicBezTo>
                  <a:cubicBezTo>
                    <a:pt x="2" y="21"/>
                    <a:pt x="0" y="21"/>
                    <a:pt x="3" y="23"/>
                  </a:cubicBezTo>
                  <a:cubicBezTo>
                    <a:pt x="4" y="23"/>
                    <a:pt x="6" y="24"/>
                    <a:pt x="7" y="26"/>
                  </a:cubicBezTo>
                  <a:cubicBezTo>
                    <a:pt x="8" y="27"/>
                    <a:pt x="7" y="29"/>
                    <a:pt x="7" y="31"/>
                  </a:cubicBezTo>
                  <a:cubicBezTo>
                    <a:pt x="11" y="30"/>
                    <a:pt x="14" y="28"/>
                    <a:pt x="19" y="28"/>
                  </a:cubicBezTo>
                  <a:cubicBezTo>
                    <a:pt x="21" y="27"/>
                    <a:pt x="24" y="28"/>
                    <a:pt x="26" y="28"/>
                  </a:cubicBezTo>
                  <a:cubicBezTo>
                    <a:pt x="28" y="28"/>
                    <a:pt x="31" y="29"/>
                    <a:pt x="30" y="26"/>
                  </a:cubicBezTo>
                  <a:cubicBezTo>
                    <a:pt x="30" y="24"/>
                    <a:pt x="29" y="23"/>
                    <a:pt x="28" y="21"/>
                  </a:cubicBezTo>
                  <a:cubicBezTo>
                    <a:pt x="28" y="19"/>
                    <a:pt x="29" y="17"/>
                    <a:pt x="30" y="15"/>
                  </a:cubicBezTo>
                  <a:cubicBezTo>
                    <a:pt x="31" y="11"/>
                    <a:pt x="32" y="4"/>
                    <a:pt x="26" y="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60" name="Freeform 761">
              <a:extLst>
                <a:ext uri="{FF2B5EF4-FFF2-40B4-BE49-F238E27FC236}">
                  <a16:creationId xmlns:a16="http://schemas.microsoft.com/office/drawing/2014/main" id="{660FF652-7C91-D44E-5474-F383CA634D95}"/>
                </a:ext>
              </a:extLst>
            </p:cNvPr>
            <p:cNvSpPr>
              <a:spLocks/>
            </p:cNvSpPr>
            <p:nvPr/>
          </p:nvSpPr>
          <p:spPr bwMode="auto">
            <a:xfrm>
              <a:off x="11547328" y="8529753"/>
              <a:ext cx="213379" cy="280329"/>
            </a:xfrm>
            <a:custGeom>
              <a:avLst/>
              <a:gdLst>
                <a:gd name="T0" fmla="*/ 19 w 23"/>
                <a:gd name="T1" fmla="*/ 13 h 30"/>
                <a:gd name="T2" fmla="*/ 18 w 23"/>
                <a:gd name="T3" fmla="*/ 6 h 30"/>
                <a:gd name="T4" fmla="*/ 17 w 23"/>
                <a:gd name="T5" fmla="*/ 0 h 30"/>
                <a:gd name="T6" fmla="*/ 3 w 23"/>
                <a:gd name="T7" fmla="*/ 0 h 30"/>
                <a:gd name="T8" fmla="*/ 4 w 23"/>
                <a:gd name="T9" fmla="*/ 11 h 30"/>
                <a:gd name="T10" fmla="*/ 1 w 23"/>
                <a:gd name="T11" fmla="*/ 22 h 30"/>
                <a:gd name="T12" fmla="*/ 3 w 23"/>
                <a:gd name="T13" fmla="*/ 30 h 30"/>
                <a:gd name="T14" fmla="*/ 10 w 23"/>
                <a:gd name="T15" fmla="*/ 29 h 30"/>
                <a:gd name="T16" fmla="*/ 23 w 23"/>
                <a:gd name="T17" fmla="*/ 24 h 30"/>
                <a:gd name="T18" fmla="*/ 20 w 23"/>
                <a:gd name="T19" fmla="*/ 19 h 30"/>
                <a:gd name="T20" fmla="*/ 19 w 23"/>
                <a:gd name="T21" fmla="*/ 13 h 30"/>
                <a:gd name="T22" fmla="*/ 19 w 23"/>
                <a:gd name="T23" fmla="*/ 13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3" h="30">
                  <a:moveTo>
                    <a:pt x="19" y="13"/>
                  </a:moveTo>
                  <a:cubicBezTo>
                    <a:pt x="17" y="11"/>
                    <a:pt x="18" y="8"/>
                    <a:pt x="18" y="6"/>
                  </a:cubicBezTo>
                  <a:cubicBezTo>
                    <a:pt x="19" y="4"/>
                    <a:pt x="16" y="2"/>
                    <a:pt x="17" y="0"/>
                  </a:cubicBezTo>
                  <a:cubicBezTo>
                    <a:pt x="12" y="0"/>
                    <a:pt x="8" y="0"/>
                    <a:pt x="3" y="0"/>
                  </a:cubicBezTo>
                  <a:cubicBezTo>
                    <a:pt x="3" y="3"/>
                    <a:pt x="4" y="7"/>
                    <a:pt x="4" y="11"/>
                  </a:cubicBezTo>
                  <a:cubicBezTo>
                    <a:pt x="4" y="15"/>
                    <a:pt x="0" y="18"/>
                    <a:pt x="1" y="22"/>
                  </a:cubicBezTo>
                  <a:cubicBezTo>
                    <a:pt x="2" y="25"/>
                    <a:pt x="4" y="26"/>
                    <a:pt x="3" y="30"/>
                  </a:cubicBezTo>
                  <a:cubicBezTo>
                    <a:pt x="6" y="30"/>
                    <a:pt x="7" y="30"/>
                    <a:pt x="10" y="29"/>
                  </a:cubicBezTo>
                  <a:cubicBezTo>
                    <a:pt x="15" y="28"/>
                    <a:pt x="19" y="26"/>
                    <a:pt x="23" y="24"/>
                  </a:cubicBezTo>
                  <a:cubicBezTo>
                    <a:pt x="21" y="23"/>
                    <a:pt x="20" y="21"/>
                    <a:pt x="20" y="19"/>
                  </a:cubicBezTo>
                  <a:cubicBezTo>
                    <a:pt x="20" y="17"/>
                    <a:pt x="20" y="15"/>
                    <a:pt x="19" y="13"/>
                  </a:cubicBezTo>
                  <a:cubicBezTo>
                    <a:pt x="17" y="11"/>
                    <a:pt x="20" y="15"/>
                    <a:pt x="19" y="13"/>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61" name="Freeform 762">
              <a:extLst>
                <a:ext uri="{FF2B5EF4-FFF2-40B4-BE49-F238E27FC236}">
                  <a16:creationId xmlns:a16="http://schemas.microsoft.com/office/drawing/2014/main" id="{49446F61-DC64-054D-7F15-F31987937663}"/>
                </a:ext>
              </a:extLst>
            </p:cNvPr>
            <p:cNvSpPr>
              <a:spLocks/>
            </p:cNvSpPr>
            <p:nvPr/>
          </p:nvSpPr>
          <p:spPr bwMode="auto">
            <a:xfrm>
              <a:off x="11079175" y="8558422"/>
              <a:ext cx="140127" cy="168835"/>
            </a:xfrm>
            <a:custGeom>
              <a:avLst/>
              <a:gdLst>
                <a:gd name="T0" fmla="*/ 12 w 15"/>
                <a:gd name="T1" fmla="*/ 14 h 18"/>
                <a:gd name="T2" fmla="*/ 14 w 15"/>
                <a:gd name="T3" fmla="*/ 6 h 18"/>
                <a:gd name="T4" fmla="*/ 5 w 15"/>
                <a:gd name="T5" fmla="*/ 3 h 18"/>
                <a:gd name="T6" fmla="*/ 1 w 15"/>
                <a:gd name="T7" fmla="*/ 8 h 18"/>
                <a:gd name="T8" fmla="*/ 4 w 15"/>
                <a:gd name="T9" fmla="*/ 12 h 18"/>
                <a:gd name="T10" fmla="*/ 7 w 15"/>
                <a:gd name="T11" fmla="*/ 16 h 18"/>
                <a:gd name="T12" fmla="*/ 10 w 15"/>
                <a:gd name="T13" fmla="*/ 16 h 18"/>
                <a:gd name="T14" fmla="*/ 12 w 15"/>
                <a:gd name="T15" fmla="*/ 14 h 18"/>
                <a:gd name="T16" fmla="*/ 12 w 15"/>
                <a:gd name="T17" fmla="*/ 14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 h="18">
                  <a:moveTo>
                    <a:pt x="12" y="14"/>
                  </a:moveTo>
                  <a:cubicBezTo>
                    <a:pt x="15" y="13"/>
                    <a:pt x="15" y="8"/>
                    <a:pt x="14" y="6"/>
                  </a:cubicBezTo>
                  <a:cubicBezTo>
                    <a:pt x="12" y="2"/>
                    <a:pt x="8" y="0"/>
                    <a:pt x="5" y="3"/>
                  </a:cubicBezTo>
                  <a:cubicBezTo>
                    <a:pt x="3" y="4"/>
                    <a:pt x="0" y="6"/>
                    <a:pt x="1" y="8"/>
                  </a:cubicBezTo>
                  <a:cubicBezTo>
                    <a:pt x="2" y="10"/>
                    <a:pt x="2" y="11"/>
                    <a:pt x="4" y="12"/>
                  </a:cubicBezTo>
                  <a:cubicBezTo>
                    <a:pt x="5" y="14"/>
                    <a:pt x="5" y="15"/>
                    <a:pt x="7" y="16"/>
                  </a:cubicBezTo>
                  <a:cubicBezTo>
                    <a:pt x="8" y="17"/>
                    <a:pt x="9" y="18"/>
                    <a:pt x="10" y="16"/>
                  </a:cubicBezTo>
                  <a:cubicBezTo>
                    <a:pt x="10" y="15"/>
                    <a:pt x="11" y="15"/>
                    <a:pt x="12" y="14"/>
                  </a:cubicBezTo>
                  <a:cubicBezTo>
                    <a:pt x="14" y="13"/>
                    <a:pt x="11" y="15"/>
                    <a:pt x="12" y="1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62" name="Freeform 763">
              <a:extLst>
                <a:ext uri="{FF2B5EF4-FFF2-40B4-BE49-F238E27FC236}">
                  <a16:creationId xmlns:a16="http://schemas.microsoft.com/office/drawing/2014/main" id="{ADDFA43F-EE93-31E0-BF9B-9A2AC02926FC}"/>
                </a:ext>
              </a:extLst>
            </p:cNvPr>
            <p:cNvSpPr>
              <a:spLocks/>
            </p:cNvSpPr>
            <p:nvPr/>
          </p:nvSpPr>
          <p:spPr bwMode="auto">
            <a:xfrm>
              <a:off x="11161976" y="8631691"/>
              <a:ext cx="207006" cy="197506"/>
            </a:xfrm>
            <a:custGeom>
              <a:avLst/>
              <a:gdLst>
                <a:gd name="T0" fmla="*/ 21 w 22"/>
                <a:gd name="T1" fmla="*/ 17 h 21"/>
                <a:gd name="T2" fmla="*/ 19 w 22"/>
                <a:gd name="T3" fmla="*/ 13 h 21"/>
                <a:gd name="T4" fmla="*/ 16 w 22"/>
                <a:gd name="T5" fmla="*/ 11 h 21"/>
                <a:gd name="T6" fmla="*/ 16 w 22"/>
                <a:gd name="T7" fmla="*/ 6 h 21"/>
                <a:gd name="T8" fmla="*/ 13 w 22"/>
                <a:gd name="T9" fmla="*/ 8 h 21"/>
                <a:gd name="T10" fmla="*/ 9 w 22"/>
                <a:gd name="T11" fmla="*/ 1 h 21"/>
                <a:gd name="T12" fmla="*/ 5 w 22"/>
                <a:gd name="T13" fmla="*/ 4 h 21"/>
                <a:gd name="T14" fmla="*/ 0 w 22"/>
                <a:gd name="T15" fmla="*/ 9 h 21"/>
                <a:gd name="T16" fmla="*/ 12 w 22"/>
                <a:gd name="T17" fmla="*/ 18 h 21"/>
                <a:gd name="T18" fmla="*/ 19 w 22"/>
                <a:gd name="T19" fmla="*/ 21 h 21"/>
                <a:gd name="T20" fmla="*/ 21 w 22"/>
                <a:gd name="T21" fmla="*/ 17 h 21"/>
                <a:gd name="T22" fmla="*/ 21 w 22"/>
                <a:gd name="T23" fmla="*/ 17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2" h="21">
                  <a:moveTo>
                    <a:pt x="21" y="17"/>
                  </a:moveTo>
                  <a:cubicBezTo>
                    <a:pt x="22" y="15"/>
                    <a:pt x="20" y="14"/>
                    <a:pt x="19" y="13"/>
                  </a:cubicBezTo>
                  <a:cubicBezTo>
                    <a:pt x="18" y="13"/>
                    <a:pt x="14" y="12"/>
                    <a:pt x="16" y="11"/>
                  </a:cubicBezTo>
                  <a:cubicBezTo>
                    <a:pt x="17" y="10"/>
                    <a:pt x="17" y="7"/>
                    <a:pt x="16" y="6"/>
                  </a:cubicBezTo>
                  <a:cubicBezTo>
                    <a:pt x="15" y="4"/>
                    <a:pt x="14" y="8"/>
                    <a:pt x="13" y="8"/>
                  </a:cubicBezTo>
                  <a:cubicBezTo>
                    <a:pt x="10" y="8"/>
                    <a:pt x="11" y="0"/>
                    <a:pt x="9" y="1"/>
                  </a:cubicBezTo>
                  <a:cubicBezTo>
                    <a:pt x="8" y="2"/>
                    <a:pt x="6" y="3"/>
                    <a:pt x="5" y="4"/>
                  </a:cubicBezTo>
                  <a:cubicBezTo>
                    <a:pt x="4" y="6"/>
                    <a:pt x="2" y="7"/>
                    <a:pt x="0" y="9"/>
                  </a:cubicBezTo>
                  <a:cubicBezTo>
                    <a:pt x="5" y="12"/>
                    <a:pt x="8" y="15"/>
                    <a:pt x="12" y="18"/>
                  </a:cubicBezTo>
                  <a:cubicBezTo>
                    <a:pt x="14" y="20"/>
                    <a:pt x="16" y="21"/>
                    <a:pt x="19" y="21"/>
                  </a:cubicBezTo>
                  <a:cubicBezTo>
                    <a:pt x="22" y="21"/>
                    <a:pt x="20" y="19"/>
                    <a:pt x="21" y="17"/>
                  </a:cubicBezTo>
                  <a:cubicBezTo>
                    <a:pt x="22" y="15"/>
                    <a:pt x="21" y="19"/>
                    <a:pt x="21" y="17"/>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63" name="Freeform 764">
              <a:extLst>
                <a:ext uri="{FF2B5EF4-FFF2-40B4-BE49-F238E27FC236}">
                  <a16:creationId xmlns:a16="http://schemas.microsoft.com/office/drawing/2014/main" id="{6A4C4492-3632-5807-18AC-5249DE9813DA}"/>
                </a:ext>
              </a:extLst>
            </p:cNvPr>
            <p:cNvSpPr>
              <a:spLocks/>
            </p:cNvSpPr>
            <p:nvPr/>
          </p:nvSpPr>
          <p:spPr bwMode="auto">
            <a:xfrm>
              <a:off x="11015478" y="8443745"/>
              <a:ext cx="324842" cy="273958"/>
            </a:xfrm>
            <a:custGeom>
              <a:avLst/>
              <a:gdLst>
                <a:gd name="T0" fmla="*/ 10 w 35"/>
                <a:gd name="T1" fmla="*/ 16 h 29"/>
                <a:gd name="T2" fmla="*/ 20 w 35"/>
                <a:gd name="T3" fmla="*/ 17 h 29"/>
                <a:gd name="T4" fmla="*/ 21 w 35"/>
                <a:gd name="T5" fmla="*/ 23 h 29"/>
                <a:gd name="T6" fmla="*/ 25 w 35"/>
                <a:gd name="T7" fmla="*/ 21 h 29"/>
                <a:gd name="T8" fmla="*/ 29 w 35"/>
                <a:gd name="T9" fmla="*/ 27 h 29"/>
                <a:gd name="T10" fmla="*/ 31 w 35"/>
                <a:gd name="T11" fmla="*/ 26 h 29"/>
                <a:gd name="T12" fmla="*/ 33 w 35"/>
                <a:gd name="T13" fmla="*/ 25 h 29"/>
                <a:gd name="T14" fmla="*/ 33 w 35"/>
                <a:gd name="T15" fmla="*/ 23 h 29"/>
                <a:gd name="T16" fmla="*/ 35 w 35"/>
                <a:gd name="T17" fmla="*/ 22 h 29"/>
                <a:gd name="T18" fmla="*/ 34 w 35"/>
                <a:gd name="T19" fmla="*/ 19 h 29"/>
                <a:gd name="T20" fmla="*/ 33 w 35"/>
                <a:gd name="T21" fmla="*/ 16 h 29"/>
                <a:gd name="T22" fmla="*/ 33 w 35"/>
                <a:gd name="T23" fmla="*/ 12 h 29"/>
                <a:gd name="T24" fmla="*/ 32 w 35"/>
                <a:gd name="T25" fmla="*/ 8 h 29"/>
                <a:gd name="T26" fmla="*/ 26 w 35"/>
                <a:gd name="T27" fmla="*/ 2 h 29"/>
                <a:gd name="T28" fmla="*/ 24 w 35"/>
                <a:gd name="T29" fmla="*/ 3 h 29"/>
                <a:gd name="T30" fmla="*/ 22 w 35"/>
                <a:gd name="T31" fmla="*/ 3 h 29"/>
                <a:gd name="T32" fmla="*/ 19 w 35"/>
                <a:gd name="T33" fmla="*/ 3 h 29"/>
                <a:gd name="T34" fmla="*/ 18 w 35"/>
                <a:gd name="T35" fmla="*/ 3 h 29"/>
                <a:gd name="T36" fmla="*/ 15 w 35"/>
                <a:gd name="T37" fmla="*/ 2 h 29"/>
                <a:gd name="T38" fmla="*/ 10 w 35"/>
                <a:gd name="T39" fmla="*/ 1 h 29"/>
                <a:gd name="T40" fmla="*/ 5 w 35"/>
                <a:gd name="T41" fmla="*/ 1 h 29"/>
                <a:gd name="T42" fmla="*/ 5 w 35"/>
                <a:gd name="T43" fmla="*/ 4 h 29"/>
                <a:gd name="T44" fmla="*/ 3 w 35"/>
                <a:gd name="T45" fmla="*/ 6 h 29"/>
                <a:gd name="T46" fmla="*/ 0 w 35"/>
                <a:gd name="T47" fmla="*/ 8 h 29"/>
                <a:gd name="T48" fmla="*/ 3 w 35"/>
                <a:gd name="T49" fmla="*/ 13 h 29"/>
                <a:gd name="T50" fmla="*/ 8 w 35"/>
                <a:gd name="T51" fmla="*/ 19 h 29"/>
                <a:gd name="T52" fmla="*/ 10 w 35"/>
                <a:gd name="T53" fmla="*/ 16 h 29"/>
                <a:gd name="T54" fmla="*/ 10 w 35"/>
                <a:gd name="T55" fmla="*/ 16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5" h="29">
                  <a:moveTo>
                    <a:pt x="10" y="16"/>
                  </a:moveTo>
                  <a:cubicBezTo>
                    <a:pt x="14" y="14"/>
                    <a:pt x="18" y="12"/>
                    <a:pt x="20" y="17"/>
                  </a:cubicBezTo>
                  <a:cubicBezTo>
                    <a:pt x="22" y="19"/>
                    <a:pt x="21" y="20"/>
                    <a:pt x="21" y="23"/>
                  </a:cubicBezTo>
                  <a:cubicBezTo>
                    <a:pt x="22" y="24"/>
                    <a:pt x="24" y="21"/>
                    <a:pt x="25" y="21"/>
                  </a:cubicBezTo>
                  <a:cubicBezTo>
                    <a:pt x="27" y="20"/>
                    <a:pt x="27" y="29"/>
                    <a:pt x="29" y="27"/>
                  </a:cubicBezTo>
                  <a:cubicBezTo>
                    <a:pt x="30" y="27"/>
                    <a:pt x="30" y="26"/>
                    <a:pt x="31" y="26"/>
                  </a:cubicBezTo>
                  <a:cubicBezTo>
                    <a:pt x="31" y="25"/>
                    <a:pt x="33" y="26"/>
                    <a:pt x="33" y="25"/>
                  </a:cubicBezTo>
                  <a:cubicBezTo>
                    <a:pt x="34" y="24"/>
                    <a:pt x="33" y="23"/>
                    <a:pt x="33" y="23"/>
                  </a:cubicBezTo>
                  <a:cubicBezTo>
                    <a:pt x="33" y="21"/>
                    <a:pt x="35" y="22"/>
                    <a:pt x="35" y="22"/>
                  </a:cubicBezTo>
                  <a:cubicBezTo>
                    <a:pt x="35" y="21"/>
                    <a:pt x="32" y="20"/>
                    <a:pt x="34" y="19"/>
                  </a:cubicBezTo>
                  <a:cubicBezTo>
                    <a:pt x="35" y="18"/>
                    <a:pt x="35" y="17"/>
                    <a:pt x="33" y="16"/>
                  </a:cubicBezTo>
                  <a:cubicBezTo>
                    <a:pt x="32" y="15"/>
                    <a:pt x="34" y="13"/>
                    <a:pt x="33" y="12"/>
                  </a:cubicBezTo>
                  <a:cubicBezTo>
                    <a:pt x="32" y="11"/>
                    <a:pt x="33" y="10"/>
                    <a:pt x="32" y="8"/>
                  </a:cubicBezTo>
                  <a:cubicBezTo>
                    <a:pt x="31" y="7"/>
                    <a:pt x="29" y="0"/>
                    <a:pt x="26" y="2"/>
                  </a:cubicBezTo>
                  <a:cubicBezTo>
                    <a:pt x="26" y="2"/>
                    <a:pt x="25" y="3"/>
                    <a:pt x="24" y="3"/>
                  </a:cubicBezTo>
                  <a:cubicBezTo>
                    <a:pt x="23" y="3"/>
                    <a:pt x="23" y="3"/>
                    <a:pt x="22" y="3"/>
                  </a:cubicBezTo>
                  <a:cubicBezTo>
                    <a:pt x="21" y="4"/>
                    <a:pt x="20" y="3"/>
                    <a:pt x="19" y="3"/>
                  </a:cubicBezTo>
                  <a:cubicBezTo>
                    <a:pt x="18" y="3"/>
                    <a:pt x="18" y="4"/>
                    <a:pt x="18" y="3"/>
                  </a:cubicBezTo>
                  <a:cubicBezTo>
                    <a:pt x="16" y="2"/>
                    <a:pt x="17" y="2"/>
                    <a:pt x="15" y="2"/>
                  </a:cubicBezTo>
                  <a:cubicBezTo>
                    <a:pt x="12" y="3"/>
                    <a:pt x="12" y="1"/>
                    <a:pt x="10" y="1"/>
                  </a:cubicBezTo>
                  <a:cubicBezTo>
                    <a:pt x="8" y="0"/>
                    <a:pt x="6" y="0"/>
                    <a:pt x="5" y="1"/>
                  </a:cubicBezTo>
                  <a:cubicBezTo>
                    <a:pt x="5" y="2"/>
                    <a:pt x="3" y="3"/>
                    <a:pt x="5" y="4"/>
                  </a:cubicBezTo>
                  <a:cubicBezTo>
                    <a:pt x="6" y="5"/>
                    <a:pt x="5" y="6"/>
                    <a:pt x="3" y="6"/>
                  </a:cubicBezTo>
                  <a:cubicBezTo>
                    <a:pt x="1" y="6"/>
                    <a:pt x="0" y="6"/>
                    <a:pt x="0" y="8"/>
                  </a:cubicBezTo>
                  <a:cubicBezTo>
                    <a:pt x="1" y="10"/>
                    <a:pt x="2" y="11"/>
                    <a:pt x="3" y="13"/>
                  </a:cubicBezTo>
                  <a:cubicBezTo>
                    <a:pt x="5" y="15"/>
                    <a:pt x="6" y="16"/>
                    <a:pt x="8" y="19"/>
                  </a:cubicBezTo>
                  <a:cubicBezTo>
                    <a:pt x="9" y="18"/>
                    <a:pt x="9" y="17"/>
                    <a:pt x="10" y="16"/>
                  </a:cubicBezTo>
                  <a:cubicBezTo>
                    <a:pt x="11" y="16"/>
                    <a:pt x="10" y="17"/>
                    <a:pt x="10" y="16"/>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64" name="Freeform 765">
              <a:extLst>
                <a:ext uri="{FF2B5EF4-FFF2-40B4-BE49-F238E27FC236}">
                  <a16:creationId xmlns:a16="http://schemas.microsoft.com/office/drawing/2014/main" id="{5083A7A5-80E8-12DA-0351-70A6FFE5557B}"/>
                </a:ext>
              </a:extLst>
            </p:cNvPr>
            <p:cNvSpPr>
              <a:spLocks/>
            </p:cNvSpPr>
            <p:nvPr/>
          </p:nvSpPr>
          <p:spPr bwMode="auto">
            <a:xfrm>
              <a:off x="10929493" y="8453303"/>
              <a:ext cx="149682" cy="66896"/>
            </a:xfrm>
            <a:custGeom>
              <a:avLst/>
              <a:gdLst>
                <a:gd name="T0" fmla="*/ 10 w 16"/>
                <a:gd name="T1" fmla="*/ 5 h 7"/>
                <a:gd name="T2" fmla="*/ 14 w 16"/>
                <a:gd name="T3" fmla="*/ 3 h 7"/>
                <a:gd name="T4" fmla="*/ 14 w 16"/>
                <a:gd name="T5" fmla="*/ 0 h 7"/>
                <a:gd name="T6" fmla="*/ 7 w 16"/>
                <a:gd name="T7" fmla="*/ 0 h 7"/>
                <a:gd name="T8" fmla="*/ 4 w 16"/>
                <a:gd name="T9" fmla="*/ 0 h 7"/>
                <a:gd name="T10" fmla="*/ 0 w 16"/>
                <a:gd name="T11" fmla="*/ 1 h 7"/>
                <a:gd name="T12" fmla="*/ 3 w 16"/>
                <a:gd name="T13" fmla="*/ 3 h 7"/>
                <a:gd name="T14" fmla="*/ 7 w 16"/>
                <a:gd name="T15" fmla="*/ 3 h 7"/>
                <a:gd name="T16" fmla="*/ 9 w 16"/>
                <a:gd name="T17" fmla="*/ 7 h 7"/>
                <a:gd name="T18" fmla="*/ 10 w 16"/>
                <a:gd name="T19"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 h="7">
                  <a:moveTo>
                    <a:pt x="10" y="5"/>
                  </a:moveTo>
                  <a:cubicBezTo>
                    <a:pt x="11" y="5"/>
                    <a:pt x="16" y="5"/>
                    <a:pt x="14" y="3"/>
                  </a:cubicBezTo>
                  <a:cubicBezTo>
                    <a:pt x="12" y="2"/>
                    <a:pt x="14" y="1"/>
                    <a:pt x="14" y="0"/>
                  </a:cubicBezTo>
                  <a:cubicBezTo>
                    <a:pt x="12" y="0"/>
                    <a:pt x="9" y="0"/>
                    <a:pt x="7" y="0"/>
                  </a:cubicBezTo>
                  <a:cubicBezTo>
                    <a:pt x="5" y="0"/>
                    <a:pt x="5" y="1"/>
                    <a:pt x="4" y="0"/>
                  </a:cubicBezTo>
                  <a:cubicBezTo>
                    <a:pt x="2" y="0"/>
                    <a:pt x="2" y="0"/>
                    <a:pt x="0" y="1"/>
                  </a:cubicBezTo>
                  <a:cubicBezTo>
                    <a:pt x="1" y="2"/>
                    <a:pt x="1" y="3"/>
                    <a:pt x="3" y="3"/>
                  </a:cubicBezTo>
                  <a:cubicBezTo>
                    <a:pt x="4" y="3"/>
                    <a:pt x="7" y="3"/>
                    <a:pt x="7" y="3"/>
                  </a:cubicBezTo>
                  <a:cubicBezTo>
                    <a:pt x="5" y="5"/>
                    <a:pt x="7" y="6"/>
                    <a:pt x="9" y="7"/>
                  </a:cubicBezTo>
                  <a:cubicBezTo>
                    <a:pt x="9" y="7"/>
                    <a:pt x="9" y="5"/>
                    <a:pt x="10" y="5"/>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65" name="Freeform 766">
              <a:extLst>
                <a:ext uri="{FF2B5EF4-FFF2-40B4-BE49-F238E27FC236}">
                  <a16:creationId xmlns:a16="http://schemas.microsoft.com/office/drawing/2014/main" id="{A60911FC-EFFD-20D8-BC92-6E572C43AEE1}"/>
                </a:ext>
              </a:extLst>
            </p:cNvPr>
            <p:cNvSpPr>
              <a:spLocks/>
            </p:cNvSpPr>
            <p:nvPr/>
          </p:nvSpPr>
          <p:spPr bwMode="auto">
            <a:xfrm>
              <a:off x="10919937" y="8389590"/>
              <a:ext cx="140127" cy="38227"/>
            </a:xfrm>
            <a:custGeom>
              <a:avLst/>
              <a:gdLst>
                <a:gd name="T0" fmla="*/ 4 w 15"/>
                <a:gd name="T1" fmla="*/ 4 h 4"/>
                <a:gd name="T2" fmla="*/ 9 w 15"/>
                <a:gd name="T3" fmla="*/ 3 h 4"/>
                <a:gd name="T4" fmla="*/ 15 w 15"/>
                <a:gd name="T5" fmla="*/ 2 h 4"/>
                <a:gd name="T6" fmla="*/ 8 w 15"/>
                <a:gd name="T7" fmla="*/ 1 h 4"/>
                <a:gd name="T8" fmla="*/ 0 w 15"/>
                <a:gd name="T9" fmla="*/ 4 h 4"/>
                <a:gd name="T10" fmla="*/ 4 w 15"/>
                <a:gd name="T11" fmla="*/ 4 h 4"/>
                <a:gd name="T12" fmla="*/ 4 w 15"/>
                <a:gd name="T13" fmla="*/ 4 h 4"/>
              </a:gdLst>
              <a:ahLst/>
              <a:cxnLst>
                <a:cxn ang="0">
                  <a:pos x="T0" y="T1"/>
                </a:cxn>
                <a:cxn ang="0">
                  <a:pos x="T2" y="T3"/>
                </a:cxn>
                <a:cxn ang="0">
                  <a:pos x="T4" y="T5"/>
                </a:cxn>
                <a:cxn ang="0">
                  <a:pos x="T6" y="T7"/>
                </a:cxn>
                <a:cxn ang="0">
                  <a:pos x="T8" y="T9"/>
                </a:cxn>
                <a:cxn ang="0">
                  <a:pos x="T10" y="T11"/>
                </a:cxn>
                <a:cxn ang="0">
                  <a:pos x="T12" y="T13"/>
                </a:cxn>
              </a:cxnLst>
              <a:rect l="0" t="0" r="r" b="b"/>
              <a:pathLst>
                <a:path w="15" h="4">
                  <a:moveTo>
                    <a:pt x="4" y="4"/>
                  </a:moveTo>
                  <a:cubicBezTo>
                    <a:pt x="6" y="3"/>
                    <a:pt x="7" y="2"/>
                    <a:pt x="9" y="3"/>
                  </a:cubicBezTo>
                  <a:cubicBezTo>
                    <a:pt x="10" y="3"/>
                    <a:pt x="14" y="4"/>
                    <a:pt x="15" y="2"/>
                  </a:cubicBezTo>
                  <a:cubicBezTo>
                    <a:pt x="15" y="3"/>
                    <a:pt x="9" y="0"/>
                    <a:pt x="8" y="1"/>
                  </a:cubicBezTo>
                  <a:cubicBezTo>
                    <a:pt x="5" y="2"/>
                    <a:pt x="1" y="0"/>
                    <a:pt x="0" y="4"/>
                  </a:cubicBezTo>
                  <a:cubicBezTo>
                    <a:pt x="2" y="4"/>
                    <a:pt x="3" y="4"/>
                    <a:pt x="4" y="4"/>
                  </a:cubicBezTo>
                  <a:cubicBezTo>
                    <a:pt x="5" y="4"/>
                    <a:pt x="4" y="4"/>
                    <a:pt x="4" y="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66" name="Freeform 767">
              <a:extLst>
                <a:ext uri="{FF2B5EF4-FFF2-40B4-BE49-F238E27FC236}">
                  <a16:creationId xmlns:a16="http://schemas.microsoft.com/office/drawing/2014/main" id="{6E9554E6-530D-F8F1-437D-AB7BEE6059F5}"/>
                </a:ext>
              </a:extLst>
            </p:cNvPr>
            <p:cNvSpPr>
              <a:spLocks/>
            </p:cNvSpPr>
            <p:nvPr/>
          </p:nvSpPr>
          <p:spPr bwMode="auto">
            <a:xfrm>
              <a:off x="10900829" y="7733369"/>
              <a:ext cx="560509" cy="637107"/>
            </a:xfrm>
            <a:custGeom>
              <a:avLst/>
              <a:gdLst>
                <a:gd name="T0" fmla="*/ 5 w 60"/>
                <a:gd name="T1" fmla="*/ 57 h 68"/>
                <a:gd name="T2" fmla="*/ 15 w 60"/>
                <a:gd name="T3" fmla="*/ 57 h 68"/>
                <a:gd name="T4" fmla="*/ 18 w 60"/>
                <a:gd name="T5" fmla="*/ 59 h 68"/>
                <a:gd name="T6" fmla="*/ 21 w 60"/>
                <a:gd name="T7" fmla="*/ 63 h 68"/>
                <a:gd name="T8" fmla="*/ 27 w 60"/>
                <a:gd name="T9" fmla="*/ 64 h 68"/>
                <a:gd name="T10" fmla="*/ 32 w 60"/>
                <a:gd name="T11" fmla="*/ 64 h 68"/>
                <a:gd name="T12" fmla="*/ 35 w 60"/>
                <a:gd name="T13" fmla="*/ 62 h 68"/>
                <a:gd name="T14" fmla="*/ 39 w 60"/>
                <a:gd name="T15" fmla="*/ 62 h 68"/>
                <a:gd name="T16" fmla="*/ 44 w 60"/>
                <a:gd name="T17" fmla="*/ 61 h 68"/>
                <a:gd name="T18" fmla="*/ 53 w 60"/>
                <a:gd name="T19" fmla="*/ 61 h 68"/>
                <a:gd name="T20" fmla="*/ 58 w 60"/>
                <a:gd name="T21" fmla="*/ 61 h 68"/>
                <a:gd name="T22" fmla="*/ 58 w 60"/>
                <a:gd name="T23" fmla="*/ 54 h 68"/>
                <a:gd name="T24" fmla="*/ 56 w 60"/>
                <a:gd name="T25" fmla="*/ 38 h 68"/>
                <a:gd name="T26" fmla="*/ 52 w 60"/>
                <a:gd name="T27" fmla="*/ 12 h 68"/>
                <a:gd name="T28" fmla="*/ 60 w 60"/>
                <a:gd name="T29" fmla="*/ 12 h 68"/>
                <a:gd name="T30" fmla="*/ 43 w 60"/>
                <a:gd name="T31" fmla="*/ 0 h 68"/>
                <a:gd name="T32" fmla="*/ 42 w 60"/>
                <a:gd name="T33" fmla="*/ 7 h 68"/>
                <a:gd name="T34" fmla="*/ 37 w 60"/>
                <a:gd name="T35" fmla="*/ 7 h 68"/>
                <a:gd name="T36" fmla="*/ 29 w 60"/>
                <a:gd name="T37" fmla="*/ 7 h 68"/>
                <a:gd name="T38" fmla="*/ 26 w 60"/>
                <a:gd name="T39" fmla="*/ 7 h 68"/>
                <a:gd name="T40" fmla="*/ 26 w 60"/>
                <a:gd name="T41" fmla="*/ 12 h 68"/>
                <a:gd name="T42" fmla="*/ 26 w 60"/>
                <a:gd name="T43" fmla="*/ 19 h 68"/>
                <a:gd name="T44" fmla="*/ 20 w 60"/>
                <a:gd name="T45" fmla="*/ 25 h 68"/>
                <a:gd name="T46" fmla="*/ 20 w 60"/>
                <a:gd name="T47" fmla="*/ 32 h 68"/>
                <a:gd name="T48" fmla="*/ 16 w 60"/>
                <a:gd name="T49" fmla="*/ 32 h 68"/>
                <a:gd name="T50" fmla="*/ 3 w 60"/>
                <a:gd name="T51" fmla="*/ 32 h 68"/>
                <a:gd name="T52" fmla="*/ 1 w 60"/>
                <a:gd name="T53" fmla="*/ 33 h 68"/>
                <a:gd name="T54" fmla="*/ 4 w 60"/>
                <a:gd name="T55" fmla="*/ 36 h 68"/>
                <a:gd name="T56" fmla="*/ 3 w 60"/>
                <a:gd name="T57" fmla="*/ 41 h 68"/>
                <a:gd name="T58" fmla="*/ 6 w 60"/>
                <a:gd name="T59" fmla="*/ 48 h 68"/>
                <a:gd name="T60" fmla="*/ 3 w 60"/>
                <a:gd name="T61" fmla="*/ 58 h 68"/>
                <a:gd name="T62" fmla="*/ 5 w 60"/>
                <a:gd name="T63" fmla="*/ 57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 h="68">
                  <a:moveTo>
                    <a:pt x="5" y="57"/>
                  </a:moveTo>
                  <a:cubicBezTo>
                    <a:pt x="7" y="57"/>
                    <a:pt x="13" y="55"/>
                    <a:pt x="15" y="57"/>
                  </a:cubicBezTo>
                  <a:cubicBezTo>
                    <a:pt x="16" y="58"/>
                    <a:pt x="17" y="58"/>
                    <a:pt x="18" y="59"/>
                  </a:cubicBezTo>
                  <a:cubicBezTo>
                    <a:pt x="19" y="61"/>
                    <a:pt x="20" y="62"/>
                    <a:pt x="21" y="63"/>
                  </a:cubicBezTo>
                  <a:cubicBezTo>
                    <a:pt x="22" y="64"/>
                    <a:pt x="26" y="68"/>
                    <a:pt x="27" y="64"/>
                  </a:cubicBezTo>
                  <a:cubicBezTo>
                    <a:pt x="28" y="58"/>
                    <a:pt x="30" y="65"/>
                    <a:pt x="32" y="64"/>
                  </a:cubicBezTo>
                  <a:cubicBezTo>
                    <a:pt x="33" y="62"/>
                    <a:pt x="33" y="62"/>
                    <a:pt x="35" y="62"/>
                  </a:cubicBezTo>
                  <a:cubicBezTo>
                    <a:pt x="37" y="62"/>
                    <a:pt x="38" y="62"/>
                    <a:pt x="39" y="62"/>
                  </a:cubicBezTo>
                  <a:cubicBezTo>
                    <a:pt x="41" y="61"/>
                    <a:pt x="43" y="61"/>
                    <a:pt x="44" y="61"/>
                  </a:cubicBezTo>
                  <a:cubicBezTo>
                    <a:pt x="47" y="61"/>
                    <a:pt x="50" y="61"/>
                    <a:pt x="53" y="61"/>
                  </a:cubicBezTo>
                  <a:cubicBezTo>
                    <a:pt x="54" y="61"/>
                    <a:pt x="57" y="62"/>
                    <a:pt x="58" y="61"/>
                  </a:cubicBezTo>
                  <a:cubicBezTo>
                    <a:pt x="59" y="61"/>
                    <a:pt x="58" y="55"/>
                    <a:pt x="58" y="54"/>
                  </a:cubicBezTo>
                  <a:cubicBezTo>
                    <a:pt x="57" y="48"/>
                    <a:pt x="56" y="43"/>
                    <a:pt x="56" y="38"/>
                  </a:cubicBezTo>
                  <a:cubicBezTo>
                    <a:pt x="55" y="29"/>
                    <a:pt x="53" y="21"/>
                    <a:pt x="52" y="12"/>
                  </a:cubicBezTo>
                  <a:cubicBezTo>
                    <a:pt x="55" y="12"/>
                    <a:pt x="58" y="12"/>
                    <a:pt x="60" y="12"/>
                  </a:cubicBezTo>
                  <a:cubicBezTo>
                    <a:pt x="54" y="8"/>
                    <a:pt x="48" y="4"/>
                    <a:pt x="43" y="0"/>
                  </a:cubicBezTo>
                  <a:cubicBezTo>
                    <a:pt x="43" y="1"/>
                    <a:pt x="43" y="7"/>
                    <a:pt x="42" y="7"/>
                  </a:cubicBezTo>
                  <a:cubicBezTo>
                    <a:pt x="41" y="7"/>
                    <a:pt x="39" y="7"/>
                    <a:pt x="37" y="7"/>
                  </a:cubicBezTo>
                  <a:cubicBezTo>
                    <a:pt x="35" y="7"/>
                    <a:pt x="32" y="7"/>
                    <a:pt x="29" y="7"/>
                  </a:cubicBezTo>
                  <a:cubicBezTo>
                    <a:pt x="29" y="7"/>
                    <a:pt x="26" y="7"/>
                    <a:pt x="26" y="7"/>
                  </a:cubicBezTo>
                  <a:cubicBezTo>
                    <a:pt x="25" y="8"/>
                    <a:pt x="26" y="11"/>
                    <a:pt x="26" y="12"/>
                  </a:cubicBezTo>
                  <a:cubicBezTo>
                    <a:pt x="26" y="14"/>
                    <a:pt x="26" y="17"/>
                    <a:pt x="26" y="19"/>
                  </a:cubicBezTo>
                  <a:cubicBezTo>
                    <a:pt x="26" y="22"/>
                    <a:pt x="20" y="21"/>
                    <a:pt x="20" y="25"/>
                  </a:cubicBezTo>
                  <a:cubicBezTo>
                    <a:pt x="20" y="26"/>
                    <a:pt x="21" y="31"/>
                    <a:pt x="20" y="32"/>
                  </a:cubicBezTo>
                  <a:cubicBezTo>
                    <a:pt x="20" y="32"/>
                    <a:pt x="17" y="32"/>
                    <a:pt x="16" y="32"/>
                  </a:cubicBezTo>
                  <a:cubicBezTo>
                    <a:pt x="12" y="32"/>
                    <a:pt x="7" y="32"/>
                    <a:pt x="3" y="32"/>
                  </a:cubicBezTo>
                  <a:cubicBezTo>
                    <a:pt x="2" y="32"/>
                    <a:pt x="0" y="31"/>
                    <a:pt x="1" y="33"/>
                  </a:cubicBezTo>
                  <a:cubicBezTo>
                    <a:pt x="2" y="34"/>
                    <a:pt x="3" y="35"/>
                    <a:pt x="4" y="36"/>
                  </a:cubicBezTo>
                  <a:cubicBezTo>
                    <a:pt x="5" y="38"/>
                    <a:pt x="4" y="40"/>
                    <a:pt x="3" y="41"/>
                  </a:cubicBezTo>
                  <a:cubicBezTo>
                    <a:pt x="3" y="44"/>
                    <a:pt x="6" y="45"/>
                    <a:pt x="6" y="48"/>
                  </a:cubicBezTo>
                  <a:cubicBezTo>
                    <a:pt x="7" y="51"/>
                    <a:pt x="4" y="55"/>
                    <a:pt x="3" y="58"/>
                  </a:cubicBezTo>
                  <a:cubicBezTo>
                    <a:pt x="4" y="58"/>
                    <a:pt x="4" y="57"/>
                    <a:pt x="5" y="57"/>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67" name="Freeform 768">
              <a:extLst>
                <a:ext uri="{FF2B5EF4-FFF2-40B4-BE49-F238E27FC236}">
                  <a16:creationId xmlns:a16="http://schemas.microsoft.com/office/drawing/2014/main" id="{D1483FC8-5475-36F8-073F-CFE1C0736EE3}"/>
                </a:ext>
              </a:extLst>
            </p:cNvPr>
            <p:cNvSpPr>
              <a:spLocks/>
            </p:cNvSpPr>
            <p:nvPr/>
          </p:nvSpPr>
          <p:spPr bwMode="auto">
            <a:xfrm>
              <a:off x="10900829" y="8258982"/>
              <a:ext cx="270700" cy="213435"/>
            </a:xfrm>
            <a:custGeom>
              <a:avLst/>
              <a:gdLst>
                <a:gd name="T0" fmla="*/ 8 w 29"/>
                <a:gd name="T1" fmla="*/ 22 h 23"/>
                <a:gd name="T2" fmla="*/ 10 w 29"/>
                <a:gd name="T3" fmla="*/ 21 h 23"/>
                <a:gd name="T4" fmla="*/ 15 w 29"/>
                <a:gd name="T5" fmla="*/ 21 h 23"/>
                <a:gd name="T6" fmla="*/ 23 w 29"/>
                <a:gd name="T7" fmla="*/ 21 h 23"/>
                <a:gd name="T8" fmla="*/ 27 w 29"/>
                <a:gd name="T9" fmla="*/ 22 h 23"/>
                <a:gd name="T10" fmla="*/ 29 w 29"/>
                <a:gd name="T11" fmla="*/ 19 h 23"/>
                <a:gd name="T12" fmla="*/ 25 w 29"/>
                <a:gd name="T13" fmla="*/ 14 h 23"/>
                <a:gd name="T14" fmla="*/ 25 w 29"/>
                <a:gd name="T15" fmla="*/ 10 h 23"/>
                <a:gd name="T16" fmla="*/ 19 w 29"/>
                <a:gd name="T17" fmla="*/ 4 h 23"/>
                <a:gd name="T18" fmla="*/ 9 w 29"/>
                <a:gd name="T19" fmla="*/ 1 h 23"/>
                <a:gd name="T20" fmla="*/ 5 w 29"/>
                <a:gd name="T21" fmla="*/ 1 h 23"/>
                <a:gd name="T22" fmla="*/ 2 w 29"/>
                <a:gd name="T23" fmla="*/ 6 h 23"/>
                <a:gd name="T24" fmla="*/ 1 w 29"/>
                <a:gd name="T25" fmla="*/ 10 h 23"/>
                <a:gd name="T26" fmla="*/ 2 w 29"/>
                <a:gd name="T27" fmla="*/ 12 h 23"/>
                <a:gd name="T28" fmla="*/ 2 w 29"/>
                <a:gd name="T29" fmla="*/ 14 h 23"/>
                <a:gd name="T30" fmla="*/ 4 w 29"/>
                <a:gd name="T31" fmla="*/ 15 h 23"/>
                <a:gd name="T32" fmla="*/ 9 w 29"/>
                <a:gd name="T33" fmla="*/ 15 h 23"/>
                <a:gd name="T34" fmla="*/ 10 w 29"/>
                <a:gd name="T35" fmla="*/ 14 h 23"/>
                <a:gd name="T36" fmla="*/ 17 w 29"/>
                <a:gd name="T37" fmla="*/ 16 h 23"/>
                <a:gd name="T38" fmla="*/ 11 w 29"/>
                <a:gd name="T39" fmla="*/ 17 h 23"/>
                <a:gd name="T40" fmla="*/ 6 w 29"/>
                <a:gd name="T41" fmla="*/ 18 h 23"/>
                <a:gd name="T42" fmla="*/ 3 w 29"/>
                <a:gd name="T43" fmla="*/ 21 h 23"/>
                <a:gd name="T44" fmla="*/ 5 w 29"/>
                <a:gd name="T45" fmla="*/ 21 h 23"/>
                <a:gd name="T46" fmla="*/ 8 w 29"/>
                <a:gd name="T47" fmla="*/ 22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9" h="23">
                  <a:moveTo>
                    <a:pt x="8" y="22"/>
                  </a:moveTo>
                  <a:cubicBezTo>
                    <a:pt x="9" y="22"/>
                    <a:pt x="9" y="21"/>
                    <a:pt x="10" y="21"/>
                  </a:cubicBezTo>
                  <a:cubicBezTo>
                    <a:pt x="12" y="21"/>
                    <a:pt x="13" y="21"/>
                    <a:pt x="15" y="21"/>
                  </a:cubicBezTo>
                  <a:cubicBezTo>
                    <a:pt x="17" y="21"/>
                    <a:pt x="20" y="20"/>
                    <a:pt x="23" y="21"/>
                  </a:cubicBezTo>
                  <a:cubicBezTo>
                    <a:pt x="24" y="22"/>
                    <a:pt x="25" y="23"/>
                    <a:pt x="27" y="22"/>
                  </a:cubicBezTo>
                  <a:cubicBezTo>
                    <a:pt x="29" y="22"/>
                    <a:pt x="29" y="21"/>
                    <a:pt x="29" y="19"/>
                  </a:cubicBezTo>
                  <a:cubicBezTo>
                    <a:pt x="29" y="17"/>
                    <a:pt x="25" y="16"/>
                    <a:pt x="25" y="14"/>
                  </a:cubicBezTo>
                  <a:cubicBezTo>
                    <a:pt x="25" y="14"/>
                    <a:pt x="25" y="10"/>
                    <a:pt x="25" y="10"/>
                  </a:cubicBezTo>
                  <a:cubicBezTo>
                    <a:pt x="24" y="10"/>
                    <a:pt x="20" y="5"/>
                    <a:pt x="19" y="4"/>
                  </a:cubicBezTo>
                  <a:cubicBezTo>
                    <a:pt x="16" y="1"/>
                    <a:pt x="13" y="0"/>
                    <a:pt x="9" y="1"/>
                  </a:cubicBezTo>
                  <a:cubicBezTo>
                    <a:pt x="8" y="1"/>
                    <a:pt x="5" y="0"/>
                    <a:pt x="5" y="1"/>
                  </a:cubicBezTo>
                  <a:cubicBezTo>
                    <a:pt x="4" y="2"/>
                    <a:pt x="2" y="4"/>
                    <a:pt x="2" y="6"/>
                  </a:cubicBezTo>
                  <a:cubicBezTo>
                    <a:pt x="3" y="8"/>
                    <a:pt x="3" y="9"/>
                    <a:pt x="1" y="10"/>
                  </a:cubicBezTo>
                  <a:cubicBezTo>
                    <a:pt x="0" y="10"/>
                    <a:pt x="3" y="12"/>
                    <a:pt x="2" y="12"/>
                  </a:cubicBezTo>
                  <a:cubicBezTo>
                    <a:pt x="4" y="13"/>
                    <a:pt x="2" y="13"/>
                    <a:pt x="2" y="14"/>
                  </a:cubicBezTo>
                  <a:cubicBezTo>
                    <a:pt x="2" y="14"/>
                    <a:pt x="3" y="15"/>
                    <a:pt x="4" y="15"/>
                  </a:cubicBezTo>
                  <a:cubicBezTo>
                    <a:pt x="4" y="16"/>
                    <a:pt x="8" y="15"/>
                    <a:pt x="9" y="15"/>
                  </a:cubicBezTo>
                  <a:cubicBezTo>
                    <a:pt x="10" y="15"/>
                    <a:pt x="10" y="14"/>
                    <a:pt x="10" y="14"/>
                  </a:cubicBezTo>
                  <a:cubicBezTo>
                    <a:pt x="11" y="14"/>
                    <a:pt x="17" y="17"/>
                    <a:pt x="17" y="16"/>
                  </a:cubicBezTo>
                  <a:cubicBezTo>
                    <a:pt x="16" y="18"/>
                    <a:pt x="12" y="17"/>
                    <a:pt x="11" y="17"/>
                  </a:cubicBezTo>
                  <a:cubicBezTo>
                    <a:pt x="9" y="16"/>
                    <a:pt x="8" y="18"/>
                    <a:pt x="6" y="18"/>
                  </a:cubicBezTo>
                  <a:cubicBezTo>
                    <a:pt x="3" y="18"/>
                    <a:pt x="1" y="18"/>
                    <a:pt x="3" y="21"/>
                  </a:cubicBezTo>
                  <a:cubicBezTo>
                    <a:pt x="3" y="22"/>
                    <a:pt x="4" y="21"/>
                    <a:pt x="5" y="21"/>
                  </a:cubicBezTo>
                  <a:cubicBezTo>
                    <a:pt x="6" y="21"/>
                    <a:pt x="7" y="22"/>
                    <a:pt x="8" y="2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68" name="Freeform 769">
              <a:extLst>
                <a:ext uri="{FF2B5EF4-FFF2-40B4-BE49-F238E27FC236}">
                  <a16:creationId xmlns:a16="http://schemas.microsoft.com/office/drawing/2014/main" id="{90F7045C-5371-E37E-8652-495F81D3A48E}"/>
                </a:ext>
              </a:extLst>
            </p:cNvPr>
            <p:cNvSpPr>
              <a:spLocks/>
            </p:cNvSpPr>
            <p:nvPr/>
          </p:nvSpPr>
          <p:spPr bwMode="auto">
            <a:xfrm>
              <a:off x="11136499" y="7838490"/>
              <a:ext cx="783439" cy="729492"/>
            </a:xfrm>
            <a:custGeom>
              <a:avLst/>
              <a:gdLst>
                <a:gd name="T0" fmla="*/ 27 w 84"/>
                <a:gd name="T1" fmla="*/ 1 h 78"/>
                <a:gd name="T2" fmla="*/ 33 w 84"/>
                <a:gd name="T3" fmla="*/ 45 h 78"/>
                <a:gd name="T4" fmla="*/ 32 w 84"/>
                <a:gd name="T5" fmla="*/ 50 h 78"/>
                <a:gd name="T6" fmla="*/ 19 w 84"/>
                <a:gd name="T7" fmla="*/ 50 h 78"/>
                <a:gd name="T8" fmla="*/ 15 w 84"/>
                <a:gd name="T9" fmla="*/ 50 h 78"/>
                <a:gd name="T10" fmla="*/ 12 w 84"/>
                <a:gd name="T11" fmla="*/ 51 h 78"/>
                <a:gd name="T12" fmla="*/ 8 w 84"/>
                <a:gd name="T13" fmla="*/ 51 h 78"/>
                <a:gd name="T14" fmla="*/ 6 w 84"/>
                <a:gd name="T15" fmla="*/ 52 h 78"/>
                <a:gd name="T16" fmla="*/ 3 w 84"/>
                <a:gd name="T17" fmla="*/ 50 h 78"/>
                <a:gd name="T18" fmla="*/ 0 w 84"/>
                <a:gd name="T19" fmla="*/ 55 h 78"/>
                <a:gd name="T20" fmla="*/ 0 w 84"/>
                <a:gd name="T21" fmla="*/ 59 h 78"/>
                <a:gd name="T22" fmla="*/ 3 w 84"/>
                <a:gd name="T23" fmla="*/ 63 h 78"/>
                <a:gd name="T24" fmla="*/ 4 w 84"/>
                <a:gd name="T25" fmla="*/ 67 h 78"/>
                <a:gd name="T26" fmla="*/ 7 w 84"/>
                <a:gd name="T27" fmla="*/ 68 h 78"/>
                <a:gd name="T28" fmla="*/ 11 w 84"/>
                <a:gd name="T29" fmla="*/ 68 h 78"/>
                <a:gd name="T30" fmla="*/ 15 w 84"/>
                <a:gd name="T31" fmla="*/ 66 h 78"/>
                <a:gd name="T32" fmla="*/ 20 w 84"/>
                <a:gd name="T33" fmla="*/ 75 h 78"/>
                <a:gd name="T34" fmla="*/ 20 w 84"/>
                <a:gd name="T35" fmla="*/ 77 h 78"/>
                <a:gd name="T36" fmla="*/ 23 w 84"/>
                <a:gd name="T37" fmla="*/ 77 h 78"/>
                <a:gd name="T38" fmla="*/ 27 w 84"/>
                <a:gd name="T39" fmla="*/ 77 h 78"/>
                <a:gd name="T40" fmla="*/ 30 w 84"/>
                <a:gd name="T41" fmla="*/ 77 h 78"/>
                <a:gd name="T42" fmla="*/ 35 w 84"/>
                <a:gd name="T43" fmla="*/ 71 h 78"/>
                <a:gd name="T44" fmla="*/ 35 w 84"/>
                <a:gd name="T45" fmla="*/ 69 h 78"/>
                <a:gd name="T46" fmla="*/ 39 w 84"/>
                <a:gd name="T47" fmla="*/ 67 h 78"/>
                <a:gd name="T48" fmla="*/ 40 w 84"/>
                <a:gd name="T49" fmla="*/ 63 h 78"/>
                <a:gd name="T50" fmla="*/ 42 w 84"/>
                <a:gd name="T51" fmla="*/ 62 h 78"/>
                <a:gd name="T52" fmla="*/ 49 w 84"/>
                <a:gd name="T53" fmla="*/ 57 h 78"/>
                <a:gd name="T54" fmla="*/ 51 w 84"/>
                <a:gd name="T55" fmla="*/ 57 h 78"/>
                <a:gd name="T56" fmla="*/ 52 w 84"/>
                <a:gd name="T57" fmla="*/ 56 h 78"/>
                <a:gd name="T58" fmla="*/ 55 w 84"/>
                <a:gd name="T59" fmla="*/ 54 h 78"/>
                <a:gd name="T60" fmla="*/ 65 w 84"/>
                <a:gd name="T61" fmla="*/ 53 h 78"/>
                <a:gd name="T62" fmla="*/ 70 w 84"/>
                <a:gd name="T63" fmla="*/ 52 h 78"/>
                <a:gd name="T64" fmla="*/ 78 w 84"/>
                <a:gd name="T65" fmla="*/ 51 h 78"/>
                <a:gd name="T66" fmla="*/ 82 w 84"/>
                <a:gd name="T67" fmla="*/ 31 h 78"/>
                <a:gd name="T68" fmla="*/ 77 w 84"/>
                <a:gd name="T69" fmla="*/ 32 h 78"/>
                <a:gd name="T70" fmla="*/ 77 w 84"/>
                <a:gd name="T71" fmla="*/ 28 h 78"/>
                <a:gd name="T72" fmla="*/ 70 w 84"/>
                <a:gd name="T73" fmla="*/ 26 h 78"/>
                <a:gd name="T74" fmla="*/ 66 w 84"/>
                <a:gd name="T75" fmla="*/ 22 h 78"/>
                <a:gd name="T76" fmla="*/ 63 w 84"/>
                <a:gd name="T77" fmla="*/ 20 h 78"/>
                <a:gd name="T78" fmla="*/ 56 w 84"/>
                <a:gd name="T79" fmla="*/ 14 h 78"/>
                <a:gd name="T80" fmla="*/ 39 w 84"/>
                <a:gd name="T81" fmla="*/ 3 h 78"/>
                <a:gd name="T82" fmla="*/ 35 w 84"/>
                <a:gd name="T83" fmla="*/ 1 h 78"/>
                <a:gd name="T84" fmla="*/ 27 w 84"/>
                <a:gd name="T85" fmla="*/ 1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84" h="78">
                  <a:moveTo>
                    <a:pt x="27" y="1"/>
                  </a:moveTo>
                  <a:cubicBezTo>
                    <a:pt x="29" y="16"/>
                    <a:pt x="31" y="31"/>
                    <a:pt x="33" y="45"/>
                  </a:cubicBezTo>
                  <a:cubicBezTo>
                    <a:pt x="33" y="47"/>
                    <a:pt x="35" y="50"/>
                    <a:pt x="32" y="50"/>
                  </a:cubicBezTo>
                  <a:cubicBezTo>
                    <a:pt x="28" y="50"/>
                    <a:pt x="23" y="50"/>
                    <a:pt x="19" y="50"/>
                  </a:cubicBezTo>
                  <a:cubicBezTo>
                    <a:pt x="17" y="50"/>
                    <a:pt x="16" y="50"/>
                    <a:pt x="15" y="50"/>
                  </a:cubicBezTo>
                  <a:cubicBezTo>
                    <a:pt x="14" y="50"/>
                    <a:pt x="13" y="51"/>
                    <a:pt x="12" y="51"/>
                  </a:cubicBezTo>
                  <a:cubicBezTo>
                    <a:pt x="11" y="52"/>
                    <a:pt x="10" y="51"/>
                    <a:pt x="8" y="51"/>
                  </a:cubicBezTo>
                  <a:cubicBezTo>
                    <a:pt x="7" y="51"/>
                    <a:pt x="7" y="53"/>
                    <a:pt x="6" y="52"/>
                  </a:cubicBezTo>
                  <a:cubicBezTo>
                    <a:pt x="5" y="52"/>
                    <a:pt x="4" y="50"/>
                    <a:pt x="3" y="50"/>
                  </a:cubicBezTo>
                  <a:cubicBezTo>
                    <a:pt x="2" y="50"/>
                    <a:pt x="2" y="56"/>
                    <a:pt x="0" y="55"/>
                  </a:cubicBezTo>
                  <a:cubicBezTo>
                    <a:pt x="0" y="56"/>
                    <a:pt x="0" y="58"/>
                    <a:pt x="0" y="59"/>
                  </a:cubicBezTo>
                  <a:cubicBezTo>
                    <a:pt x="0" y="61"/>
                    <a:pt x="2" y="61"/>
                    <a:pt x="3" y="63"/>
                  </a:cubicBezTo>
                  <a:cubicBezTo>
                    <a:pt x="4" y="64"/>
                    <a:pt x="3" y="66"/>
                    <a:pt x="4" y="67"/>
                  </a:cubicBezTo>
                  <a:cubicBezTo>
                    <a:pt x="5" y="69"/>
                    <a:pt x="6" y="67"/>
                    <a:pt x="7" y="68"/>
                  </a:cubicBezTo>
                  <a:cubicBezTo>
                    <a:pt x="7" y="69"/>
                    <a:pt x="10" y="68"/>
                    <a:pt x="11" y="68"/>
                  </a:cubicBezTo>
                  <a:cubicBezTo>
                    <a:pt x="12" y="68"/>
                    <a:pt x="14" y="66"/>
                    <a:pt x="15" y="66"/>
                  </a:cubicBezTo>
                  <a:cubicBezTo>
                    <a:pt x="17" y="68"/>
                    <a:pt x="18" y="73"/>
                    <a:pt x="20" y="75"/>
                  </a:cubicBezTo>
                  <a:cubicBezTo>
                    <a:pt x="20" y="75"/>
                    <a:pt x="19" y="77"/>
                    <a:pt x="20" y="77"/>
                  </a:cubicBezTo>
                  <a:cubicBezTo>
                    <a:pt x="21" y="78"/>
                    <a:pt x="22" y="76"/>
                    <a:pt x="23" y="77"/>
                  </a:cubicBezTo>
                  <a:cubicBezTo>
                    <a:pt x="24" y="78"/>
                    <a:pt x="26" y="78"/>
                    <a:pt x="27" y="77"/>
                  </a:cubicBezTo>
                  <a:cubicBezTo>
                    <a:pt x="29" y="75"/>
                    <a:pt x="29" y="77"/>
                    <a:pt x="30" y="77"/>
                  </a:cubicBezTo>
                  <a:cubicBezTo>
                    <a:pt x="33" y="77"/>
                    <a:pt x="35" y="73"/>
                    <a:pt x="35" y="71"/>
                  </a:cubicBezTo>
                  <a:cubicBezTo>
                    <a:pt x="35" y="70"/>
                    <a:pt x="33" y="70"/>
                    <a:pt x="35" y="69"/>
                  </a:cubicBezTo>
                  <a:cubicBezTo>
                    <a:pt x="36" y="68"/>
                    <a:pt x="38" y="69"/>
                    <a:pt x="39" y="67"/>
                  </a:cubicBezTo>
                  <a:cubicBezTo>
                    <a:pt x="39" y="66"/>
                    <a:pt x="40" y="64"/>
                    <a:pt x="40" y="63"/>
                  </a:cubicBezTo>
                  <a:cubicBezTo>
                    <a:pt x="41" y="61"/>
                    <a:pt x="41" y="60"/>
                    <a:pt x="42" y="62"/>
                  </a:cubicBezTo>
                  <a:cubicBezTo>
                    <a:pt x="45" y="64"/>
                    <a:pt x="47" y="56"/>
                    <a:pt x="49" y="57"/>
                  </a:cubicBezTo>
                  <a:cubicBezTo>
                    <a:pt x="50" y="57"/>
                    <a:pt x="50" y="57"/>
                    <a:pt x="51" y="57"/>
                  </a:cubicBezTo>
                  <a:cubicBezTo>
                    <a:pt x="51" y="57"/>
                    <a:pt x="52" y="56"/>
                    <a:pt x="52" y="56"/>
                  </a:cubicBezTo>
                  <a:cubicBezTo>
                    <a:pt x="53" y="55"/>
                    <a:pt x="54" y="55"/>
                    <a:pt x="55" y="54"/>
                  </a:cubicBezTo>
                  <a:cubicBezTo>
                    <a:pt x="58" y="51"/>
                    <a:pt x="61" y="54"/>
                    <a:pt x="65" y="53"/>
                  </a:cubicBezTo>
                  <a:cubicBezTo>
                    <a:pt x="67" y="53"/>
                    <a:pt x="68" y="52"/>
                    <a:pt x="70" y="52"/>
                  </a:cubicBezTo>
                  <a:cubicBezTo>
                    <a:pt x="73" y="52"/>
                    <a:pt x="76" y="52"/>
                    <a:pt x="78" y="51"/>
                  </a:cubicBezTo>
                  <a:cubicBezTo>
                    <a:pt x="84" y="49"/>
                    <a:pt x="82" y="36"/>
                    <a:pt x="82" y="31"/>
                  </a:cubicBezTo>
                  <a:cubicBezTo>
                    <a:pt x="81" y="32"/>
                    <a:pt x="78" y="34"/>
                    <a:pt x="77" y="32"/>
                  </a:cubicBezTo>
                  <a:cubicBezTo>
                    <a:pt x="76" y="31"/>
                    <a:pt x="78" y="29"/>
                    <a:pt x="77" y="28"/>
                  </a:cubicBezTo>
                  <a:cubicBezTo>
                    <a:pt x="76" y="26"/>
                    <a:pt x="72" y="27"/>
                    <a:pt x="70" y="26"/>
                  </a:cubicBezTo>
                  <a:cubicBezTo>
                    <a:pt x="68" y="26"/>
                    <a:pt x="67" y="23"/>
                    <a:pt x="66" y="22"/>
                  </a:cubicBezTo>
                  <a:cubicBezTo>
                    <a:pt x="66" y="21"/>
                    <a:pt x="65" y="20"/>
                    <a:pt x="63" y="20"/>
                  </a:cubicBezTo>
                  <a:cubicBezTo>
                    <a:pt x="61" y="18"/>
                    <a:pt x="58" y="16"/>
                    <a:pt x="56" y="14"/>
                  </a:cubicBezTo>
                  <a:cubicBezTo>
                    <a:pt x="50" y="11"/>
                    <a:pt x="44" y="7"/>
                    <a:pt x="39" y="3"/>
                  </a:cubicBezTo>
                  <a:cubicBezTo>
                    <a:pt x="38" y="3"/>
                    <a:pt x="36" y="1"/>
                    <a:pt x="35" y="1"/>
                  </a:cubicBezTo>
                  <a:cubicBezTo>
                    <a:pt x="33" y="0"/>
                    <a:pt x="30" y="1"/>
                    <a:pt x="27"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69" name="Freeform 770">
              <a:extLst>
                <a:ext uri="{FF2B5EF4-FFF2-40B4-BE49-F238E27FC236}">
                  <a16:creationId xmlns:a16="http://schemas.microsoft.com/office/drawing/2014/main" id="{92CE8AF5-907B-527C-8A27-4DF010C031B5}"/>
                </a:ext>
              </a:extLst>
            </p:cNvPr>
            <p:cNvSpPr>
              <a:spLocks/>
            </p:cNvSpPr>
            <p:nvPr/>
          </p:nvSpPr>
          <p:spPr bwMode="auto">
            <a:xfrm>
              <a:off x="12814845" y="7500821"/>
              <a:ext cx="515923" cy="503317"/>
            </a:xfrm>
            <a:custGeom>
              <a:avLst/>
              <a:gdLst>
                <a:gd name="T0" fmla="*/ 45 w 55"/>
                <a:gd name="T1" fmla="*/ 54 h 54"/>
                <a:gd name="T2" fmla="*/ 48 w 55"/>
                <a:gd name="T3" fmla="*/ 51 h 54"/>
                <a:gd name="T4" fmla="*/ 51 w 55"/>
                <a:gd name="T5" fmla="*/ 48 h 54"/>
                <a:gd name="T6" fmla="*/ 54 w 55"/>
                <a:gd name="T7" fmla="*/ 44 h 54"/>
                <a:gd name="T8" fmla="*/ 55 w 55"/>
                <a:gd name="T9" fmla="*/ 42 h 54"/>
                <a:gd name="T10" fmla="*/ 50 w 55"/>
                <a:gd name="T11" fmla="*/ 36 h 54"/>
                <a:gd name="T12" fmla="*/ 45 w 55"/>
                <a:gd name="T13" fmla="*/ 25 h 54"/>
                <a:gd name="T14" fmla="*/ 40 w 55"/>
                <a:gd name="T15" fmla="*/ 16 h 54"/>
                <a:gd name="T16" fmla="*/ 38 w 55"/>
                <a:gd name="T17" fmla="*/ 8 h 54"/>
                <a:gd name="T18" fmla="*/ 47 w 55"/>
                <a:gd name="T19" fmla="*/ 22 h 54"/>
                <a:gd name="T20" fmla="*/ 49 w 55"/>
                <a:gd name="T21" fmla="*/ 19 h 54"/>
                <a:gd name="T22" fmla="*/ 48 w 55"/>
                <a:gd name="T23" fmla="*/ 14 h 54"/>
                <a:gd name="T24" fmla="*/ 47 w 55"/>
                <a:gd name="T25" fmla="*/ 2 h 54"/>
                <a:gd name="T26" fmla="*/ 38 w 55"/>
                <a:gd name="T27" fmla="*/ 2 h 54"/>
                <a:gd name="T28" fmla="*/ 25 w 55"/>
                <a:gd name="T29" fmla="*/ 3 h 54"/>
                <a:gd name="T30" fmla="*/ 16 w 55"/>
                <a:gd name="T31" fmla="*/ 3 h 54"/>
                <a:gd name="T32" fmla="*/ 4 w 55"/>
                <a:gd name="T33" fmla="*/ 1 h 54"/>
                <a:gd name="T34" fmla="*/ 3 w 55"/>
                <a:gd name="T35" fmla="*/ 0 h 54"/>
                <a:gd name="T36" fmla="*/ 1 w 55"/>
                <a:gd name="T37" fmla="*/ 3 h 54"/>
                <a:gd name="T38" fmla="*/ 2 w 55"/>
                <a:gd name="T39" fmla="*/ 7 h 54"/>
                <a:gd name="T40" fmla="*/ 1 w 55"/>
                <a:gd name="T41" fmla="*/ 11 h 54"/>
                <a:gd name="T42" fmla="*/ 2 w 55"/>
                <a:gd name="T43" fmla="*/ 13 h 54"/>
                <a:gd name="T44" fmla="*/ 2 w 55"/>
                <a:gd name="T45" fmla="*/ 25 h 54"/>
                <a:gd name="T46" fmla="*/ 2 w 55"/>
                <a:gd name="T47" fmla="*/ 52 h 54"/>
                <a:gd name="T48" fmla="*/ 34 w 55"/>
                <a:gd name="T49" fmla="*/ 52 h 54"/>
                <a:gd name="T50" fmla="*/ 40 w 55"/>
                <a:gd name="T51" fmla="*/ 52 h 54"/>
                <a:gd name="T52" fmla="*/ 45 w 55"/>
                <a:gd name="T53" fmla="*/ 5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55" h="54">
                  <a:moveTo>
                    <a:pt x="45" y="54"/>
                  </a:moveTo>
                  <a:cubicBezTo>
                    <a:pt x="46" y="54"/>
                    <a:pt x="46" y="51"/>
                    <a:pt x="48" y="51"/>
                  </a:cubicBezTo>
                  <a:cubicBezTo>
                    <a:pt x="51" y="51"/>
                    <a:pt x="49" y="49"/>
                    <a:pt x="51" y="48"/>
                  </a:cubicBezTo>
                  <a:cubicBezTo>
                    <a:pt x="54" y="47"/>
                    <a:pt x="54" y="47"/>
                    <a:pt x="54" y="44"/>
                  </a:cubicBezTo>
                  <a:cubicBezTo>
                    <a:pt x="53" y="42"/>
                    <a:pt x="53" y="42"/>
                    <a:pt x="55" y="42"/>
                  </a:cubicBezTo>
                  <a:cubicBezTo>
                    <a:pt x="54" y="42"/>
                    <a:pt x="51" y="37"/>
                    <a:pt x="50" y="36"/>
                  </a:cubicBezTo>
                  <a:cubicBezTo>
                    <a:pt x="49" y="32"/>
                    <a:pt x="47" y="28"/>
                    <a:pt x="45" y="25"/>
                  </a:cubicBezTo>
                  <a:cubicBezTo>
                    <a:pt x="43" y="22"/>
                    <a:pt x="42" y="18"/>
                    <a:pt x="40" y="16"/>
                  </a:cubicBezTo>
                  <a:cubicBezTo>
                    <a:pt x="39" y="15"/>
                    <a:pt x="37" y="9"/>
                    <a:pt x="38" y="8"/>
                  </a:cubicBezTo>
                  <a:cubicBezTo>
                    <a:pt x="38" y="8"/>
                    <a:pt x="46" y="22"/>
                    <a:pt x="47" y="22"/>
                  </a:cubicBezTo>
                  <a:cubicBezTo>
                    <a:pt x="48" y="22"/>
                    <a:pt x="49" y="19"/>
                    <a:pt x="49" y="19"/>
                  </a:cubicBezTo>
                  <a:cubicBezTo>
                    <a:pt x="49" y="17"/>
                    <a:pt x="49" y="15"/>
                    <a:pt x="48" y="14"/>
                  </a:cubicBezTo>
                  <a:cubicBezTo>
                    <a:pt x="48" y="10"/>
                    <a:pt x="47" y="6"/>
                    <a:pt x="47" y="2"/>
                  </a:cubicBezTo>
                  <a:cubicBezTo>
                    <a:pt x="45" y="4"/>
                    <a:pt x="40" y="4"/>
                    <a:pt x="38" y="2"/>
                  </a:cubicBezTo>
                  <a:cubicBezTo>
                    <a:pt x="34" y="0"/>
                    <a:pt x="29" y="1"/>
                    <a:pt x="25" y="3"/>
                  </a:cubicBezTo>
                  <a:cubicBezTo>
                    <a:pt x="22" y="5"/>
                    <a:pt x="19" y="4"/>
                    <a:pt x="16" y="3"/>
                  </a:cubicBezTo>
                  <a:cubicBezTo>
                    <a:pt x="12" y="2"/>
                    <a:pt x="8" y="2"/>
                    <a:pt x="4" y="1"/>
                  </a:cubicBezTo>
                  <a:cubicBezTo>
                    <a:pt x="4" y="1"/>
                    <a:pt x="3" y="0"/>
                    <a:pt x="3" y="0"/>
                  </a:cubicBezTo>
                  <a:cubicBezTo>
                    <a:pt x="2" y="1"/>
                    <a:pt x="2" y="2"/>
                    <a:pt x="1" y="3"/>
                  </a:cubicBezTo>
                  <a:cubicBezTo>
                    <a:pt x="0" y="4"/>
                    <a:pt x="3" y="5"/>
                    <a:pt x="2" y="7"/>
                  </a:cubicBezTo>
                  <a:cubicBezTo>
                    <a:pt x="1" y="8"/>
                    <a:pt x="1" y="9"/>
                    <a:pt x="1" y="11"/>
                  </a:cubicBezTo>
                  <a:cubicBezTo>
                    <a:pt x="2" y="11"/>
                    <a:pt x="2" y="12"/>
                    <a:pt x="2" y="13"/>
                  </a:cubicBezTo>
                  <a:cubicBezTo>
                    <a:pt x="2" y="17"/>
                    <a:pt x="2" y="21"/>
                    <a:pt x="2" y="25"/>
                  </a:cubicBezTo>
                  <a:cubicBezTo>
                    <a:pt x="2" y="28"/>
                    <a:pt x="2" y="52"/>
                    <a:pt x="2" y="52"/>
                  </a:cubicBezTo>
                  <a:cubicBezTo>
                    <a:pt x="13" y="52"/>
                    <a:pt x="23" y="52"/>
                    <a:pt x="34" y="52"/>
                  </a:cubicBezTo>
                  <a:cubicBezTo>
                    <a:pt x="36" y="52"/>
                    <a:pt x="38" y="52"/>
                    <a:pt x="40" y="52"/>
                  </a:cubicBezTo>
                  <a:cubicBezTo>
                    <a:pt x="42" y="52"/>
                    <a:pt x="43" y="54"/>
                    <a:pt x="45" y="5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70" name="Freeform 771">
              <a:extLst>
                <a:ext uri="{FF2B5EF4-FFF2-40B4-BE49-F238E27FC236}">
                  <a16:creationId xmlns:a16="http://schemas.microsoft.com/office/drawing/2014/main" id="{D5FDA9A6-EF00-AE68-031C-05DC4FA9568C}"/>
                </a:ext>
              </a:extLst>
            </p:cNvPr>
            <p:cNvSpPr>
              <a:spLocks/>
            </p:cNvSpPr>
            <p:nvPr/>
          </p:nvSpPr>
          <p:spPr bwMode="auto">
            <a:xfrm>
              <a:off x="12050511" y="7210939"/>
              <a:ext cx="187902" cy="363153"/>
            </a:xfrm>
            <a:custGeom>
              <a:avLst/>
              <a:gdLst>
                <a:gd name="T0" fmla="*/ 14 w 20"/>
                <a:gd name="T1" fmla="*/ 34 h 39"/>
                <a:gd name="T2" fmla="*/ 17 w 20"/>
                <a:gd name="T3" fmla="*/ 30 h 39"/>
                <a:gd name="T4" fmla="*/ 20 w 20"/>
                <a:gd name="T5" fmla="*/ 27 h 39"/>
                <a:gd name="T6" fmla="*/ 20 w 20"/>
                <a:gd name="T7" fmla="*/ 24 h 39"/>
                <a:gd name="T8" fmla="*/ 19 w 20"/>
                <a:gd name="T9" fmla="*/ 23 h 39"/>
                <a:gd name="T10" fmla="*/ 17 w 20"/>
                <a:gd name="T11" fmla="*/ 20 h 39"/>
                <a:gd name="T12" fmla="*/ 14 w 20"/>
                <a:gd name="T13" fmla="*/ 20 h 39"/>
                <a:gd name="T14" fmla="*/ 16 w 20"/>
                <a:gd name="T15" fmla="*/ 16 h 39"/>
                <a:gd name="T16" fmla="*/ 17 w 20"/>
                <a:gd name="T17" fmla="*/ 10 h 39"/>
                <a:gd name="T18" fmla="*/ 15 w 20"/>
                <a:gd name="T19" fmla="*/ 6 h 39"/>
                <a:gd name="T20" fmla="*/ 18 w 20"/>
                <a:gd name="T21" fmla="*/ 4 h 39"/>
                <a:gd name="T22" fmla="*/ 18 w 20"/>
                <a:gd name="T23" fmla="*/ 1 h 39"/>
                <a:gd name="T24" fmla="*/ 15 w 20"/>
                <a:gd name="T25" fmla="*/ 3 h 39"/>
                <a:gd name="T26" fmla="*/ 14 w 20"/>
                <a:gd name="T27" fmla="*/ 2 h 39"/>
                <a:gd name="T28" fmla="*/ 11 w 20"/>
                <a:gd name="T29" fmla="*/ 0 h 39"/>
                <a:gd name="T30" fmla="*/ 5 w 20"/>
                <a:gd name="T31" fmla="*/ 4 h 39"/>
                <a:gd name="T32" fmla="*/ 2 w 20"/>
                <a:gd name="T33" fmla="*/ 17 h 39"/>
                <a:gd name="T34" fmla="*/ 1 w 20"/>
                <a:gd name="T35" fmla="*/ 21 h 39"/>
                <a:gd name="T36" fmla="*/ 4 w 20"/>
                <a:gd name="T37" fmla="*/ 26 h 39"/>
                <a:gd name="T38" fmla="*/ 8 w 20"/>
                <a:gd name="T39" fmla="*/ 30 h 39"/>
                <a:gd name="T40" fmla="*/ 10 w 20"/>
                <a:gd name="T41" fmla="*/ 39 h 39"/>
                <a:gd name="T42" fmla="*/ 14 w 20"/>
                <a:gd name="T43" fmla="*/ 34 h 39"/>
                <a:gd name="T44" fmla="*/ 14 w 20"/>
                <a:gd name="T45" fmla="*/ 34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0" h="39">
                  <a:moveTo>
                    <a:pt x="14" y="34"/>
                  </a:moveTo>
                  <a:cubicBezTo>
                    <a:pt x="12" y="32"/>
                    <a:pt x="16" y="30"/>
                    <a:pt x="17" y="30"/>
                  </a:cubicBezTo>
                  <a:cubicBezTo>
                    <a:pt x="19" y="29"/>
                    <a:pt x="20" y="28"/>
                    <a:pt x="20" y="27"/>
                  </a:cubicBezTo>
                  <a:cubicBezTo>
                    <a:pt x="20" y="26"/>
                    <a:pt x="20" y="25"/>
                    <a:pt x="20" y="24"/>
                  </a:cubicBezTo>
                  <a:cubicBezTo>
                    <a:pt x="20" y="23"/>
                    <a:pt x="19" y="23"/>
                    <a:pt x="19" y="23"/>
                  </a:cubicBezTo>
                  <a:cubicBezTo>
                    <a:pt x="18" y="22"/>
                    <a:pt x="18" y="21"/>
                    <a:pt x="17" y="20"/>
                  </a:cubicBezTo>
                  <a:cubicBezTo>
                    <a:pt x="16" y="20"/>
                    <a:pt x="15" y="21"/>
                    <a:pt x="14" y="20"/>
                  </a:cubicBezTo>
                  <a:cubicBezTo>
                    <a:pt x="11" y="18"/>
                    <a:pt x="14" y="17"/>
                    <a:pt x="16" y="16"/>
                  </a:cubicBezTo>
                  <a:cubicBezTo>
                    <a:pt x="18" y="15"/>
                    <a:pt x="19" y="12"/>
                    <a:pt x="17" y="10"/>
                  </a:cubicBezTo>
                  <a:cubicBezTo>
                    <a:pt x="17" y="9"/>
                    <a:pt x="14" y="7"/>
                    <a:pt x="15" y="6"/>
                  </a:cubicBezTo>
                  <a:cubicBezTo>
                    <a:pt x="16" y="5"/>
                    <a:pt x="17" y="5"/>
                    <a:pt x="18" y="4"/>
                  </a:cubicBezTo>
                  <a:cubicBezTo>
                    <a:pt x="18" y="4"/>
                    <a:pt x="18" y="1"/>
                    <a:pt x="18" y="1"/>
                  </a:cubicBezTo>
                  <a:cubicBezTo>
                    <a:pt x="17" y="1"/>
                    <a:pt x="16" y="4"/>
                    <a:pt x="15" y="3"/>
                  </a:cubicBezTo>
                  <a:cubicBezTo>
                    <a:pt x="15" y="3"/>
                    <a:pt x="14" y="2"/>
                    <a:pt x="14" y="2"/>
                  </a:cubicBezTo>
                  <a:cubicBezTo>
                    <a:pt x="13" y="1"/>
                    <a:pt x="12" y="0"/>
                    <a:pt x="11" y="0"/>
                  </a:cubicBezTo>
                  <a:cubicBezTo>
                    <a:pt x="9" y="1"/>
                    <a:pt x="6" y="2"/>
                    <a:pt x="5" y="4"/>
                  </a:cubicBezTo>
                  <a:cubicBezTo>
                    <a:pt x="3" y="8"/>
                    <a:pt x="5" y="14"/>
                    <a:pt x="2" y="17"/>
                  </a:cubicBezTo>
                  <a:cubicBezTo>
                    <a:pt x="0" y="19"/>
                    <a:pt x="0" y="19"/>
                    <a:pt x="1" y="21"/>
                  </a:cubicBezTo>
                  <a:cubicBezTo>
                    <a:pt x="1" y="23"/>
                    <a:pt x="4" y="24"/>
                    <a:pt x="4" y="26"/>
                  </a:cubicBezTo>
                  <a:cubicBezTo>
                    <a:pt x="5" y="28"/>
                    <a:pt x="8" y="29"/>
                    <a:pt x="8" y="30"/>
                  </a:cubicBezTo>
                  <a:cubicBezTo>
                    <a:pt x="9" y="33"/>
                    <a:pt x="10" y="37"/>
                    <a:pt x="10" y="39"/>
                  </a:cubicBezTo>
                  <a:cubicBezTo>
                    <a:pt x="12" y="39"/>
                    <a:pt x="16" y="37"/>
                    <a:pt x="14" y="34"/>
                  </a:cubicBezTo>
                  <a:cubicBezTo>
                    <a:pt x="13" y="33"/>
                    <a:pt x="15" y="35"/>
                    <a:pt x="14" y="3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71" name="Freeform 772">
              <a:extLst>
                <a:ext uri="{FF2B5EF4-FFF2-40B4-BE49-F238E27FC236}">
                  <a16:creationId xmlns:a16="http://schemas.microsoft.com/office/drawing/2014/main" id="{D2F1789C-5B27-79AA-EC6B-3E4595A9B75B}"/>
                </a:ext>
              </a:extLst>
            </p:cNvPr>
            <p:cNvSpPr>
              <a:spLocks/>
            </p:cNvSpPr>
            <p:nvPr/>
          </p:nvSpPr>
          <p:spPr bwMode="auto">
            <a:xfrm>
              <a:off x="12133317" y="7424369"/>
              <a:ext cx="710194" cy="684895"/>
            </a:xfrm>
            <a:custGeom>
              <a:avLst/>
              <a:gdLst>
                <a:gd name="T0" fmla="*/ 21 w 76"/>
                <a:gd name="T1" fmla="*/ 55 h 73"/>
                <a:gd name="T2" fmla="*/ 25 w 76"/>
                <a:gd name="T3" fmla="*/ 57 h 73"/>
                <a:gd name="T4" fmla="*/ 28 w 76"/>
                <a:gd name="T5" fmla="*/ 55 h 73"/>
                <a:gd name="T6" fmla="*/ 33 w 76"/>
                <a:gd name="T7" fmla="*/ 53 h 73"/>
                <a:gd name="T8" fmla="*/ 44 w 76"/>
                <a:gd name="T9" fmla="*/ 59 h 73"/>
                <a:gd name="T10" fmla="*/ 70 w 76"/>
                <a:gd name="T11" fmla="*/ 73 h 73"/>
                <a:gd name="T12" fmla="*/ 71 w 76"/>
                <a:gd name="T13" fmla="*/ 71 h 73"/>
                <a:gd name="T14" fmla="*/ 75 w 76"/>
                <a:gd name="T15" fmla="*/ 71 h 73"/>
                <a:gd name="T16" fmla="*/ 75 w 76"/>
                <a:gd name="T17" fmla="*/ 66 h 73"/>
                <a:gd name="T18" fmla="*/ 75 w 76"/>
                <a:gd name="T19" fmla="*/ 44 h 73"/>
                <a:gd name="T20" fmla="*/ 75 w 76"/>
                <a:gd name="T21" fmla="*/ 24 h 73"/>
                <a:gd name="T22" fmla="*/ 75 w 76"/>
                <a:gd name="T23" fmla="*/ 20 h 73"/>
                <a:gd name="T24" fmla="*/ 74 w 76"/>
                <a:gd name="T25" fmla="*/ 17 h 73"/>
                <a:gd name="T26" fmla="*/ 76 w 76"/>
                <a:gd name="T27" fmla="*/ 14 h 73"/>
                <a:gd name="T28" fmla="*/ 74 w 76"/>
                <a:gd name="T29" fmla="*/ 11 h 73"/>
                <a:gd name="T30" fmla="*/ 76 w 76"/>
                <a:gd name="T31" fmla="*/ 8 h 73"/>
                <a:gd name="T32" fmla="*/ 67 w 76"/>
                <a:gd name="T33" fmla="*/ 5 h 73"/>
                <a:gd name="T34" fmla="*/ 61 w 76"/>
                <a:gd name="T35" fmla="*/ 2 h 73"/>
                <a:gd name="T36" fmla="*/ 51 w 76"/>
                <a:gd name="T37" fmla="*/ 6 h 73"/>
                <a:gd name="T38" fmla="*/ 51 w 76"/>
                <a:gd name="T39" fmla="*/ 9 h 73"/>
                <a:gd name="T40" fmla="*/ 50 w 76"/>
                <a:gd name="T41" fmla="*/ 14 h 73"/>
                <a:gd name="T42" fmla="*/ 41 w 76"/>
                <a:gd name="T43" fmla="*/ 13 h 73"/>
                <a:gd name="T44" fmla="*/ 36 w 76"/>
                <a:gd name="T45" fmla="*/ 12 h 73"/>
                <a:gd name="T46" fmla="*/ 31 w 76"/>
                <a:gd name="T47" fmla="*/ 10 h 73"/>
                <a:gd name="T48" fmla="*/ 29 w 76"/>
                <a:gd name="T49" fmla="*/ 6 h 73"/>
                <a:gd name="T50" fmla="*/ 23 w 76"/>
                <a:gd name="T51" fmla="*/ 3 h 73"/>
                <a:gd name="T52" fmla="*/ 17 w 76"/>
                <a:gd name="T53" fmla="*/ 2 h 73"/>
                <a:gd name="T54" fmla="*/ 11 w 76"/>
                <a:gd name="T55" fmla="*/ 0 h 73"/>
                <a:gd name="T56" fmla="*/ 11 w 76"/>
                <a:gd name="T57" fmla="*/ 4 h 73"/>
                <a:gd name="T58" fmla="*/ 9 w 76"/>
                <a:gd name="T59" fmla="*/ 6 h 73"/>
                <a:gd name="T60" fmla="*/ 5 w 76"/>
                <a:gd name="T61" fmla="*/ 8 h 73"/>
                <a:gd name="T62" fmla="*/ 5 w 76"/>
                <a:gd name="T63" fmla="*/ 14 h 73"/>
                <a:gd name="T64" fmla="*/ 1 w 76"/>
                <a:gd name="T65" fmla="*/ 17 h 73"/>
                <a:gd name="T66" fmla="*/ 3 w 76"/>
                <a:gd name="T67" fmla="*/ 21 h 73"/>
                <a:gd name="T68" fmla="*/ 3 w 76"/>
                <a:gd name="T69" fmla="*/ 26 h 73"/>
                <a:gd name="T70" fmla="*/ 3 w 76"/>
                <a:gd name="T71" fmla="*/ 31 h 73"/>
                <a:gd name="T72" fmla="*/ 3 w 76"/>
                <a:gd name="T73" fmla="*/ 34 h 73"/>
                <a:gd name="T74" fmla="*/ 3 w 76"/>
                <a:gd name="T75" fmla="*/ 37 h 73"/>
                <a:gd name="T76" fmla="*/ 1 w 76"/>
                <a:gd name="T77" fmla="*/ 40 h 73"/>
                <a:gd name="T78" fmla="*/ 4 w 76"/>
                <a:gd name="T79" fmla="*/ 46 h 73"/>
                <a:gd name="T80" fmla="*/ 7 w 76"/>
                <a:gd name="T81" fmla="*/ 48 h 73"/>
                <a:gd name="T82" fmla="*/ 11 w 76"/>
                <a:gd name="T83" fmla="*/ 49 h 73"/>
                <a:gd name="T84" fmla="*/ 14 w 76"/>
                <a:gd name="T85" fmla="*/ 53 h 73"/>
                <a:gd name="T86" fmla="*/ 21 w 76"/>
                <a:gd name="T87" fmla="*/ 55 h 73"/>
                <a:gd name="T88" fmla="*/ 21 w 76"/>
                <a:gd name="T89" fmla="*/ 55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76" h="73">
                  <a:moveTo>
                    <a:pt x="21" y="55"/>
                  </a:moveTo>
                  <a:cubicBezTo>
                    <a:pt x="21" y="56"/>
                    <a:pt x="24" y="58"/>
                    <a:pt x="25" y="57"/>
                  </a:cubicBezTo>
                  <a:cubicBezTo>
                    <a:pt x="26" y="56"/>
                    <a:pt x="27" y="56"/>
                    <a:pt x="28" y="55"/>
                  </a:cubicBezTo>
                  <a:cubicBezTo>
                    <a:pt x="29" y="55"/>
                    <a:pt x="32" y="53"/>
                    <a:pt x="33" y="53"/>
                  </a:cubicBezTo>
                  <a:cubicBezTo>
                    <a:pt x="37" y="55"/>
                    <a:pt x="40" y="57"/>
                    <a:pt x="44" y="59"/>
                  </a:cubicBezTo>
                  <a:cubicBezTo>
                    <a:pt x="53" y="64"/>
                    <a:pt x="61" y="69"/>
                    <a:pt x="70" y="73"/>
                  </a:cubicBezTo>
                  <a:cubicBezTo>
                    <a:pt x="70" y="71"/>
                    <a:pt x="69" y="71"/>
                    <a:pt x="71" y="71"/>
                  </a:cubicBezTo>
                  <a:cubicBezTo>
                    <a:pt x="71" y="71"/>
                    <a:pt x="75" y="71"/>
                    <a:pt x="75" y="71"/>
                  </a:cubicBezTo>
                  <a:cubicBezTo>
                    <a:pt x="75" y="69"/>
                    <a:pt x="75" y="68"/>
                    <a:pt x="75" y="66"/>
                  </a:cubicBezTo>
                  <a:cubicBezTo>
                    <a:pt x="75" y="59"/>
                    <a:pt x="75" y="52"/>
                    <a:pt x="75" y="44"/>
                  </a:cubicBezTo>
                  <a:cubicBezTo>
                    <a:pt x="75" y="37"/>
                    <a:pt x="75" y="30"/>
                    <a:pt x="75" y="24"/>
                  </a:cubicBezTo>
                  <a:cubicBezTo>
                    <a:pt x="75" y="22"/>
                    <a:pt x="75" y="21"/>
                    <a:pt x="75" y="20"/>
                  </a:cubicBezTo>
                  <a:cubicBezTo>
                    <a:pt x="74" y="19"/>
                    <a:pt x="74" y="18"/>
                    <a:pt x="74" y="17"/>
                  </a:cubicBezTo>
                  <a:cubicBezTo>
                    <a:pt x="74" y="16"/>
                    <a:pt x="76" y="15"/>
                    <a:pt x="76" y="14"/>
                  </a:cubicBezTo>
                  <a:cubicBezTo>
                    <a:pt x="76" y="13"/>
                    <a:pt x="74" y="12"/>
                    <a:pt x="74" y="11"/>
                  </a:cubicBezTo>
                  <a:cubicBezTo>
                    <a:pt x="74" y="10"/>
                    <a:pt x="75" y="9"/>
                    <a:pt x="76" y="8"/>
                  </a:cubicBezTo>
                  <a:cubicBezTo>
                    <a:pt x="73" y="6"/>
                    <a:pt x="70" y="7"/>
                    <a:pt x="67" y="5"/>
                  </a:cubicBezTo>
                  <a:cubicBezTo>
                    <a:pt x="65" y="4"/>
                    <a:pt x="64" y="2"/>
                    <a:pt x="61" y="2"/>
                  </a:cubicBezTo>
                  <a:cubicBezTo>
                    <a:pt x="57" y="2"/>
                    <a:pt x="53" y="3"/>
                    <a:pt x="51" y="6"/>
                  </a:cubicBezTo>
                  <a:cubicBezTo>
                    <a:pt x="50" y="7"/>
                    <a:pt x="50" y="8"/>
                    <a:pt x="51" y="9"/>
                  </a:cubicBezTo>
                  <a:cubicBezTo>
                    <a:pt x="52" y="11"/>
                    <a:pt x="51" y="12"/>
                    <a:pt x="50" y="14"/>
                  </a:cubicBezTo>
                  <a:cubicBezTo>
                    <a:pt x="48" y="17"/>
                    <a:pt x="44" y="15"/>
                    <a:pt x="41" y="13"/>
                  </a:cubicBezTo>
                  <a:cubicBezTo>
                    <a:pt x="39" y="13"/>
                    <a:pt x="38" y="12"/>
                    <a:pt x="36" y="12"/>
                  </a:cubicBezTo>
                  <a:cubicBezTo>
                    <a:pt x="34" y="11"/>
                    <a:pt x="32" y="12"/>
                    <a:pt x="31" y="10"/>
                  </a:cubicBezTo>
                  <a:cubicBezTo>
                    <a:pt x="30" y="9"/>
                    <a:pt x="30" y="7"/>
                    <a:pt x="29" y="6"/>
                  </a:cubicBezTo>
                  <a:cubicBezTo>
                    <a:pt x="28" y="4"/>
                    <a:pt x="25" y="4"/>
                    <a:pt x="23" y="3"/>
                  </a:cubicBezTo>
                  <a:cubicBezTo>
                    <a:pt x="21" y="2"/>
                    <a:pt x="19" y="2"/>
                    <a:pt x="17" y="2"/>
                  </a:cubicBezTo>
                  <a:cubicBezTo>
                    <a:pt x="15" y="2"/>
                    <a:pt x="14" y="1"/>
                    <a:pt x="11" y="0"/>
                  </a:cubicBezTo>
                  <a:cubicBezTo>
                    <a:pt x="11" y="1"/>
                    <a:pt x="11" y="2"/>
                    <a:pt x="11" y="4"/>
                  </a:cubicBezTo>
                  <a:cubicBezTo>
                    <a:pt x="11" y="5"/>
                    <a:pt x="11" y="4"/>
                    <a:pt x="9" y="6"/>
                  </a:cubicBezTo>
                  <a:cubicBezTo>
                    <a:pt x="8" y="7"/>
                    <a:pt x="7" y="7"/>
                    <a:pt x="5" y="8"/>
                  </a:cubicBezTo>
                  <a:cubicBezTo>
                    <a:pt x="3" y="10"/>
                    <a:pt x="6" y="12"/>
                    <a:pt x="5" y="14"/>
                  </a:cubicBezTo>
                  <a:cubicBezTo>
                    <a:pt x="4" y="16"/>
                    <a:pt x="1" y="16"/>
                    <a:pt x="1" y="17"/>
                  </a:cubicBezTo>
                  <a:cubicBezTo>
                    <a:pt x="1" y="19"/>
                    <a:pt x="2" y="20"/>
                    <a:pt x="3" y="21"/>
                  </a:cubicBezTo>
                  <a:cubicBezTo>
                    <a:pt x="3" y="23"/>
                    <a:pt x="3" y="25"/>
                    <a:pt x="3" y="26"/>
                  </a:cubicBezTo>
                  <a:cubicBezTo>
                    <a:pt x="3" y="28"/>
                    <a:pt x="4" y="29"/>
                    <a:pt x="3" y="31"/>
                  </a:cubicBezTo>
                  <a:cubicBezTo>
                    <a:pt x="3" y="32"/>
                    <a:pt x="3" y="33"/>
                    <a:pt x="3" y="34"/>
                  </a:cubicBezTo>
                  <a:cubicBezTo>
                    <a:pt x="3" y="35"/>
                    <a:pt x="4" y="36"/>
                    <a:pt x="3" y="37"/>
                  </a:cubicBezTo>
                  <a:cubicBezTo>
                    <a:pt x="3" y="38"/>
                    <a:pt x="0" y="38"/>
                    <a:pt x="1" y="40"/>
                  </a:cubicBezTo>
                  <a:cubicBezTo>
                    <a:pt x="3" y="42"/>
                    <a:pt x="4" y="43"/>
                    <a:pt x="4" y="46"/>
                  </a:cubicBezTo>
                  <a:cubicBezTo>
                    <a:pt x="4" y="48"/>
                    <a:pt x="6" y="47"/>
                    <a:pt x="7" y="48"/>
                  </a:cubicBezTo>
                  <a:cubicBezTo>
                    <a:pt x="9" y="48"/>
                    <a:pt x="10" y="48"/>
                    <a:pt x="11" y="49"/>
                  </a:cubicBezTo>
                  <a:cubicBezTo>
                    <a:pt x="12" y="50"/>
                    <a:pt x="13" y="52"/>
                    <a:pt x="14" y="53"/>
                  </a:cubicBezTo>
                  <a:cubicBezTo>
                    <a:pt x="16" y="54"/>
                    <a:pt x="19" y="53"/>
                    <a:pt x="21" y="55"/>
                  </a:cubicBezTo>
                  <a:cubicBezTo>
                    <a:pt x="22" y="56"/>
                    <a:pt x="20" y="54"/>
                    <a:pt x="21" y="55"/>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72" name="Freeform 773">
              <a:extLst>
                <a:ext uri="{FF2B5EF4-FFF2-40B4-BE49-F238E27FC236}">
                  <a16:creationId xmlns:a16="http://schemas.microsoft.com/office/drawing/2014/main" id="{9A6072B8-2ED0-0510-FB5C-62FF6731BEF7}"/>
                </a:ext>
              </a:extLst>
            </p:cNvPr>
            <p:cNvSpPr>
              <a:spLocks/>
            </p:cNvSpPr>
            <p:nvPr/>
          </p:nvSpPr>
          <p:spPr bwMode="auto">
            <a:xfrm>
              <a:off x="10910384" y="7714256"/>
              <a:ext cx="391721" cy="318556"/>
            </a:xfrm>
            <a:custGeom>
              <a:avLst/>
              <a:gdLst>
                <a:gd name="T0" fmla="*/ 19 w 42"/>
                <a:gd name="T1" fmla="*/ 34 h 34"/>
                <a:gd name="T2" fmla="*/ 20 w 42"/>
                <a:gd name="T3" fmla="*/ 25 h 34"/>
                <a:gd name="T4" fmla="*/ 24 w 42"/>
                <a:gd name="T5" fmla="*/ 22 h 34"/>
                <a:gd name="T6" fmla="*/ 25 w 42"/>
                <a:gd name="T7" fmla="*/ 20 h 34"/>
                <a:gd name="T8" fmla="*/ 25 w 42"/>
                <a:gd name="T9" fmla="*/ 9 h 34"/>
                <a:gd name="T10" fmla="*/ 32 w 42"/>
                <a:gd name="T11" fmla="*/ 9 h 34"/>
                <a:gd name="T12" fmla="*/ 41 w 42"/>
                <a:gd name="T13" fmla="*/ 9 h 34"/>
                <a:gd name="T14" fmla="*/ 42 w 42"/>
                <a:gd name="T15" fmla="*/ 2 h 34"/>
                <a:gd name="T16" fmla="*/ 40 w 42"/>
                <a:gd name="T17" fmla="*/ 0 h 34"/>
                <a:gd name="T18" fmla="*/ 20 w 42"/>
                <a:gd name="T19" fmla="*/ 0 h 34"/>
                <a:gd name="T20" fmla="*/ 15 w 42"/>
                <a:gd name="T21" fmla="*/ 6 h 34"/>
                <a:gd name="T22" fmla="*/ 10 w 42"/>
                <a:gd name="T23" fmla="*/ 17 h 34"/>
                <a:gd name="T24" fmla="*/ 8 w 42"/>
                <a:gd name="T25" fmla="*/ 18 h 34"/>
                <a:gd name="T26" fmla="*/ 4 w 42"/>
                <a:gd name="T27" fmla="*/ 25 h 34"/>
                <a:gd name="T28" fmla="*/ 0 w 42"/>
                <a:gd name="T29" fmla="*/ 34 h 34"/>
                <a:gd name="T30" fmla="*/ 19 w 42"/>
                <a:gd name="T31" fmla="*/ 34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2" h="34">
                  <a:moveTo>
                    <a:pt x="19" y="34"/>
                  </a:moveTo>
                  <a:cubicBezTo>
                    <a:pt x="19" y="31"/>
                    <a:pt x="18" y="26"/>
                    <a:pt x="20" y="25"/>
                  </a:cubicBezTo>
                  <a:cubicBezTo>
                    <a:pt x="21" y="24"/>
                    <a:pt x="23" y="23"/>
                    <a:pt x="24" y="22"/>
                  </a:cubicBezTo>
                  <a:cubicBezTo>
                    <a:pt x="25" y="22"/>
                    <a:pt x="25" y="20"/>
                    <a:pt x="25" y="20"/>
                  </a:cubicBezTo>
                  <a:cubicBezTo>
                    <a:pt x="25" y="16"/>
                    <a:pt x="25" y="13"/>
                    <a:pt x="25" y="9"/>
                  </a:cubicBezTo>
                  <a:cubicBezTo>
                    <a:pt x="25" y="9"/>
                    <a:pt x="31" y="9"/>
                    <a:pt x="32" y="9"/>
                  </a:cubicBezTo>
                  <a:cubicBezTo>
                    <a:pt x="35" y="9"/>
                    <a:pt x="38" y="9"/>
                    <a:pt x="41" y="9"/>
                  </a:cubicBezTo>
                  <a:cubicBezTo>
                    <a:pt x="42" y="9"/>
                    <a:pt x="42" y="3"/>
                    <a:pt x="42" y="2"/>
                  </a:cubicBezTo>
                  <a:cubicBezTo>
                    <a:pt x="42" y="0"/>
                    <a:pt x="42" y="0"/>
                    <a:pt x="40" y="0"/>
                  </a:cubicBezTo>
                  <a:cubicBezTo>
                    <a:pt x="33" y="0"/>
                    <a:pt x="27" y="0"/>
                    <a:pt x="20" y="0"/>
                  </a:cubicBezTo>
                  <a:cubicBezTo>
                    <a:pt x="18" y="2"/>
                    <a:pt x="17" y="4"/>
                    <a:pt x="15" y="6"/>
                  </a:cubicBezTo>
                  <a:cubicBezTo>
                    <a:pt x="11" y="9"/>
                    <a:pt x="11" y="12"/>
                    <a:pt x="10" y="17"/>
                  </a:cubicBezTo>
                  <a:cubicBezTo>
                    <a:pt x="10" y="17"/>
                    <a:pt x="9" y="18"/>
                    <a:pt x="8" y="18"/>
                  </a:cubicBezTo>
                  <a:cubicBezTo>
                    <a:pt x="6" y="20"/>
                    <a:pt x="5" y="22"/>
                    <a:pt x="4" y="25"/>
                  </a:cubicBezTo>
                  <a:cubicBezTo>
                    <a:pt x="2" y="28"/>
                    <a:pt x="0" y="30"/>
                    <a:pt x="0" y="34"/>
                  </a:cubicBezTo>
                  <a:cubicBezTo>
                    <a:pt x="6" y="34"/>
                    <a:pt x="13" y="34"/>
                    <a:pt x="19" y="3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73" name="Freeform 774">
              <a:extLst>
                <a:ext uri="{FF2B5EF4-FFF2-40B4-BE49-F238E27FC236}">
                  <a16:creationId xmlns:a16="http://schemas.microsoft.com/office/drawing/2014/main" id="{BA4FD6A3-9D46-B7E4-476B-E976BE48D9EE}"/>
                </a:ext>
              </a:extLst>
            </p:cNvPr>
            <p:cNvSpPr>
              <a:spLocks/>
            </p:cNvSpPr>
            <p:nvPr/>
          </p:nvSpPr>
          <p:spPr bwMode="auto">
            <a:xfrm>
              <a:off x="11098281" y="7265092"/>
              <a:ext cx="560509" cy="449163"/>
            </a:xfrm>
            <a:custGeom>
              <a:avLst/>
              <a:gdLst>
                <a:gd name="T0" fmla="*/ 22 w 60"/>
                <a:gd name="T1" fmla="*/ 48 h 48"/>
                <a:gd name="T2" fmla="*/ 23 w 60"/>
                <a:gd name="T3" fmla="*/ 41 h 48"/>
                <a:gd name="T4" fmla="*/ 29 w 60"/>
                <a:gd name="T5" fmla="*/ 37 h 48"/>
                <a:gd name="T6" fmla="*/ 33 w 60"/>
                <a:gd name="T7" fmla="*/ 37 h 48"/>
                <a:gd name="T8" fmla="*/ 38 w 60"/>
                <a:gd name="T9" fmla="*/ 35 h 48"/>
                <a:gd name="T10" fmla="*/ 40 w 60"/>
                <a:gd name="T11" fmla="*/ 32 h 48"/>
                <a:gd name="T12" fmla="*/ 45 w 60"/>
                <a:gd name="T13" fmla="*/ 31 h 48"/>
                <a:gd name="T14" fmla="*/ 46 w 60"/>
                <a:gd name="T15" fmla="*/ 28 h 48"/>
                <a:gd name="T16" fmla="*/ 50 w 60"/>
                <a:gd name="T17" fmla="*/ 25 h 48"/>
                <a:gd name="T18" fmla="*/ 53 w 60"/>
                <a:gd name="T19" fmla="*/ 23 h 48"/>
                <a:gd name="T20" fmla="*/ 58 w 60"/>
                <a:gd name="T21" fmla="*/ 24 h 48"/>
                <a:gd name="T22" fmla="*/ 56 w 60"/>
                <a:gd name="T23" fmla="*/ 16 h 48"/>
                <a:gd name="T24" fmla="*/ 56 w 60"/>
                <a:gd name="T25" fmla="*/ 10 h 48"/>
                <a:gd name="T26" fmla="*/ 55 w 60"/>
                <a:gd name="T27" fmla="*/ 7 h 48"/>
                <a:gd name="T28" fmla="*/ 51 w 60"/>
                <a:gd name="T29" fmla="*/ 6 h 48"/>
                <a:gd name="T30" fmla="*/ 47 w 60"/>
                <a:gd name="T31" fmla="*/ 6 h 48"/>
                <a:gd name="T32" fmla="*/ 42 w 60"/>
                <a:gd name="T33" fmla="*/ 6 h 48"/>
                <a:gd name="T34" fmla="*/ 35 w 60"/>
                <a:gd name="T35" fmla="*/ 4 h 48"/>
                <a:gd name="T36" fmla="*/ 30 w 60"/>
                <a:gd name="T37" fmla="*/ 13 h 48"/>
                <a:gd name="T38" fmla="*/ 20 w 60"/>
                <a:gd name="T39" fmla="*/ 19 h 48"/>
                <a:gd name="T40" fmla="*/ 16 w 60"/>
                <a:gd name="T41" fmla="*/ 27 h 48"/>
                <a:gd name="T42" fmla="*/ 16 w 60"/>
                <a:gd name="T43" fmla="*/ 35 h 48"/>
                <a:gd name="T44" fmla="*/ 14 w 60"/>
                <a:gd name="T45" fmla="*/ 39 h 48"/>
                <a:gd name="T46" fmla="*/ 9 w 60"/>
                <a:gd name="T47" fmla="*/ 42 h 48"/>
                <a:gd name="T48" fmla="*/ 5 w 60"/>
                <a:gd name="T49" fmla="*/ 45 h 48"/>
                <a:gd name="T50" fmla="*/ 0 w 60"/>
                <a:gd name="T51" fmla="*/ 48 h 48"/>
                <a:gd name="T52" fmla="*/ 22 w 60"/>
                <a:gd name="T53" fmla="*/ 48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60" h="48">
                  <a:moveTo>
                    <a:pt x="22" y="48"/>
                  </a:moveTo>
                  <a:cubicBezTo>
                    <a:pt x="22" y="45"/>
                    <a:pt x="21" y="43"/>
                    <a:pt x="23" y="41"/>
                  </a:cubicBezTo>
                  <a:cubicBezTo>
                    <a:pt x="25" y="40"/>
                    <a:pt x="28" y="39"/>
                    <a:pt x="29" y="37"/>
                  </a:cubicBezTo>
                  <a:cubicBezTo>
                    <a:pt x="30" y="37"/>
                    <a:pt x="32" y="37"/>
                    <a:pt x="33" y="37"/>
                  </a:cubicBezTo>
                  <a:cubicBezTo>
                    <a:pt x="34" y="36"/>
                    <a:pt x="36" y="36"/>
                    <a:pt x="38" y="35"/>
                  </a:cubicBezTo>
                  <a:cubicBezTo>
                    <a:pt x="39" y="34"/>
                    <a:pt x="39" y="33"/>
                    <a:pt x="40" y="32"/>
                  </a:cubicBezTo>
                  <a:cubicBezTo>
                    <a:pt x="41" y="31"/>
                    <a:pt x="44" y="32"/>
                    <a:pt x="45" y="31"/>
                  </a:cubicBezTo>
                  <a:cubicBezTo>
                    <a:pt x="46" y="30"/>
                    <a:pt x="46" y="29"/>
                    <a:pt x="46" y="28"/>
                  </a:cubicBezTo>
                  <a:cubicBezTo>
                    <a:pt x="46" y="26"/>
                    <a:pt x="49" y="26"/>
                    <a:pt x="50" y="25"/>
                  </a:cubicBezTo>
                  <a:cubicBezTo>
                    <a:pt x="51" y="24"/>
                    <a:pt x="51" y="23"/>
                    <a:pt x="53" y="23"/>
                  </a:cubicBezTo>
                  <a:cubicBezTo>
                    <a:pt x="54" y="23"/>
                    <a:pt x="57" y="24"/>
                    <a:pt x="58" y="24"/>
                  </a:cubicBezTo>
                  <a:cubicBezTo>
                    <a:pt x="60" y="23"/>
                    <a:pt x="56" y="17"/>
                    <a:pt x="56" y="16"/>
                  </a:cubicBezTo>
                  <a:cubicBezTo>
                    <a:pt x="56" y="14"/>
                    <a:pt x="56" y="12"/>
                    <a:pt x="56" y="10"/>
                  </a:cubicBezTo>
                  <a:cubicBezTo>
                    <a:pt x="55" y="9"/>
                    <a:pt x="55" y="8"/>
                    <a:pt x="55" y="7"/>
                  </a:cubicBezTo>
                  <a:cubicBezTo>
                    <a:pt x="53" y="7"/>
                    <a:pt x="52" y="6"/>
                    <a:pt x="51" y="6"/>
                  </a:cubicBezTo>
                  <a:cubicBezTo>
                    <a:pt x="50" y="5"/>
                    <a:pt x="48" y="6"/>
                    <a:pt x="47" y="6"/>
                  </a:cubicBezTo>
                  <a:cubicBezTo>
                    <a:pt x="46" y="5"/>
                    <a:pt x="44" y="6"/>
                    <a:pt x="42" y="6"/>
                  </a:cubicBezTo>
                  <a:cubicBezTo>
                    <a:pt x="40" y="6"/>
                    <a:pt x="36" y="0"/>
                    <a:pt x="35" y="4"/>
                  </a:cubicBezTo>
                  <a:cubicBezTo>
                    <a:pt x="34" y="7"/>
                    <a:pt x="33" y="10"/>
                    <a:pt x="30" y="13"/>
                  </a:cubicBezTo>
                  <a:cubicBezTo>
                    <a:pt x="27" y="16"/>
                    <a:pt x="23" y="16"/>
                    <a:pt x="20" y="19"/>
                  </a:cubicBezTo>
                  <a:cubicBezTo>
                    <a:pt x="18" y="21"/>
                    <a:pt x="17" y="24"/>
                    <a:pt x="16" y="27"/>
                  </a:cubicBezTo>
                  <a:cubicBezTo>
                    <a:pt x="16" y="29"/>
                    <a:pt x="17" y="32"/>
                    <a:pt x="16" y="35"/>
                  </a:cubicBezTo>
                  <a:cubicBezTo>
                    <a:pt x="15" y="36"/>
                    <a:pt x="14" y="38"/>
                    <a:pt x="14" y="39"/>
                  </a:cubicBezTo>
                  <a:cubicBezTo>
                    <a:pt x="13" y="41"/>
                    <a:pt x="11" y="41"/>
                    <a:pt x="9" y="42"/>
                  </a:cubicBezTo>
                  <a:cubicBezTo>
                    <a:pt x="8" y="43"/>
                    <a:pt x="7" y="44"/>
                    <a:pt x="5" y="45"/>
                  </a:cubicBezTo>
                  <a:cubicBezTo>
                    <a:pt x="4" y="46"/>
                    <a:pt x="2" y="46"/>
                    <a:pt x="0" y="48"/>
                  </a:cubicBezTo>
                  <a:lnTo>
                    <a:pt x="22" y="48"/>
                  </a:ln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74" name="Freeform 775">
              <a:extLst>
                <a:ext uri="{FF2B5EF4-FFF2-40B4-BE49-F238E27FC236}">
                  <a16:creationId xmlns:a16="http://schemas.microsoft.com/office/drawing/2014/main" id="{A0D0DD84-17CC-6CA1-59A6-17D0B72059DF}"/>
                </a:ext>
              </a:extLst>
            </p:cNvPr>
            <p:cNvSpPr>
              <a:spLocks/>
            </p:cNvSpPr>
            <p:nvPr/>
          </p:nvSpPr>
          <p:spPr bwMode="auto">
            <a:xfrm>
              <a:off x="11295736" y="7220495"/>
              <a:ext cx="968154" cy="923808"/>
            </a:xfrm>
            <a:custGeom>
              <a:avLst/>
              <a:gdLst>
                <a:gd name="T0" fmla="*/ 35 w 104"/>
                <a:gd name="T1" fmla="*/ 22 h 99"/>
                <a:gd name="T2" fmla="*/ 36 w 104"/>
                <a:gd name="T3" fmla="*/ 29 h 99"/>
                <a:gd name="T4" fmla="*/ 31 w 104"/>
                <a:gd name="T5" fmla="*/ 28 h 99"/>
                <a:gd name="T6" fmla="*/ 29 w 104"/>
                <a:gd name="T7" fmla="*/ 30 h 99"/>
                <a:gd name="T8" fmla="*/ 26 w 104"/>
                <a:gd name="T9" fmla="*/ 31 h 99"/>
                <a:gd name="T10" fmla="*/ 24 w 104"/>
                <a:gd name="T11" fmla="*/ 35 h 99"/>
                <a:gd name="T12" fmla="*/ 20 w 104"/>
                <a:gd name="T13" fmla="*/ 37 h 99"/>
                <a:gd name="T14" fmla="*/ 17 w 104"/>
                <a:gd name="T15" fmla="*/ 40 h 99"/>
                <a:gd name="T16" fmla="*/ 11 w 104"/>
                <a:gd name="T17" fmla="*/ 42 h 99"/>
                <a:gd name="T18" fmla="*/ 8 w 104"/>
                <a:gd name="T19" fmla="*/ 43 h 99"/>
                <a:gd name="T20" fmla="*/ 4 w 104"/>
                <a:gd name="T21" fmla="*/ 45 h 99"/>
                <a:gd name="T22" fmla="*/ 1 w 104"/>
                <a:gd name="T23" fmla="*/ 52 h 99"/>
                <a:gd name="T24" fmla="*/ 2 w 104"/>
                <a:gd name="T25" fmla="*/ 56 h 99"/>
                <a:gd name="T26" fmla="*/ 6 w 104"/>
                <a:gd name="T27" fmla="*/ 59 h 99"/>
                <a:gd name="T28" fmla="*/ 37 w 104"/>
                <a:gd name="T29" fmla="*/ 79 h 99"/>
                <a:gd name="T30" fmla="*/ 48 w 104"/>
                <a:gd name="T31" fmla="*/ 86 h 99"/>
                <a:gd name="T32" fmla="*/ 49 w 104"/>
                <a:gd name="T33" fmla="*/ 87 h 99"/>
                <a:gd name="T34" fmla="*/ 58 w 104"/>
                <a:gd name="T35" fmla="*/ 93 h 99"/>
                <a:gd name="T36" fmla="*/ 61 w 104"/>
                <a:gd name="T37" fmla="*/ 99 h 99"/>
                <a:gd name="T38" fmla="*/ 67 w 104"/>
                <a:gd name="T39" fmla="*/ 97 h 99"/>
                <a:gd name="T40" fmla="*/ 72 w 104"/>
                <a:gd name="T41" fmla="*/ 96 h 99"/>
                <a:gd name="T42" fmla="*/ 85 w 104"/>
                <a:gd name="T43" fmla="*/ 87 h 99"/>
                <a:gd name="T44" fmla="*/ 100 w 104"/>
                <a:gd name="T45" fmla="*/ 77 h 99"/>
                <a:gd name="T46" fmla="*/ 104 w 104"/>
                <a:gd name="T47" fmla="*/ 75 h 99"/>
                <a:gd name="T48" fmla="*/ 97 w 104"/>
                <a:gd name="T49" fmla="*/ 69 h 99"/>
                <a:gd name="T50" fmla="*/ 94 w 104"/>
                <a:gd name="T51" fmla="*/ 69 h 99"/>
                <a:gd name="T52" fmla="*/ 92 w 104"/>
                <a:gd name="T53" fmla="*/ 63 h 99"/>
                <a:gd name="T54" fmla="*/ 92 w 104"/>
                <a:gd name="T55" fmla="*/ 60 h 99"/>
                <a:gd name="T56" fmla="*/ 93 w 104"/>
                <a:gd name="T57" fmla="*/ 55 h 99"/>
                <a:gd name="T58" fmla="*/ 93 w 104"/>
                <a:gd name="T59" fmla="*/ 50 h 99"/>
                <a:gd name="T60" fmla="*/ 93 w 104"/>
                <a:gd name="T61" fmla="*/ 46 h 99"/>
                <a:gd name="T62" fmla="*/ 92 w 104"/>
                <a:gd name="T63" fmla="*/ 42 h 99"/>
                <a:gd name="T64" fmla="*/ 91 w 104"/>
                <a:gd name="T65" fmla="*/ 37 h 99"/>
                <a:gd name="T66" fmla="*/ 87 w 104"/>
                <a:gd name="T67" fmla="*/ 27 h 99"/>
                <a:gd name="T68" fmla="*/ 82 w 104"/>
                <a:gd name="T69" fmla="*/ 20 h 99"/>
                <a:gd name="T70" fmla="*/ 85 w 104"/>
                <a:gd name="T71" fmla="*/ 13 h 99"/>
                <a:gd name="T72" fmla="*/ 86 w 104"/>
                <a:gd name="T73" fmla="*/ 2 h 99"/>
                <a:gd name="T74" fmla="*/ 84 w 104"/>
                <a:gd name="T75" fmla="*/ 1 h 99"/>
                <a:gd name="T76" fmla="*/ 81 w 104"/>
                <a:gd name="T77" fmla="*/ 0 h 99"/>
                <a:gd name="T78" fmla="*/ 79 w 104"/>
                <a:gd name="T79" fmla="*/ 1 h 99"/>
                <a:gd name="T80" fmla="*/ 75 w 104"/>
                <a:gd name="T81" fmla="*/ 0 h 99"/>
                <a:gd name="T82" fmla="*/ 72 w 104"/>
                <a:gd name="T83" fmla="*/ 2 h 99"/>
                <a:gd name="T84" fmla="*/ 68 w 104"/>
                <a:gd name="T85" fmla="*/ 1 h 99"/>
                <a:gd name="T86" fmla="*/ 61 w 104"/>
                <a:gd name="T87" fmla="*/ 2 h 99"/>
                <a:gd name="T88" fmla="*/ 46 w 104"/>
                <a:gd name="T89" fmla="*/ 5 h 99"/>
                <a:gd name="T90" fmla="*/ 43 w 104"/>
                <a:gd name="T91" fmla="*/ 7 h 99"/>
                <a:gd name="T92" fmla="*/ 39 w 104"/>
                <a:gd name="T93" fmla="*/ 8 h 99"/>
                <a:gd name="T94" fmla="*/ 34 w 104"/>
                <a:gd name="T95" fmla="*/ 12 h 99"/>
                <a:gd name="T96" fmla="*/ 35 w 104"/>
                <a:gd name="T97" fmla="*/ 22 h 99"/>
                <a:gd name="T98" fmla="*/ 35 w 104"/>
                <a:gd name="T99" fmla="*/ 22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04" h="99">
                  <a:moveTo>
                    <a:pt x="35" y="22"/>
                  </a:moveTo>
                  <a:cubicBezTo>
                    <a:pt x="36" y="23"/>
                    <a:pt x="40" y="29"/>
                    <a:pt x="36" y="29"/>
                  </a:cubicBezTo>
                  <a:cubicBezTo>
                    <a:pt x="35" y="28"/>
                    <a:pt x="32" y="27"/>
                    <a:pt x="31" y="28"/>
                  </a:cubicBezTo>
                  <a:cubicBezTo>
                    <a:pt x="30" y="29"/>
                    <a:pt x="30" y="29"/>
                    <a:pt x="29" y="30"/>
                  </a:cubicBezTo>
                  <a:cubicBezTo>
                    <a:pt x="28" y="31"/>
                    <a:pt x="27" y="31"/>
                    <a:pt x="26" y="31"/>
                  </a:cubicBezTo>
                  <a:cubicBezTo>
                    <a:pt x="24" y="32"/>
                    <a:pt x="25" y="34"/>
                    <a:pt x="24" y="35"/>
                  </a:cubicBezTo>
                  <a:cubicBezTo>
                    <a:pt x="24" y="37"/>
                    <a:pt x="21" y="36"/>
                    <a:pt x="20" y="37"/>
                  </a:cubicBezTo>
                  <a:cubicBezTo>
                    <a:pt x="18" y="37"/>
                    <a:pt x="18" y="39"/>
                    <a:pt x="17" y="40"/>
                  </a:cubicBezTo>
                  <a:cubicBezTo>
                    <a:pt x="15" y="42"/>
                    <a:pt x="13" y="41"/>
                    <a:pt x="11" y="42"/>
                  </a:cubicBezTo>
                  <a:cubicBezTo>
                    <a:pt x="10" y="42"/>
                    <a:pt x="9" y="42"/>
                    <a:pt x="8" y="43"/>
                  </a:cubicBezTo>
                  <a:cubicBezTo>
                    <a:pt x="7" y="43"/>
                    <a:pt x="5" y="44"/>
                    <a:pt x="4" y="45"/>
                  </a:cubicBezTo>
                  <a:cubicBezTo>
                    <a:pt x="0" y="47"/>
                    <a:pt x="1" y="48"/>
                    <a:pt x="1" y="52"/>
                  </a:cubicBezTo>
                  <a:cubicBezTo>
                    <a:pt x="1" y="55"/>
                    <a:pt x="0" y="55"/>
                    <a:pt x="2" y="56"/>
                  </a:cubicBezTo>
                  <a:cubicBezTo>
                    <a:pt x="3" y="57"/>
                    <a:pt x="5" y="58"/>
                    <a:pt x="6" y="59"/>
                  </a:cubicBezTo>
                  <a:cubicBezTo>
                    <a:pt x="16" y="66"/>
                    <a:pt x="26" y="72"/>
                    <a:pt x="37" y="79"/>
                  </a:cubicBezTo>
                  <a:cubicBezTo>
                    <a:pt x="40" y="81"/>
                    <a:pt x="44" y="84"/>
                    <a:pt x="48" y="86"/>
                  </a:cubicBezTo>
                  <a:cubicBezTo>
                    <a:pt x="48" y="87"/>
                    <a:pt x="49" y="87"/>
                    <a:pt x="49" y="87"/>
                  </a:cubicBezTo>
                  <a:cubicBezTo>
                    <a:pt x="52" y="92"/>
                    <a:pt x="54" y="92"/>
                    <a:pt x="58" y="93"/>
                  </a:cubicBezTo>
                  <a:cubicBezTo>
                    <a:pt x="61" y="94"/>
                    <a:pt x="58" y="98"/>
                    <a:pt x="61" y="99"/>
                  </a:cubicBezTo>
                  <a:cubicBezTo>
                    <a:pt x="62" y="99"/>
                    <a:pt x="65" y="98"/>
                    <a:pt x="67" y="97"/>
                  </a:cubicBezTo>
                  <a:cubicBezTo>
                    <a:pt x="68" y="97"/>
                    <a:pt x="71" y="97"/>
                    <a:pt x="72" y="96"/>
                  </a:cubicBezTo>
                  <a:cubicBezTo>
                    <a:pt x="76" y="93"/>
                    <a:pt x="80" y="90"/>
                    <a:pt x="85" y="87"/>
                  </a:cubicBezTo>
                  <a:cubicBezTo>
                    <a:pt x="90" y="84"/>
                    <a:pt x="95" y="80"/>
                    <a:pt x="100" y="77"/>
                  </a:cubicBezTo>
                  <a:cubicBezTo>
                    <a:pt x="101" y="77"/>
                    <a:pt x="102" y="76"/>
                    <a:pt x="104" y="75"/>
                  </a:cubicBezTo>
                  <a:cubicBezTo>
                    <a:pt x="102" y="71"/>
                    <a:pt x="101" y="70"/>
                    <a:pt x="97" y="69"/>
                  </a:cubicBezTo>
                  <a:cubicBezTo>
                    <a:pt x="96" y="69"/>
                    <a:pt x="94" y="69"/>
                    <a:pt x="94" y="69"/>
                  </a:cubicBezTo>
                  <a:cubicBezTo>
                    <a:pt x="94" y="66"/>
                    <a:pt x="94" y="65"/>
                    <a:pt x="92" y="63"/>
                  </a:cubicBezTo>
                  <a:cubicBezTo>
                    <a:pt x="91" y="61"/>
                    <a:pt x="91" y="61"/>
                    <a:pt x="92" y="60"/>
                  </a:cubicBezTo>
                  <a:cubicBezTo>
                    <a:pt x="94" y="58"/>
                    <a:pt x="93" y="57"/>
                    <a:pt x="93" y="55"/>
                  </a:cubicBezTo>
                  <a:cubicBezTo>
                    <a:pt x="93" y="53"/>
                    <a:pt x="94" y="52"/>
                    <a:pt x="93" y="50"/>
                  </a:cubicBezTo>
                  <a:cubicBezTo>
                    <a:pt x="93" y="49"/>
                    <a:pt x="93" y="48"/>
                    <a:pt x="93" y="46"/>
                  </a:cubicBezTo>
                  <a:cubicBezTo>
                    <a:pt x="93" y="45"/>
                    <a:pt x="93" y="43"/>
                    <a:pt x="92" y="42"/>
                  </a:cubicBezTo>
                  <a:cubicBezTo>
                    <a:pt x="91" y="41"/>
                    <a:pt x="91" y="39"/>
                    <a:pt x="91" y="37"/>
                  </a:cubicBezTo>
                  <a:cubicBezTo>
                    <a:pt x="91" y="34"/>
                    <a:pt x="90" y="30"/>
                    <a:pt x="87" y="27"/>
                  </a:cubicBezTo>
                  <a:cubicBezTo>
                    <a:pt x="85" y="25"/>
                    <a:pt x="83" y="23"/>
                    <a:pt x="82" y="20"/>
                  </a:cubicBezTo>
                  <a:cubicBezTo>
                    <a:pt x="80" y="16"/>
                    <a:pt x="84" y="17"/>
                    <a:pt x="85" y="13"/>
                  </a:cubicBezTo>
                  <a:cubicBezTo>
                    <a:pt x="85" y="9"/>
                    <a:pt x="85" y="6"/>
                    <a:pt x="86" y="2"/>
                  </a:cubicBezTo>
                  <a:cubicBezTo>
                    <a:pt x="85" y="2"/>
                    <a:pt x="85" y="1"/>
                    <a:pt x="84" y="1"/>
                  </a:cubicBezTo>
                  <a:cubicBezTo>
                    <a:pt x="82" y="2"/>
                    <a:pt x="82" y="0"/>
                    <a:pt x="81" y="0"/>
                  </a:cubicBezTo>
                  <a:cubicBezTo>
                    <a:pt x="80" y="0"/>
                    <a:pt x="80" y="1"/>
                    <a:pt x="79" y="1"/>
                  </a:cubicBezTo>
                  <a:cubicBezTo>
                    <a:pt x="77" y="1"/>
                    <a:pt x="77" y="0"/>
                    <a:pt x="75" y="0"/>
                  </a:cubicBezTo>
                  <a:cubicBezTo>
                    <a:pt x="74" y="1"/>
                    <a:pt x="73" y="1"/>
                    <a:pt x="72" y="2"/>
                  </a:cubicBezTo>
                  <a:cubicBezTo>
                    <a:pt x="70" y="3"/>
                    <a:pt x="70" y="2"/>
                    <a:pt x="68" y="1"/>
                  </a:cubicBezTo>
                  <a:cubicBezTo>
                    <a:pt x="66" y="1"/>
                    <a:pt x="63" y="1"/>
                    <a:pt x="61" y="2"/>
                  </a:cubicBezTo>
                  <a:cubicBezTo>
                    <a:pt x="56" y="3"/>
                    <a:pt x="51" y="3"/>
                    <a:pt x="46" y="5"/>
                  </a:cubicBezTo>
                  <a:cubicBezTo>
                    <a:pt x="45" y="6"/>
                    <a:pt x="44" y="7"/>
                    <a:pt x="43" y="7"/>
                  </a:cubicBezTo>
                  <a:cubicBezTo>
                    <a:pt x="42" y="8"/>
                    <a:pt x="40" y="8"/>
                    <a:pt x="39" y="8"/>
                  </a:cubicBezTo>
                  <a:cubicBezTo>
                    <a:pt x="37" y="9"/>
                    <a:pt x="37" y="12"/>
                    <a:pt x="34" y="12"/>
                  </a:cubicBezTo>
                  <a:cubicBezTo>
                    <a:pt x="35" y="15"/>
                    <a:pt x="35" y="18"/>
                    <a:pt x="35" y="22"/>
                  </a:cubicBezTo>
                  <a:cubicBezTo>
                    <a:pt x="36" y="23"/>
                    <a:pt x="35" y="20"/>
                    <a:pt x="35" y="2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75" name="Freeform 776">
              <a:extLst>
                <a:ext uri="{FF2B5EF4-FFF2-40B4-BE49-F238E27FC236}">
                  <a16:creationId xmlns:a16="http://schemas.microsoft.com/office/drawing/2014/main" id="{1A7DBE26-54AF-7771-49CE-1829A3733B79}"/>
                </a:ext>
              </a:extLst>
            </p:cNvPr>
            <p:cNvSpPr>
              <a:spLocks/>
            </p:cNvSpPr>
            <p:nvPr/>
          </p:nvSpPr>
          <p:spPr bwMode="auto">
            <a:xfrm>
              <a:off x="8295732" y="3719582"/>
              <a:ext cx="2850322" cy="2124760"/>
            </a:xfrm>
            <a:custGeom>
              <a:avLst/>
              <a:gdLst>
                <a:gd name="T0" fmla="*/ 33 w 305"/>
                <a:gd name="T1" fmla="*/ 54 h 227"/>
                <a:gd name="T2" fmla="*/ 1 w 305"/>
                <a:gd name="T3" fmla="*/ 63 h 227"/>
                <a:gd name="T4" fmla="*/ 19 w 305"/>
                <a:gd name="T5" fmla="*/ 72 h 227"/>
                <a:gd name="T6" fmla="*/ 24 w 305"/>
                <a:gd name="T7" fmla="*/ 75 h 227"/>
                <a:gd name="T8" fmla="*/ 20 w 305"/>
                <a:gd name="T9" fmla="*/ 81 h 227"/>
                <a:gd name="T10" fmla="*/ 36 w 305"/>
                <a:gd name="T11" fmla="*/ 86 h 227"/>
                <a:gd name="T12" fmla="*/ 73 w 305"/>
                <a:gd name="T13" fmla="*/ 93 h 227"/>
                <a:gd name="T14" fmla="*/ 87 w 305"/>
                <a:gd name="T15" fmla="*/ 112 h 227"/>
                <a:gd name="T16" fmla="*/ 88 w 305"/>
                <a:gd name="T17" fmla="*/ 122 h 227"/>
                <a:gd name="T18" fmla="*/ 89 w 305"/>
                <a:gd name="T19" fmla="*/ 131 h 227"/>
                <a:gd name="T20" fmla="*/ 104 w 305"/>
                <a:gd name="T21" fmla="*/ 129 h 227"/>
                <a:gd name="T22" fmla="*/ 106 w 305"/>
                <a:gd name="T23" fmla="*/ 135 h 227"/>
                <a:gd name="T24" fmla="*/ 106 w 305"/>
                <a:gd name="T25" fmla="*/ 144 h 227"/>
                <a:gd name="T26" fmla="*/ 109 w 305"/>
                <a:gd name="T27" fmla="*/ 155 h 227"/>
                <a:gd name="T28" fmla="*/ 106 w 305"/>
                <a:gd name="T29" fmla="*/ 160 h 227"/>
                <a:gd name="T30" fmla="*/ 100 w 305"/>
                <a:gd name="T31" fmla="*/ 162 h 227"/>
                <a:gd name="T32" fmla="*/ 112 w 305"/>
                <a:gd name="T33" fmla="*/ 165 h 227"/>
                <a:gd name="T34" fmla="*/ 112 w 305"/>
                <a:gd name="T35" fmla="*/ 169 h 227"/>
                <a:gd name="T36" fmla="*/ 107 w 305"/>
                <a:gd name="T37" fmla="*/ 172 h 227"/>
                <a:gd name="T38" fmla="*/ 107 w 305"/>
                <a:gd name="T39" fmla="*/ 180 h 227"/>
                <a:gd name="T40" fmla="*/ 110 w 305"/>
                <a:gd name="T41" fmla="*/ 192 h 227"/>
                <a:gd name="T42" fmla="*/ 114 w 305"/>
                <a:gd name="T43" fmla="*/ 193 h 227"/>
                <a:gd name="T44" fmla="*/ 120 w 305"/>
                <a:gd name="T45" fmla="*/ 210 h 227"/>
                <a:gd name="T46" fmla="*/ 138 w 305"/>
                <a:gd name="T47" fmla="*/ 219 h 227"/>
                <a:gd name="T48" fmla="*/ 142 w 305"/>
                <a:gd name="T49" fmla="*/ 224 h 227"/>
                <a:gd name="T50" fmla="*/ 151 w 305"/>
                <a:gd name="T51" fmla="*/ 214 h 227"/>
                <a:gd name="T52" fmla="*/ 156 w 305"/>
                <a:gd name="T53" fmla="*/ 200 h 227"/>
                <a:gd name="T54" fmla="*/ 163 w 305"/>
                <a:gd name="T55" fmla="*/ 192 h 227"/>
                <a:gd name="T56" fmla="*/ 173 w 305"/>
                <a:gd name="T57" fmla="*/ 179 h 227"/>
                <a:gd name="T58" fmla="*/ 193 w 305"/>
                <a:gd name="T59" fmla="*/ 173 h 227"/>
                <a:gd name="T60" fmla="*/ 216 w 305"/>
                <a:gd name="T61" fmla="*/ 160 h 227"/>
                <a:gd name="T62" fmla="*/ 232 w 305"/>
                <a:gd name="T63" fmla="*/ 142 h 227"/>
                <a:gd name="T64" fmla="*/ 234 w 305"/>
                <a:gd name="T65" fmla="*/ 130 h 227"/>
                <a:gd name="T66" fmla="*/ 253 w 305"/>
                <a:gd name="T67" fmla="*/ 129 h 227"/>
                <a:gd name="T68" fmla="*/ 233 w 305"/>
                <a:gd name="T69" fmla="*/ 119 h 227"/>
                <a:gd name="T70" fmla="*/ 238 w 305"/>
                <a:gd name="T71" fmla="*/ 113 h 227"/>
                <a:gd name="T72" fmla="*/ 262 w 305"/>
                <a:gd name="T73" fmla="*/ 112 h 227"/>
                <a:gd name="T74" fmla="*/ 258 w 305"/>
                <a:gd name="T75" fmla="*/ 106 h 227"/>
                <a:gd name="T76" fmla="*/ 266 w 305"/>
                <a:gd name="T77" fmla="*/ 95 h 227"/>
                <a:gd name="T78" fmla="*/ 253 w 305"/>
                <a:gd name="T79" fmla="*/ 80 h 227"/>
                <a:gd name="T80" fmla="*/ 263 w 305"/>
                <a:gd name="T81" fmla="*/ 66 h 227"/>
                <a:gd name="T82" fmla="*/ 268 w 305"/>
                <a:gd name="T83" fmla="*/ 51 h 227"/>
                <a:gd name="T84" fmla="*/ 283 w 305"/>
                <a:gd name="T85" fmla="*/ 38 h 227"/>
                <a:gd name="T86" fmla="*/ 291 w 305"/>
                <a:gd name="T87" fmla="*/ 33 h 227"/>
                <a:gd name="T88" fmla="*/ 259 w 305"/>
                <a:gd name="T89" fmla="*/ 28 h 227"/>
                <a:gd name="T90" fmla="*/ 238 w 305"/>
                <a:gd name="T91" fmla="*/ 21 h 227"/>
                <a:gd name="T92" fmla="*/ 256 w 305"/>
                <a:gd name="T93" fmla="*/ 14 h 227"/>
                <a:gd name="T94" fmla="*/ 206 w 305"/>
                <a:gd name="T95" fmla="*/ 8 h 227"/>
                <a:gd name="T96" fmla="*/ 213 w 305"/>
                <a:gd name="T97" fmla="*/ 0 h 227"/>
                <a:gd name="T98" fmla="*/ 173 w 305"/>
                <a:gd name="T99" fmla="*/ 8 h 227"/>
                <a:gd name="T100" fmla="*/ 155 w 305"/>
                <a:gd name="T101" fmla="*/ 10 h 227"/>
                <a:gd name="T102" fmla="*/ 154 w 305"/>
                <a:gd name="T103" fmla="*/ 11 h 227"/>
                <a:gd name="T104" fmla="*/ 140 w 305"/>
                <a:gd name="T105" fmla="*/ 14 h 227"/>
                <a:gd name="T106" fmla="*/ 111 w 305"/>
                <a:gd name="T107" fmla="*/ 14 h 227"/>
                <a:gd name="T108" fmla="*/ 98 w 305"/>
                <a:gd name="T109" fmla="*/ 23 h 227"/>
                <a:gd name="T110" fmla="*/ 73 w 305"/>
                <a:gd name="T111" fmla="*/ 21 h 227"/>
                <a:gd name="T112" fmla="*/ 55 w 305"/>
                <a:gd name="T113" fmla="*/ 30 h 2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05" h="227">
                  <a:moveTo>
                    <a:pt x="32" y="37"/>
                  </a:moveTo>
                  <a:cubicBezTo>
                    <a:pt x="31" y="38"/>
                    <a:pt x="26" y="40"/>
                    <a:pt x="27" y="41"/>
                  </a:cubicBezTo>
                  <a:cubicBezTo>
                    <a:pt x="28" y="42"/>
                    <a:pt x="30" y="42"/>
                    <a:pt x="32" y="43"/>
                  </a:cubicBezTo>
                  <a:cubicBezTo>
                    <a:pt x="34" y="43"/>
                    <a:pt x="36" y="43"/>
                    <a:pt x="39" y="43"/>
                  </a:cubicBezTo>
                  <a:cubicBezTo>
                    <a:pt x="39" y="43"/>
                    <a:pt x="44" y="42"/>
                    <a:pt x="45" y="42"/>
                  </a:cubicBezTo>
                  <a:cubicBezTo>
                    <a:pt x="44" y="42"/>
                    <a:pt x="42" y="43"/>
                    <a:pt x="41" y="44"/>
                  </a:cubicBezTo>
                  <a:cubicBezTo>
                    <a:pt x="40" y="45"/>
                    <a:pt x="39" y="46"/>
                    <a:pt x="40" y="48"/>
                  </a:cubicBezTo>
                  <a:cubicBezTo>
                    <a:pt x="42" y="50"/>
                    <a:pt x="36" y="55"/>
                    <a:pt x="33" y="54"/>
                  </a:cubicBezTo>
                  <a:cubicBezTo>
                    <a:pt x="32" y="53"/>
                    <a:pt x="30" y="54"/>
                    <a:pt x="28" y="54"/>
                  </a:cubicBezTo>
                  <a:cubicBezTo>
                    <a:pt x="27" y="53"/>
                    <a:pt x="25" y="54"/>
                    <a:pt x="24" y="54"/>
                  </a:cubicBezTo>
                  <a:cubicBezTo>
                    <a:pt x="23" y="54"/>
                    <a:pt x="21" y="54"/>
                    <a:pt x="20" y="56"/>
                  </a:cubicBezTo>
                  <a:cubicBezTo>
                    <a:pt x="19" y="57"/>
                    <a:pt x="18" y="57"/>
                    <a:pt x="16" y="57"/>
                  </a:cubicBezTo>
                  <a:cubicBezTo>
                    <a:pt x="13" y="58"/>
                    <a:pt x="10" y="59"/>
                    <a:pt x="7" y="59"/>
                  </a:cubicBezTo>
                  <a:cubicBezTo>
                    <a:pt x="6" y="59"/>
                    <a:pt x="4" y="58"/>
                    <a:pt x="4" y="59"/>
                  </a:cubicBezTo>
                  <a:cubicBezTo>
                    <a:pt x="3" y="60"/>
                    <a:pt x="0" y="60"/>
                    <a:pt x="0" y="62"/>
                  </a:cubicBezTo>
                  <a:cubicBezTo>
                    <a:pt x="0" y="63"/>
                    <a:pt x="1" y="62"/>
                    <a:pt x="1" y="63"/>
                  </a:cubicBezTo>
                  <a:cubicBezTo>
                    <a:pt x="1" y="63"/>
                    <a:pt x="0" y="64"/>
                    <a:pt x="0" y="64"/>
                  </a:cubicBezTo>
                  <a:cubicBezTo>
                    <a:pt x="0" y="65"/>
                    <a:pt x="2" y="67"/>
                    <a:pt x="3" y="68"/>
                  </a:cubicBezTo>
                  <a:cubicBezTo>
                    <a:pt x="3" y="68"/>
                    <a:pt x="4" y="67"/>
                    <a:pt x="4" y="67"/>
                  </a:cubicBezTo>
                  <a:cubicBezTo>
                    <a:pt x="5" y="66"/>
                    <a:pt x="6" y="67"/>
                    <a:pt x="7" y="68"/>
                  </a:cubicBezTo>
                  <a:cubicBezTo>
                    <a:pt x="8" y="68"/>
                    <a:pt x="13" y="69"/>
                    <a:pt x="13" y="67"/>
                  </a:cubicBezTo>
                  <a:cubicBezTo>
                    <a:pt x="13" y="68"/>
                    <a:pt x="12" y="68"/>
                    <a:pt x="13" y="69"/>
                  </a:cubicBezTo>
                  <a:cubicBezTo>
                    <a:pt x="13" y="70"/>
                    <a:pt x="15" y="71"/>
                    <a:pt x="16" y="71"/>
                  </a:cubicBezTo>
                  <a:cubicBezTo>
                    <a:pt x="17" y="72"/>
                    <a:pt x="18" y="72"/>
                    <a:pt x="19" y="72"/>
                  </a:cubicBezTo>
                  <a:cubicBezTo>
                    <a:pt x="21" y="72"/>
                    <a:pt x="21" y="70"/>
                    <a:pt x="22" y="71"/>
                  </a:cubicBezTo>
                  <a:cubicBezTo>
                    <a:pt x="24" y="71"/>
                    <a:pt x="27" y="71"/>
                    <a:pt x="28" y="71"/>
                  </a:cubicBezTo>
                  <a:cubicBezTo>
                    <a:pt x="29" y="71"/>
                    <a:pt x="29" y="70"/>
                    <a:pt x="30" y="69"/>
                  </a:cubicBezTo>
                  <a:cubicBezTo>
                    <a:pt x="31" y="69"/>
                    <a:pt x="34" y="71"/>
                    <a:pt x="34" y="72"/>
                  </a:cubicBezTo>
                  <a:cubicBezTo>
                    <a:pt x="34" y="73"/>
                    <a:pt x="24" y="72"/>
                    <a:pt x="22" y="73"/>
                  </a:cubicBezTo>
                  <a:cubicBezTo>
                    <a:pt x="20" y="73"/>
                    <a:pt x="23" y="74"/>
                    <a:pt x="24" y="74"/>
                  </a:cubicBezTo>
                  <a:cubicBezTo>
                    <a:pt x="26" y="75"/>
                    <a:pt x="27" y="74"/>
                    <a:pt x="29" y="75"/>
                  </a:cubicBezTo>
                  <a:cubicBezTo>
                    <a:pt x="28" y="74"/>
                    <a:pt x="26" y="75"/>
                    <a:pt x="24" y="75"/>
                  </a:cubicBezTo>
                  <a:cubicBezTo>
                    <a:pt x="21" y="75"/>
                    <a:pt x="18" y="74"/>
                    <a:pt x="15" y="74"/>
                  </a:cubicBezTo>
                  <a:cubicBezTo>
                    <a:pt x="13" y="74"/>
                    <a:pt x="9" y="74"/>
                    <a:pt x="9" y="76"/>
                  </a:cubicBezTo>
                  <a:cubicBezTo>
                    <a:pt x="8" y="77"/>
                    <a:pt x="11" y="78"/>
                    <a:pt x="12" y="78"/>
                  </a:cubicBezTo>
                  <a:cubicBezTo>
                    <a:pt x="13" y="78"/>
                    <a:pt x="15" y="77"/>
                    <a:pt x="15" y="77"/>
                  </a:cubicBezTo>
                  <a:cubicBezTo>
                    <a:pt x="16" y="78"/>
                    <a:pt x="15" y="78"/>
                    <a:pt x="15" y="79"/>
                  </a:cubicBezTo>
                  <a:cubicBezTo>
                    <a:pt x="16" y="80"/>
                    <a:pt x="18" y="80"/>
                    <a:pt x="19" y="80"/>
                  </a:cubicBezTo>
                  <a:cubicBezTo>
                    <a:pt x="21" y="80"/>
                    <a:pt x="23" y="80"/>
                    <a:pt x="25" y="80"/>
                  </a:cubicBezTo>
                  <a:cubicBezTo>
                    <a:pt x="25" y="80"/>
                    <a:pt x="21" y="81"/>
                    <a:pt x="20" y="81"/>
                  </a:cubicBezTo>
                  <a:cubicBezTo>
                    <a:pt x="16" y="82"/>
                    <a:pt x="19" y="84"/>
                    <a:pt x="21" y="85"/>
                  </a:cubicBezTo>
                  <a:cubicBezTo>
                    <a:pt x="23" y="86"/>
                    <a:pt x="25" y="86"/>
                    <a:pt x="27" y="87"/>
                  </a:cubicBezTo>
                  <a:cubicBezTo>
                    <a:pt x="27" y="87"/>
                    <a:pt x="31" y="87"/>
                    <a:pt x="31" y="87"/>
                  </a:cubicBezTo>
                  <a:cubicBezTo>
                    <a:pt x="31" y="87"/>
                    <a:pt x="29" y="86"/>
                    <a:pt x="29" y="85"/>
                  </a:cubicBezTo>
                  <a:cubicBezTo>
                    <a:pt x="29" y="84"/>
                    <a:pt x="31" y="85"/>
                    <a:pt x="31" y="85"/>
                  </a:cubicBezTo>
                  <a:cubicBezTo>
                    <a:pt x="32" y="86"/>
                    <a:pt x="33" y="85"/>
                    <a:pt x="34" y="84"/>
                  </a:cubicBezTo>
                  <a:cubicBezTo>
                    <a:pt x="34" y="84"/>
                    <a:pt x="35" y="83"/>
                    <a:pt x="36" y="83"/>
                  </a:cubicBezTo>
                  <a:cubicBezTo>
                    <a:pt x="37" y="84"/>
                    <a:pt x="36" y="86"/>
                    <a:pt x="36" y="86"/>
                  </a:cubicBezTo>
                  <a:cubicBezTo>
                    <a:pt x="37" y="87"/>
                    <a:pt x="40" y="85"/>
                    <a:pt x="41" y="85"/>
                  </a:cubicBezTo>
                  <a:cubicBezTo>
                    <a:pt x="43" y="84"/>
                    <a:pt x="43" y="84"/>
                    <a:pt x="44" y="85"/>
                  </a:cubicBezTo>
                  <a:cubicBezTo>
                    <a:pt x="45" y="86"/>
                    <a:pt x="46" y="84"/>
                    <a:pt x="47" y="84"/>
                  </a:cubicBezTo>
                  <a:cubicBezTo>
                    <a:pt x="48" y="83"/>
                    <a:pt x="50" y="84"/>
                    <a:pt x="51" y="84"/>
                  </a:cubicBezTo>
                  <a:cubicBezTo>
                    <a:pt x="54" y="84"/>
                    <a:pt x="58" y="85"/>
                    <a:pt x="61" y="86"/>
                  </a:cubicBezTo>
                  <a:cubicBezTo>
                    <a:pt x="63" y="86"/>
                    <a:pt x="65" y="88"/>
                    <a:pt x="67" y="88"/>
                  </a:cubicBezTo>
                  <a:cubicBezTo>
                    <a:pt x="69" y="88"/>
                    <a:pt x="71" y="89"/>
                    <a:pt x="72" y="90"/>
                  </a:cubicBezTo>
                  <a:cubicBezTo>
                    <a:pt x="74" y="91"/>
                    <a:pt x="73" y="92"/>
                    <a:pt x="73" y="93"/>
                  </a:cubicBezTo>
                  <a:cubicBezTo>
                    <a:pt x="73" y="94"/>
                    <a:pt x="75" y="96"/>
                    <a:pt x="76" y="96"/>
                  </a:cubicBezTo>
                  <a:cubicBezTo>
                    <a:pt x="77" y="97"/>
                    <a:pt x="79" y="96"/>
                    <a:pt x="80" y="97"/>
                  </a:cubicBezTo>
                  <a:cubicBezTo>
                    <a:pt x="80" y="99"/>
                    <a:pt x="82" y="100"/>
                    <a:pt x="83" y="101"/>
                  </a:cubicBezTo>
                  <a:cubicBezTo>
                    <a:pt x="84" y="102"/>
                    <a:pt x="83" y="104"/>
                    <a:pt x="84" y="105"/>
                  </a:cubicBezTo>
                  <a:cubicBezTo>
                    <a:pt x="84" y="106"/>
                    <a:pt x="86" y="107"/>
                    <a:pt x="86" y="109"/>
                  </a:cubicBezTo>
                  <a:cubicBezTo>
                    <a:pt x="86" y="110"/>
                    <a:pt x="85" y="110"/>
                    <a:pt x="86" y="111"/>
                  </a:cubicBezTo>
                  <a:cubicBezTo>
                    <a:pt x="86" y="111"/>
                    <a:pt x="87" y="112"/>
                    <a:pt x="87" y="112"/>
                  </a:cubicBezTo>
                  <a:cubicBezTo>
                    <a:pt x="87" y="112"/>
                    <a:pt x="87" y="112"/>
                    <a:pt x="87" y="112"/>
                  </a:cubicBezTo>
                  <a:cubicBezTo>
                    <a:pt x="88" y="111"/>
                    <a:pt x="90" y="113"/>
                    <a:pt x="89" y="114"/>
                  </a:cubicBezTo>
                  <a:cubicBezTo>
                    <a:pt x="88" y="115"/>
                    <a:pt x="88" y="115"/>
                    <a:pt x="88" y="117"/>
                  </a:cubicBezTo>
                  <a:cubicBezTo>
                    <a:pt x="88" y="116"/>
                    <a:pt x="90" y="115"/>
                    <a:pt x="91" y="117"/>
                  </a:cubicBezTo>
                  <a:cubicBezTo>
                    <a:pt x="91" y="118"/>
                    <a:pt x="91" y="118"/>
                    <a:pt x="91" y="119"/>
                  </a:cubicBezTo>
                  <a:cubicBezTo>
                    <a:pt x="91" y="119"/>
                    <a:pt x="91" y="121"/>
                    <a:pt x="91" y="120"/>
                  </a:cubicBezTo>
                  <a:cubicBezTo>
                    <a:pt x="91" y="121"/>
                    <a:pt x="93" y="121"/>
                    <a:pt x="93" y="121"/>
                  </a:cubicBezTo>
                  <a:cubicBezTo>
                    <a:pt x="92" y="120"/>
                    <a:pt x="89" y="126"/>
                    <a:pt x="90" y="122"/>
                  </a:cubicBezTo>
                  <a:cubicBezTo>
                    <a:pt x="90" y="122"/>
                    <a:pt x="88" y="121"/>
                    <a:pt x="88" y="122"/>
                  </a:cubicBezTo>
                  <a:cubicBezTo>
                    <a:pt x="88" y="122"/>
                    <a:pt x="89" y="122"/>
                    <a:pt x="89" y="122"/>
                  </a:cubicBezTo>
                  <a:cubicBezTo>
                    <a:pt x="89" y="123"/>
                    <a:pt x="86" y="123"/>
                    <a:pt x="87" y="124"/>
                  </a:cubicBezTo>
                  <a:cubicBezTo>
                    <a:pt x="87" y="124"/>
                    <a:pt x="90" y="125"/>
                    <a:pt x="89" y="125"/>
                  </a:cubicBezTo>
                  <a:cubicBezTo>
                    <a:pt x="87" y="127"/>
                    <a:pt x="91" y="127"/>
                    <a:pt x="92" y="126"/>
                  </a:cubicBezTo>
                  <a:cubicBezTo>
                    <a:pt x="91" y="127"/>
                    <a:pt x="90" y="127"/>
                    <a:pt x="88" y="127"/>
                  </a:cubicBezTo>
                  <a:cubicBezTo>
                    <a:pt x="88" y="127"/>
                    <a:pt x="86" y="129"/>
                    <a:pt x="86" y="129"/>
                  </a:cubicBezTo>
                  <a:cubicBezTo>
                    <a:pt x="86" y="129"/>
                    <a:pt x="87" y="130"/>
                    <a:pt x="87" y="130"/>
                  </a:cubicBezTo>
                  <a:cubicBezTo>
                    <a:pt x="89" y="131"/>
                    <a:pt x="88" y="131"/>
                    <a:pt x="89" y="131"/>
                  </a:cubicBezTo>
                  <a:cubicBezTo>
                    <a:pt x="90" y="131"/>
                    <a:pt x="94" y="133"/>
                    <a:pt x="95" y="131"/>
                  </a:cubicBezTo>
                  <a:cubicBezTo>
                    <a:pt x="95" y="128"/>
                    <a:pt x="97" y="129"/>
                    <a:pt x="98" y="128"/>
                  </a:cubicBezTo>
                  <a:cubicBezTo>
                    <a:pt x="98" y="128"/>
                    <a:pt x="96" y="122"/>
                    <a:pt x="96" y="122"/>
                  </a:cubicBezTo>
                  <a:cubicBezTo>
                    <a:pt x="96" y="123"/>
                    <a:pt x="98" y="126"/>
                    <a:pt x="98" y="126"/>
                  </a:cubicBezTo>
                  <a:cubicBezTo>
                    <a:pt x="99" y="128"/>
                    <a:pt x="100" y="126"/>
                    <a:pt x="101" y="126"/>
                  </a:cubicBezTo>
                  <a:cubicBezTo>
                    <a:pt x="101" y="126"/>
                    <a:pt x="98" y="130"/>
                    <a:pt x="98" y="130"/>
                  </a:cubicBezTo>
                  <a:cubicBezTo>
                    <a:pt x="98" y="130"/>
                    <a:pt x="102" y="129"/>
                    <a:pt x="102" y="129"/>
                  </a:cubicBezTo>
                  <a:cubicBezTo>
                    <a:pt x="103" y="129"/>
                    <a:pt x="104" y="129"/>
                    <a:pt x="104" y="129"/>
                  </a:cubicBezTo>
                  <a:cubicBezTo>
                    <a:pt x="105" y="129"/>
                    <a:pt x="106" y="128"/>
                    <a:pt x="107" y="128"/>
                  </a:cubicBezTo>
                  <a:cubicBezTo>
                    <a:pt x="107" y="129"/>
                    <a:pt x="106" y="130"/>
                    <a:pt x="105" y="130"/>
                  </a:cubicBezTo>
                  <a:cubicBezTo>
                    <a:pt x="104" y="130"/>
                    <a:pt x="102" y="130"/>
                    <a:pt x="101" y="131"/>
                  </a:cubicBezTo>
                  <a:cubicBezTo>
                    <a:pt x="100" y="132"/>
                    <a:pt x="103" y="131"/>
                    <a:pt x="103" y="131"/>
                  </a:cubicBezTo>
                  <a:cubicBezTo>
                    <a:pt x="105" y="131"/>
                    <a:pt x="107" y="131"/>
                    <a:pt x="109" y="131"/>
                  </a:cubicBezTo>
                  <a:cubicBezTo>
                    <a:pt x="108" y="131"/>
                    <a:pt x="104" y="131"/>
                    <a:pt x="104" y="132"/>
                  </a:cubicBezTo>
                  <a:cubicBezTo>
                    <a:pt x="104" y="132"/>
                    <a:pt x="106" y="133"/>
                    <a:pt x="106" y="134"/>
                  </a:cubicBezTo>
                  <a:cubicBezTo>
                    <a:pt x="106" y="134"/>
                    <a:pt x="106" y="135"/>
                    <a:pt x="106" y="135"/>
                  </a:cubicBezTo>
                  <a:cubicBezTo>
                    <a:pt x="106" y="136"/>
                    <a:pt x="105" y="136"/>
                    <a:pt x="106" y="137"/>
                  </a:cubicBezTo>
                  <a:cubicBezTo>
                    <a:pt x="106" y="137"/>
                    <a:pt x="108" y="136"/>
                    <a:pt x="109" y="136"/>
                  </a:cubicBezTo>
                  <a:cubicBezTo>
                    <a:pt x="110" y="136"/>
                    <a:pt x="109" y="136"/>
                    <a:pt x="110" y="137"/>
                  </a:cubicBezTo>
                  <a:cubicBezTo>
                    <a:pt x="111" y="138"/>
                    <a:pt x="111" y="139"/>
                    <a:pt x="112" y="140"/>
                  </a:cubicBezTo>
                  <a:cubicBezTo>
                    <a:pt x="112" y="141"/>
                    <a:pt x="109" y="141"/>
                    <a:pt x="109" y="141"/>
                  </a:cubicBezTo>
                  <a:cubicBezTo>
                    <a:pt x="105" y="138"/>
                    <a:pt x="99" y="136"/>
                    <a:pt x="95" y="137"/>
                  </a:cubicBezTo>
                  <a:cubicBezTo>
                    <a:pt x="91" y="137"/>
                    <a:pt x="96" y="140"/>
                    <a:pt x="98" y="140"/>
                  </a:cubicBezTo>
                  <a:cubicBezTo>
                    <a:pt x="101" y="141"/>
                    <a:pt x="103" y="144"/>
                    <a:pt x="106" y="144"/>
                  </a:cubicBezTo>
                  <a:cubicBezTo>
                    <a:pt x="107" y="144"/>
                    <a:pt x="108" y="143"/>
                    <a:pt x="110" y="143"/>
                  </a:cubicBezTo>
                  <a:cubicBezTo>
                    <a:pt x="110" y="144"/>
                    <a:pt x="113" y="144"/>
                    <a:pt x="113" y="144"/>
                  </a:cubicBezTo>
                  <a:cubicBezTo>
                    <a:pt x="114" y="145"/>
                    <a:pt x="113" y="146"/>
                    <a:pt x="113" y="146"/>
                  </a:cubicBezTo>
                  <a:cubicBezTo>
                    <a:pt x="110" y="147"/>
                    <a:pt x="114" y="148"/>
                    <a:pt x="113" y="149"/>
                  </a:cubicBezTo>
                  <a:cubicBezTo>
                    <a:pt x="113" y="150"/>
                    <a:pt x="111" y="149"/>
                    <a:pt x="111" y="151"/>
                  </a:cubicBezTo>
                  <a:cubicBezTo>
                    <a:pt x="111" y="152"/>
                    <a:pt x="113" y="152"/>
                    <a:pt x="113" y="152"/>
                  </a:cubicBezTo>
                  <a:cubicBezTo>
                    <a:pt x="112" y="153"/>
                    <a:pt x="110" y="151"/>
                    <a:pt x="110" y="152"/>
                  </a:cubicBezTo>
                  <a:cubicBezTo>
                    <a:pt x="109" y="153"/>
                    <a:pt x="109" y="154"/>
                    <a:pt x="109" y="155"/>
                  </a:cubicBezTo>
                  <a:cubicBezTo>
                    <a:pt x="109" y="155"/>
                    <a:pt x="111" y="155"/>
                    <a:pt x="111" y="155"/>
                  </a:cubicBezTo>
                  <a:cubicBezTo>
                    <a:pt x="111" y="156"/>
                    <a:pt x="109" y="157"/>
                    <a:pt x="108" y="157"/>
                  </a:cubicBezTo>
                  <a:cubicBezTo>
                    <a:pt x="107" y="157"/>
                    <a:pt x="106" y="157"/>
                    <a:pt x="105" y="157"/>
                  </a:cubicBezTo>
                  <a:cubicBezTo>
                    <a:pt x="104" y="156"/>
                    <a:pt x="103" y="156"/>
                    <a:pt x="102" y="157"/>
                  </a:cubicBezTo>
                  <a:cubicBezTo>
                    <a:pt x="101" y="158"/>
                    <a:pt x="101" y="157"/>
                    <a:pt x="100" y="158"/>
                  </a:cubicBezTo>
                  <a:cubicBezTo>
                    <a:pt x="100" y="158"/>
                    <a:pt x="103" y="161"/>
                    <a:pt x="104" y="161"/>
                  </a:cubicBezTo>
                  <a:cubicBezTo>
                    <a:pt x="104" y="160"/>
                    <a:pt x="104" y="160"/>
                    <a:pt x="103" y="160"/>
                  </a:cubicBezTo>
                  <a:cubicBezTo>
                    <a:pt x="103" y="160"/>
                    <a:pt x="106" y="160"/>
                    <a:pt x="106" y="160"/>
                  </a:cubicBezTo>
                  <a:cubicBezTo>
                    <a:pt x="106" y="160"/>
                    <a:pt x="111" y="158"/>
                    <a:pt x="111" y="159"/>
                  </a:cubicBezTo>
                  <a:cubicBezTo>
                    <a:pt x="110" y="159"/>
                    <a:pt x="109" y="159"/>
                    <a:pt x="108" y="160"/>
                  </a:cubicBezTo>
                  <a:cubicBezTo>
                    <a:pt x="109" y="159"/>
                    <a:pt x="111" y="161"/>
                    <a:pt x="110" y="161"/>
                  </a:cubicBezTo>
                  <a:cubicBezTo>
                    <a:pt x="111" y="161"/>
                    <a:pt x="114" y="162"/>
                    <a:pt x="115" y="162"/>
                  </a:cubicBezTo>
                  <a:cubicBezTo>
                    <a:pt x="114" y="162"/>
                    <a:pt x="112" y="162"/>
                    <a:pt x="112" y="162"/>
                  </a:cubicBezTo>
                  <a:cubicBezTo>
                    <a:pt x="112" y="162"/>
                    <a:pt x="116" y="165"/>
                    <a:pt x="116" y="165"/>
                  </a:cubicBezTo>
                  <a:cubicBezTo>
                    <a:pt x="113" y="165"/>
                    <a:pt x="111" y="161"/>
                    <a:pt x="108" y="161"/>
                  </a:cubicBezTo>
                  <a:cubicBezTo>
                    <a:pt x="106" y="161"/>
                    <a:pt x="101" y="160"/>
                    <a:pt x="100" y="162"/>
                  </a:cubicBezTo>
                  <a:cubicBezTo>
                    <a:pt x="100" y="163"/>
                    <a:pt x="99" y="163"/>
                    <a:pt x="98" y="164"/>
                  </a:cubicBezTo>
                  <a:cubicBezTo>
                    <a:pt x="97" y="164"/>
                    <a:pt x="97" y="166"/>
                    <a:pt x="98" y="165"/>
                  </a:cubicBezTo>
                  <a:cubicBezTo>
                    <a:pt x="100" y="165"/>
                    <a:pt x="102" y="164"/>
                    <a:pt x="103" y="162"/>
                  </a:cubicBezTo>
                  <a:cubicBezTo>
                    <a:pt x="103" y="163"/>
                    <a:pt x="105" y="163"/>
                    <a:pt x="105" y="163"/>
                  </a:cubicBezTo>
                  <a:cubicBezTo>
                    <a:pt x="106" y="163"/>
                    <a:pt x="108" y="166"/>
                    <a:pt x="108" y="163"/>
                  </a:cubicBezTo>
                  <a:cubicBezTo>
                    <a:pt x="108" y="162"/>
                    <a:pt x="110" y="164"/>
                    <a:pt x="110" y="164"/>
                  </a:cubicBezTo>
                  <a:cubicBezTo>
                    <a:pt x="110" y="164"/>
                    <a:pt x="114" y="164"/>
                    <a:pt x="113" y="165"/>
                  </a:cubicBezTo>
                  <a:cubicBezTo>
                    <a:pt x="113" y="165"/>
                    <a:pt x="112" y="165"/>
                    <a:pt x="112" y="165"/>
                  </a:cubicBezTo>
                  <a:cubicBezTo>
                    <a:pt x="112" y="165"/>
                    <a:pt x="114" y="166"/>
                    <a:pt x="114" y="166"/>
                  </a:cubicBezTo>
                  <a:cubicBezTo>
                    <a:pt x="113" y="166"/>
                    <a:pt x="111" y="166"/>
                    <a:pt x="110" y="165"/>
                  </a:cubicBezTo>
                  <a:cubicBezTo>
                    <a:pt x="109" y="164"/>
                    <a:pt x="109" y="165"/>
                    <a:pt x="109" y="166"/>
                  </a:cubicBezTo>
                  <a:cubicBezTo>
                    <a:pt x="109" y="165"/>
                    <a:pt x="103" y="164"/>
                    <a:pt x="102" y="164"/>
                  </a:cubicBezTo>
                  <a:cubicBezTo>
                    <a:pt x="101" y="164"/>
                    <a:pt x="95" y="166"/>
                    <a:pt x="96" y="168"/>
                  </a:cubicBezTo>
                  <a:cubicBezTo>
                    <a:pt x="97" y="169"/>
                    <a:pt x="103" y="167"/>
                    <a:pt x="104" y="167"/>
                  </a:cubicBezTo>
                  <a:cubicBezTo>
                    <a:pt x="105" y="167"/>
                    <a:pt x="107" y="167"/>
                    <a:pt x="108" y="168"/>
                  </a:cubicBezTo>
                  <a:cubicBezTo>
                    <a:pt x="108" y="168"/>
                    <a:pt x="112" y="169"/>
                    <a:pt x="112" y="169"/>
                  </a:cubicBezTo>
                  <a:cubicBezTo>
                    <a:pt x="112" y="170"/>
                    <a:pt x="107" y="168"/>
                    <a:pt x="107" y="168"/>
                  </a:cubicBezTo>
                  <a:cubicBezTo>
                    <a:pt x="105" y="167"/>
                    <a:pt x="102" y="168"/>
                    <a:pt x="100" y="168"/>
                  </a:cubicBezTo>
                  <a:cubicBezTo>
                    <a:pt x="93" y="170"/>
                    <a:pt x="101" y="172"/>
                    <a:pt x="103" y="171"/>
                  </a:cubicBezTo>
                  <a:cubicBezTo>
                    <a:pt x="102" y="172"/>
                    <a:pt x="101" y="173"/>
                    <a:pt x="99" y="173"/>
                  </a:cubicBezTo>
                  <a:cubicBezTo>
                    <a:pt x="96" y="174"/>
                    <a:pt x="101" y="175"/>
                    <a:pt x="101" y="175"/>
                  </a:cubicBezTo>
                  <a:cubicBezTo>
                    <a:pt x="101" y="175"/>
                    <a:pt x="97" y="174"/>
                    <a:pt x="97" y="176"/>
                  </a:cubicBezTo>
                  <a:cubicBezTo>
                    <a:pt x="97" y="179"/>
                    <a:pt x="99" y="177"/>
                    <a:pt x="101" y="176"/>
                  </a:cubicBezTo>
                  <a:cubicBezTo>
                    <a:pt x="103" y="175"/>
                    <a:pt x="105" y="173"/>
                    <a:pt x="107" y="172"/>
                  </a:cubicBezTo>
                  <a:cubicBezTo>
                    <a:pt x="108" y="172"/>
                    <a:pt x="114" y="169"/>
                    <a:pt x="114" y="171"/>
                  </a:cubicBezTo>
                  <a:cubicBezTo>
                    <a:pt x="114" y="171"/>
                    <a:pt x="111" y="171"/>
                    <a:pt x="111" y="171"/>
                  </a:cubicBezTo>
                  <a:cubicBezTo>
                    <a:pt x="111" y="171"/>
                    <a:pt x="113" y="171"/>
                    <a:pt x="114" y="172"/>
                  </a:cubicBezTo>
                  <a:cubicBezTo>
                    <a:pt x="111" y="170"/>
                    <a:pt x="98" y="178"/>
                    <a:pt x="99" y="179"/>
                  </a:cubicBezTo>
                  <a:cubicBezTo>
                    <a:pt x="99" y="180"/>
                    <a:pt x="105" y="178"/>
                    <a:pt x="106" y="178"/>
                  </a:cubicBezTo>
                  <a:cubicBezTo>
                    <a:pt x="106" y="178"/>
                    <a:pt x="102" y="179"/>
                    <a:pt x="101" y="180"/>
                  </a:cubicBezTo>
                  <a:cubicBezTo>
                    <a:pt x="101" y="180"/>
                    <a:pt x="103" y="184"/>
                    <a:pt x="104" y="183"/>
                  </a:cubicBezTo>
                  <a:cubicBezTo>
                    <a:pt x="105" y="182"/>
                    <a:pt x="106" y="180"/>
                    <a:pt x="107" y="180"/>
                  </a:cubicBezTo>
                  <a:cubicBezTo>
                    <a:pt x="108" y="180"/>
                    <a:pt x="112" y="181"/>
                    <a:pt x="112" y="181"/>
                  </a:cubicBezTo>
                  <a:cubicBezTo>
                    <a:pt x="112" y="181"/>
                    <a:pt x="108" y="181"/>
                    <a:pt x="108" y="181"/>
                  </a:cubicBezTo>
                  <a:cubicBezTo>
                    <a:pt x="106" y="181"/>
                    <a:pt x="105" y="182"/>
                    <a:pt x="104" y="183"/>
                  </a:cubicBezTo>
                  <a:cubicBezTo>
                    <a:pt x="104" y="184"/>
                    <a:pt x="104" y="185"/>
                    <a:pt x="104" y="186"/>
                  </a:cubicBezTo>
                  <a:cubicBezTo>
                    <a:pt x="105" y="189"/>
                    <a:pt x="105" y="188"/>
                    <a:pt x="107" y="187"/>
                  </a:cubicBezTo>
                  <a:cubicBezTo>
                    <a:pt x="106" y="188"/>
                    <a:pt x="105" y="192"/>
                    <a:pt x="106" y="193"/>
                  </a:cubicBezTo>
                  <a:cubicBezTo>
                    <a:pt x="106" y="193"/>
                    <a:pt x="109" y="189"/>
                    <a:pt x="110" y="189"/>
                  </a:cubicBezTo>
                  <a:cubicBezTo>
                    <a:pt x="110" y="190"/>
                    <a:pt x="109" y="191"/>
                    <a:pt x="110" y="192"/>
                  </a:cubicBezTo>
                  <a:cubicBezTo>
                    <a:pt x="110" y="193"/>
                    <a:pt x="111" y="191"/>
                    <a:pt x="112" y="191"/>
                  </a:cubicBezTo>
                  <a:cubicBezTo>
                    <a:pt x="114" y="189"/>
                    <a:pt x="110" y="187"/>
                    <a:pt x="110" y="186"/>
                  </a:cubicBezTo>
                  <a:cubicBezTo>
                    <a:pt x="110" y="186"/>
                    <a:pt x="112" y="189"/>
                    <a:pt x="113" y="189"/>
                  </a:cubicBezTo>
                  <a:cubicBezTo>
                    <a:pt x="114" y="190"/>
                    <a:pt x="114" y="189"/>
                    <a:pt x="115" y="188"/>
                  </a:cubicBezTo>
                  <a:cubicBezTo>
                    <a:pt x="114" y="188"/>
                    <a:pt x="117" y="191"/>
                    <a:pt x="116" y="192"/>
                  </a:cubicBezTo>
                  <a:cubicBezTo>
                    <a:pt x="117" y="191"/>
                    <a:pt x="114" y="189"/>
                    <a:pt x="114" y="191"/>
                  </a:cubicBezTo>
                  <a:cubicBezTo>
                    <a:pt x="114" y="193"/>
                    <a:pt x="116" y="195"/>
                    <a:pt x="114" y="196"/>
                  </a:cubicBezTo>
                  <a:cubicBezTo>
                    <a:pt x="114" y="196"/>
                    <a:pt x="114" y="193"/>
                    <a:pt x="114" y="193"/>
                  </a:cubicBezTo>
                  <a:cubicBezTo>
                    <a:pt x="114" y="192"/>
                    <a:pt x="112" y="194"/>
                    <a:pt x="111" y="194"/>
                  </a:cubicBezTo>
                  <a:cubicBezTo>
                    <a:pt x="110" y="194"/>
                    <a:pt x="109" y="196"/>
                    <a:pt x="109" y="197"/>
                  </a:cubicBezTo>
                  <a:cubicBezTo>
                    <a:pt x="108" y="199"/>
                    <a:pt x="111" y="197"/>
                    <a:pt x="111" y="198"/>
                  </a:cubicBezTo>
                  <a:cubicBezTo>
                    <a:pt x="112" y="199"/>
                    <a:pt x="110" y="200"/>
                    <a:pt x="110" y="200"/>
                  </a:cubicBezTo>
                  <a:cubicBezTo>
                    <a:pt x="110" y="200"/>
                    <a:pt x="112" y="199"/>
                    <a:pt x="113" y="201"/>
                  </a:cubicBezTo>
                  <a:cubicBezTo>
                    <a:pt x="113" y="203"/>
                    <a:pt x="115" y="204"/>
                    <a:pt x="115" y="205"/>
                  </a:cubicBezTo>
                  <a:cubicBezTo>
                    <a:pt x="114" y="207"/>
                    <a:pt x="115" y="207"/>
                    <a:pt x="117" y="209"/>
                  </a:cubicBezTo>
                  <a:cubicBezTo>
                    <a:pt x="118" y="210"/>
                    <a:pt x="119" y="212"/>
                    <a:pt x="120" y="210"/>
                  </a:cubicBezTo>
                  <a:cubicBezTo>
                    <a:pt x="120" y="210"/>
                    <a:pt x="121" y="215"/>
                    <a:pt x="122" y="215"/>
                  </a:cubicBezTo>
                  <a:cubicBezTo>
                    <a:pt x="123" y="216"/>
                    <a:pt x="122" y="215"/>
                    <a:pt x="123" y="215"/>
                  </a:cubicBezTo>
                  <a:cubicBezTo>
                    <a:pt x="124" y="216"/>
                    <a:pt x="125" y="217"/>
                    <a:pt x="126" y="218"/>
                  </a:cubicBezTo>
                  <a:cubicBezTo>
                    <a:pt x="128" y="219"/>
                    <a:pt x="130" y="220"/>
                    <a:pt x="132" y="219"/>
                  </a:cubicBezTo>
                  <a:cubicBezTo>
                    <a:pt x="133" y="219"/>
                    <a:pt x="136" y="219"/>
                    <a:pt x="136" y="218"/>
                  </a:cubicBezTo>
                  <a:cubicBezTo>
                    <a:pt x="136" y="218"/>
                    <a:pt x="136" y="221"/>
                    <a:pt x="136" y="221"/>
                  </a:cubicBezTo>
                  <a:cubicBezTo>
                    <a:pt x="136" y="221"/>
                    <a:pt x="138" y="217"/>
                    <a:pt x="138" y="218"/>
                  </a:cubicBezTo>
                  <a:cubicBezTo>
                    <a:pt x="139" y="218"/>
                    <a:pt x="138" y="219"/>
                    <a:pt x="138" y="219"/>
                  </a:cubicBezTo>
                  <a:cubicBezTo>
                    <a:pt x="138" y="220"/>
                    <a:pt x="139" y="220"/>
                    <a:pt x="139" y="220"/>
                  </a:cubicBezTo>
                  <a:cubicBezTo>
                    <a:pt x="139" y="220"/>
                    <a:pt x="136" y="221"/>
                    <a:pt x="137" y="222"/>
                  </a:cubicBezTo>
                  <a:cubicBezTo>
                    <a:pt x="138" y="222"/>
                    <a:pt x="138" y="222"/>
                    <a:pt x="139" y="221"/>
                  </a:cubicBezTo>
                  <a:cubicBezTo>
                    <a:pt x="140" y="222"/>
                    <a:pt x="139" y="223"/>
                    <a:pt x="139" y="223"/>
                  </a:cubicBezTo>
                  <a:cubicBezTo>
                    <a:pt x="139" y="224"/>
                    <a:pt x="142" y="221"/>
                    <a:pt x="142" y="222"/>
                  </a:cubicBezTo>
                  <a:cubicBezTo>
                    <a:pt x="142" y="223"/>
                    <a:pt x="140" y="224"/>
                    <a:pt x="140" y="225"/>
                  </a:cubicBezTo>
                  <a:cubicBezTo>
                    <a:pt x="140" y="224"/>
                    <a:pt x="143" y="223"/>
                    <a:pt x="142" y="225"/>
                  </a:cubicBezTo>
                  <a:cubicBezTo>
                    <a:pt x="142" y="225"/>
                    <a:pt x="142" y="225"/>
                    <a:pt x="142" y="224"/>
                  </a:cubicBezTo>
                  <a:cubicBezTo>
                    <a:pt x="142" y="226"/>
                    <a:pt x="145" y="223"/>
                    <a:pt x="145" y="223"/>
                  </a:cubicBezTo>
                  <a:cubicBezTo>
                    <a:pt x="146" y="224"/>
                    <a:pt x="145" y="226"/>
                    <a:pt x="145" y="227"/>
                  </a:cubicBezTo>
                  <a:cubicBezTo>
                    <a:pt x="144" y="225"/>
                    <a:pt x="153" y="225"/>
                    <a:pt x="147" y="222"/>
                  </a:cubicBezTo>
                  <a:cubicBezTo>
                    <a:pt x="148" y="222"/>
                    <a:pt x="153" y="222"/>
                    <a:pt x="150" y="221"/>
                  </a:cubicBezTo>
                  <a:cubicBezTo>
                    <a:pt x="147" y="219"/>
                    <a:pt x="151" y="220"/>
                    <a:pt x="152" y="218"/>
                  </a:cubicBezTo>
                  <a:cubicBezTo>
                    <a:pt x="152" y="218"/>
                    <a:pt x="149" y="218"/>
                    <a:pt x="149" y="218"/>
                  </a:cubicBezTo>
                  <a:cubicBezTo>
                    <a:pt x="150" y="217"/>
                    <a:pt x="151" y="216"/>
                    <a:pt x="152" y="216"/>
                  </a:cubicBezTo>
                  <a:cubicBezTo>
                    <a:pt x="154" y="214"/>
                    <a:pt x="151" y="215"/>
                    <a:pt x="151" y="214"/>
                  </a:cubicBezTo>
                  <a:cubicBezTo>
                    <a:pt x="151" y="214"/>
                    <a:pt x="154" y="213"/>
                    <a:pt x="154" y="212"/>
                  </a:cubicBezTo>
                  <a:cubicBezTo>
                    <a:pt x="154" y="211"/>
                    <a:pt x="154" y="209"/>
                    <a:pt x="153" y="208"/>
                  </a:cubicBezTo>
                  <a:cubicBezTo>
                    <a:pt x="152" y="208"/>
                    <a:pt x="154" y="207"/>
                    <a:pt x="153" y="206"/>
                  </a:cubicBezTo>
                  <a:cubicBezTo>
                    <a:pt x="153" y="206"/>
                    <a:pt x="151" y="205"/>
                    <a:pt x="151" y="205"/>
                  </a:cubicBezTo>
                  <a:cubicBezTo>
                    <a:pt x="151" y="205"/>
                    <a:pt x="155" y="204"/>
                    <a:pt x="156" y="204"/>
                  </a:cubicBezTo>
                  <a:cubicBezTo>
                    <a:pt x="159" y="204"/>
                    <a:pt x="156" y="203"/>
                    <a:pt x="155" y="202"/>
                  </a:cubicBezTo>
                  <a:cubicBezTo>
                    <a:pt x="155" y="202"/>
                    <a:pt x="160" y="202"/>
                    <a:pt x="160" y="202"/>
                  </a:cubicBezTo>
                  <a:cubicBezTo>
                    <a:pt x="159" y="201"/>
                    <a:pt x="157" y="201"/>
                    <a:pt x="156" y="200"/>
                  </a:cubicBezTo>
                  <a:cubicBezTo>
                    <a:pt x="156" y="200"/>
                    <a:pt x="160" y="201"/>
                    <a:pt x="160" y="200"/>
                  </a:cubicBezTo>
                  <a:cubicBezTo>
                    <a:pt x="161" y="200"/>
                    <a:pt x="160" y="200"/>
                    <a:pt x="160" y="199"/>
                  </a:cubicBezTo>
                  <a:cubicBezTo>
                    <a:pt x="161" y="199"/>
                    <a:pt x="161" y="199"/>
                    <a:pt x="161" y="199"/>
                  </a:cubicBezTo>
                  <a:cubicBezTo>
                    <a:pt x="162" y="198"/>
                    <a:pt x="158" y="197"/>
                    <a:pt x="158" y="197"/>
                  </a:cubicBezTo>
                  <a:cubicBezTo>
                    <a:pt x="158" y="197"/>
                    <a:pt x="163" y="197"/>
                    <a:pt x="162" y="196"/>
                  </a:cubicBezTo>
                  <a:cubicBezTo>
                    <a:pt x="162" y="195"/>
                    <a:pt x="163" y="195"/>
                    <a:pt x="161" y="194"/>
                  </a:cubicBezTo>
                  <a:cubicBezTo>
                    <a:pt x="161" y="194"/>
                    <a:pt x="158" y="194"/>
                    <a:pt x="158" y="193"/>
                  </a:cubicBezTo>
                  <a:cubicBezTo>
                    <a:pt x="158" y="193"/>
                    <a:pt x="163" y="192"/>
                    <a:pt x="163" y="192"/>
                  </a:cubicBezTo>
                  <a:cubicBezTo>
                    <a:pt x="165" y="192"/>
                    <a:pt x="164" y="189"/>
                    <a:pt x="162" y="189"/>
                  </a:cubicBezTo>
                  <a:cubicBezTo>
                    <a:pt x="161" y="188"/>
                    <a:pt x="158" y="187"/>
                    <a:pt x="161" y="186"/>
                  </a:cubicBezTo>
                  <a:cubicBezTo>
                    <a:pt x="163" y="186"/>
                    <a:pt x="166" y="187"/>
                    <a:pt x="167" y="185"/>
                  </a:cubicBezTo>
                  <a:cubicBezTo>
                    <a:pt x="167" y="185"/>
                    <a:pt x="165" y="183"/>
                    <a:pt x="165" y="183"/>
                  </a:cubicBezTo>
                  <a:cubicBezTo>
                    <a:pt x="165" y="182"/>
                    <a:pt x="167" y="182"/>
                    <a:pt x="167" y="182"/>
                  </a:cubicBezTo>
                  <a:cubicBezTo>
                    <a:pt x="168" y="181"/>
                    <a:pt x="170" y="181"/>
                    <a:pt x="172" y="182"/>
                  </a:cubicBezTo>
                  <a:cubicBezTo>
                    <a:pt x="172" y="182"/>
                    <a:pt x="174" y="182"/>
                    <a:pt x="174" y="182"/>
                  </a:cubicBezTo>
                  <a:cubicBezTo>
                    <a:pt x="175" y="181"/>
                    <a:pt x="173" y="180"/>
                    <a:pt x="173" y="179"/>
                  </a:cubicBezTo>
                  <a:cubicBezTo>
                    <a:pt x="174" y="178"/>
                    <a:pt x="177" y="174"/>
                    <a:pt x="179" y="176"/>
                  </a:cubicBezTo>
                  <a:cubicBezTo>
                    <a:pt x="178" y="175"/>
                    <a:pt x="175" y="181"/>
                    <a:pt x="176" y="181"/>
                  </a:cubicBezTo>
                  <a:cubicBezTo>
                    <a:pt x="177" y="182"/>
                    <a:pt x="179" y="179"/>
                    <a:pt x="181" y="179"/>
                  </a:cubicBezTo>
                  <a:cubicBezTo>
                    <a:pt x="181" y="179"/>
                    <a:pt x="183" y="180"/>
                    <a:pt x="183" y="180"/>
                  </a:cubicBezTo>
                  <a:cubicBezTo>
                    <a:pt x="183" y="180"/>
                    <a:pt x="183" y="178"/>
                    <a:pt x="183" y="178"/>
                  </a:cubicBezTo>
                  <a:cubicBezTo>
                    <a:pt x="186" y="179"/>
                    <a:pt x="186" y="178"/>
                    <a:pt x="187" y="177"/>
                  </a:cubicBezTo>
                  <a:cubicBezTo>
                    <a:pt x="188" y="176"/>
                    <a:pt x="189" y="176"/>
                    <a:pt x="190" y="176"/>
                  </a:cubicBezTo>
                  <a:cubicBezTo>
                    <a:pt x="192" y="175"/>
                    <a:pt x="192" y="174"/>
                    <a:pt x="193" y="173"/>
                  </a:cubicBezTo>
                  <a:cubicBezTo>
                    <a:pt x="194" y="172"/>
                    <a:pt x="196" y="170"/>
                    <a:pt x="197" y="168"/>
                  </a:cubicBezTo>
                  <a:cubicBezTo>
                    <a:pt x="199" y="166"/>
                    <a:pt x="199" y="165"/>
                    <a:pt x="201" y="165"/>
                  </a:cubicBezTo>
                  <a:cubicBezTo>
                    <a:pt x="202" y="164"/>
                    <a:pt x="205" y="164"/>
                    <a:pt x="205" y="162"/>
                  </a:cubicBezTo>
                  <a:cubicBezTo>
                    <a:pt x="204" y="162"/>
                    <a:pt x="203" y="157"/>
                    <a:pt x="203" y="157"/>
                  </a:cubicBezTo>
                  <a:cubicBezTo>
                    <a:pt x="204" y="157"/>
                    <a:pt x="207" y="160"/>
                    <a:pt x="208" y="160"/>
                  </a:cubicBezTo>
                  <a:cubicBezTo>
                    <a:pt x="209" y="161"/>
                    <a:pt x="210" y="161"/>
                    <a:pt x="211" y="161"/>
                  </a:cubicBezTo>
                  <a:cubicBezTo>
                    <a:pt x="211" y="161"/>
                    <a:pt x="213" y="160"/>
                    <a:pt x="213" y="160"/>
                  </a:cubicBezTo>
                  <a:cubicBezTo>
                    <a:pt x="214" y="160"/>
                    <a:pt x="215" y="161"/>
                    <a:pt x="216" y="160"/>
                  </a:cubicBezTo>
                  <a:cubicBezTo>
                    <a:pt x="216" y="160"/>
                    <a:pt x="214" y="158"/>
                    <a:pt x="217" y="159"/>
                  </a:cubicBezTo>
                  <a:cubicBezTo>
                    <a:pt x="219" y="159"/>
                    <a:pt x="221" y="159"/>
                    <a:pt x="223" y="158"/>
                  </a:cubicBezTo>
                  <a:cubicBezTo>
                    <a:pt x="228" y="157"/>
                    <a:pt x="232" y="156"/>
                    <a:pt x="237" y="154"/>
                  </a:cubicBezTo>
                  <a:cubicBezTo>
                    <a:pt x="238" y="153"/>
                    <a:pt x="254" y="143"/>
                    <a:pt x="255" y="143"/>
                  </a:cubicBezTo>
                  <a:cubicBezTo>
                    <a:pt x="254" y="143"/>
                    <a:pt x="247" y="143"/>
                    <a:pt x="246" y="143"/>
                  </a:cubicBezTo>
                  <a:cubicBezTo>
                    <a:pt x="244" y="142"/>
                    <a:pt x="242" y="141"/>
                    <a:pt x="240" y="141"/>
                  </a:cubicBezTo>
                  <a:cubicBezTo>
                    <a:pt x="238" y="141"/>
                    <a:pt x="236" y="142"/>
                    <a:pt x="235" y="142"/>
                  </a:cubicBezTo>
                  <a:cubicBezTo>
                    <a:pt x="233" y="143"/>
                    <a:pt x="233" y="141"/>
                    <a:pt x="232" y="142"/>
                  </a:cubicBezTo>
                  <a:cubicBezTo>
                    <a:pt x="231" y="142"/>
                    <a:pt x="230" y="144"/>
                    <a:pt x="229" y="144"/>
                  </a:cubicBezTo>
                  <a:cubicBezTo>
                    <a:pt x="225" y="144"/>
                    <a:pt x="232" y="140"/>
                    <a:pt x="233" y="141"/>
                  </a:cubicBezTo>
                  <a:cubicBezTo>
                    <a:pt x="232" y="140"/>
                    <a:pt x="229" y="141"/>
                    <a:pt x="228" y="141"/>
                  </a:cubicBezTo>
                  <a:cubicBezTo>
                    <a:pt x="225" y="141"/>
                    <a:pt x="223" y="140"/>
                    <a:pt x="221" y="140"/>
                  </a:cubicBezTo>
                  <a:cubicBezTo>
                    <a:pt x="222" y="140"/>
                    <a:pt x="225" y="138"/>
                    <a:pt x="226" y="137"/>
                  </a:cubicBezTo>
                  <a:cubicBezTo>
                    <a:pt x="226" y="134"/>
                    <a:pt x="228" y="135"/>
                    <a:pt x="229" y="136"/>
                  </a:cubicBezTo>
                  <a:cubicBezTo>
                    <a:pt x="231" y="136"/>
                    <a:pt x="239" y="134"/>
                    <a:pt x="240" y="133"/>
                  </a:cubicBezTo>
                  <a:cubicBezTo>
                    <a:pt x="240" y="132"/>
                    <a:pt x="235" y="131"/>
                    <a:pt x="234" y="130"/>
                  </a:cubicBezTo>
                  <a:cubicBezTo>
                    <a:pt x="235" y="131"/>
                    <a:pt x="239" y="132"/>
                    <a:pt x="240" y="132"/>
                  </a:cubicBezTo>
                  <a:cubicBezTo>
                    <a:pt x="241" y="133"/>
                    <a:pt x="245" y="133"/>
                    <a:pt x="245" y="135"/>
                  </a:cubicBezTo>
                  <a:cubicBezTo>
                    <a:pt x="244" y="138"/>
                    <a:pt x="246" y="139"/>
                    <a:pt x="248" y="139"/>
                  </a:cubicBezTo>
                  <a:cubicBezTo>
                    <a:pt x="248" y="139"/>
                    <a:pt x="254" y="139"/>
                    <a:pt x="253" y="138"/>
                  </a:cubicBezTo>
                  <a:cubicBezTo>
                    <a:pt x="253" y="138"/>
                    <a:pt x="253" y="140"/>
                    <a:pt x="254" y="140"/>
                  </a:cubicBezTo>
                  <a:cubicBezTo>
                    <a:pt x="256" y="139"/>
                    <a:pt x="257" y="136"/>
                    <a:pt x="257" y="134"/>
                  </a:cubicBezTo>
                  <a:cubicBezTo>
                    <a:pt x="257" y="133"/>
                    <a:pt x="257" y="129"/>
                    <a:pt x="255" y="130"/>
                  </a:cubicBezTo>
                  <a:cubicBezTo>
                    <a:pt x="253" y="132"/>
                    <a:pt x="254" y="130"/>
                    <a:pt x="253" y="129"/>
                  </a:cubicBezTo>
                  <a:cubicBezTo>
                    <a:pt x="251" y="127"/>
                    <a:pt x="248" y="126"/>
                    <a:pt x="245" y="124"/>
                  </a:cubicBezTo>
                  <a:cubicBezTo>
                    <a:pt x="244" y="123"/>
                    <a:pt x="243" y="123"/>
                    <a:pt x="242" y="122"/>
                  </a:cubicBezTo>
                  <a:cubicBezTo>
                    <a:pt x="242" y="122"/>
                    <a:pt x="238" y="123"/>
                    <a:pt x="238" y="124"/>
                  </a:cubicBezTo>
                  <a:cubicBezTo>
                    <a:pt x="238" y="124"/>
                    <a:pt x="239" y="123"/>
                    <a:pt x="238" y="123"/>
                  </a:cubicBezTo>
                  <a:cubicBezTo>
                    <a:pt x="238" y="123"/>
                    <a:pt x="237" y="122"/>
                    <a:pt x="237" y="122"/>
                  </a:cubicBezTo>
                  <a:cubicBezTo>
                    <a:pt x="237" y="121"/>
                    <a:pt x="241" y="122"/>
                    <a:pt x="241" y="121"/>
                  </a:cubicBezTo>
                  <a:cubicBezTo>
                    <a:pt x="241" y="119"/>
                    <a:pt x="241" y="118"/>
                    <a:pt x="238" y="118"/>
                  </a:cubicBezTo>
                  <a:cubicBezTo>
                    <a:pt x="236" y="119"/>
                    <a:pt x="235" y="121"/>
                    <a:pt x="233" y="119"/>
                  </a:cubicBezTo>
                  <a:cubicBezTo>
                    <a:pt x="233" y="119"/>
                    <a:pt x="229" y="119"/>
                    <a:pt x="229" y="118"/>
                  </a:cubicBezTo>
                  <a:cubicBezTo>
                    <a:pt x="229" y="116"/>
                    <a:pt x="234" y="119"/>
                    <a:pt x="234" y="119"/>
                  </a:cubicBezTo>
                  <a:cubicBezTo>
                    <a:pt x="235" y="119"/>
                    <a:pt x="240" y="118"/>
                    <a:pt x="240" y="117"/>
                  </a:cubicBezTo>
                  <a:cubicBezTo>
                    <a:pt x="241" y="117"/>
                    <a:pt x="236" y="115"/>
                    <a:pt x="235" y="115"/>
                  </a:cubicBezTo>
                  <a:cubicBezTo>
                    <a:pt x="233" y="115"/>
                    <a:pt x="230" y="115"/>
                    <a:pt x="228" y="116"/>
                  </a:cubicBezTo>
                  <a:cubicBezTo>
                    <a:pt x="229" y="116"/>
                    <a:pt x="233" y="113"/>
                    <a:pt x="233" y="114"/>
                  </a:cubicBezTo>
                  <a:cubicBezTo>
                    <a:pt x="233" y="113"/>
                    <a:pt x="229" y="113"/>
                    <a:pt x="229" y="112"/>
                  </a:cubicBezTo>
                  <a:cubicBezTo>
                    <a:pt x="232" y="113"/>
                    <a:pt x="235" y="115"/>
                    <a:pt x="238" y="113"/>
                  </a:cubicBezTo>
                  <a:cubicBezTo>
                    <a:pt x="238" y="113"/>
                    <a:pt x="241" y="112"/>
                    <a:pt x="241" y="111"/>
                  </a:cubicBezTo>
                  <a:cubicBezTo>
                    <a:pt x="240" y="110"/>
                    <a:pt x="238" y="109"/>
                    <a:pt x="238" y="108"/>
                  </a:cubicBezTo>
                  <a:cubicBezTo>
                    <a:pt x="238" y="109"/>
                    <a:pt x="241" y="110"/>
                    <a:pt x="242" y="110"/>
                  </a:cubicBezTo>
                  <a:cubicBezTo>
                    <a:pt x="244" y="111"/>
                    <a:pt x="243" y="109"/>
                    <a:pt x="245" y="109"/>
                  </a:cubicBezTo>
                  <a:cubicBezTo>
                    <a:pt x="246" y="109"/>
                    <a:pt x="254" y="111"/>
                    <a:pt x="254" y="111"/>
                  </a:cubicBezTo>
                  <a:cubicBezTo>
                    <a:pt x="253" y="111"/>
                    <a:pt x="246" y="110"/>
                    <a:pt x="246" y="110"/>
                  </a:cubicBezTo>
                  <a:cubicBezTo>
                    <a:pt x="248" y="114"/>
                    <a:pt x="254" y="113"/>
                    <a:pt x="257" y="113"/>
                  </a:cubicBezTo>
                  <a:cubicBezTo>
                    <a:pt x="258" y="112"/>
                    <a:pt x="261" y="113"/>
                    <a:pt x="262" y="112"/>
                  </a:cubicBezTo>
                  <a:cubicBezTo>
                    <a:pt x="265" y="111"/>
                    <a:pt x="264" y="109"/>
                    <a:pt x="262" y="108"/>
                  </a:cubicBezTo>
                  <a:cubicBezTo>
                    <a:pt x="261" y="107"/>
                    <a:pt x="258" y="106"/>
                    <a:pt x="257" y="106"/>
                  </a:cubicBezTo>
                  <a:cubicBezTo>
                    <a:pt x="256" y="106"/>
                    <a:pt x="257" y="109"/>
                    <a:pt x="257" y="110"/>
                  </a:cubicBezTo>
                  <a:cubicBezTo>
                    <a:pt x="256" y="109"/>
                    <a:pt x="256" y="108"/>
                    <a:pt x="255" y="107"/>
                  </a:cubicBezTo>
                  <a:cubicBezTo>
                    <a:pt x="255" y="106"/>
                    <a:pt x="254" y="107"/>
                    <a:pt x="253" y="106"/>
                  </a:cubicBezTo>
                  <a:cubicBezTo>
                    <a:pt x="254" y="107"/>
                    <a:pt x="256" y="101"/>
                    <a:pt x="256" y="100"/>
                  </a:cubicBezTo>
                  <a:cubicBezTo>
                    <a:pt x="256" y="100"/>
                    <a:pt x="257" y="103"/>
                    <a:pt x="257" y="103"/>
                  </a:cubicBezTo>
                  <a:cubicBezTo>
                    <a:pt x="257" y="105"/>
                    <a:pt x="257" y="106"/>
                    <a:pt x="258" y="106"/>
                  </a:cubicBezTo>
                  <a:cubicBezTo>
                    <a:pt x="261" y="106"/>
                    <a:pt x="263" y="105"/>
                    <a:pt x="265" y="105"/>
                  </a:cubicBezTo>
                  <a:cubicBezTo>
                    <a:pt x="266" y="105"/>
                    <a:pt x="272" y="103"/>
                    <a:pt x="270" y="101"/>
                  </a:cubicBezTo>
                  <a:cubicBezTo>
                    <a:pt x="268" y="100"/>
                    <a:pt x="267" y="102"/>
                    <a:pt x="266" y="101"/>
                  </a:cubicBezTo>
                  <a:cubicBezTo>
                    <a:pt x="266" y="100"/>
                    <a:pt x="266" y="100"/>
                    <a:pt x="266" y="99"/>
                  </a:cubicBezTo>
                  <a:cubicBezTo>
                    <a:pt x="267" y="98"/>
                    <a:pt x="266" y="97"/>
                    <a:pt x="265" y="97"/>
                  </a:cubicBezTo>
                  <a:cubicBezTo>
                    <a:pt x="265" y="96"/>
                    <a:pt x="262" y="96"/>
                    <a:pt x="261" y="96"/>
                  </a:cubicBezTo>
                  <a:cubicBezTo>
                    <a:pt x="259" y="96"/>
                    <a:pt x="258" y="98"/>
                    <a:pt x="256" y="96"/>
                  </a:cubicBezTo>
                  <a:cubicBezTo>
                    <a:pt x="260" y="99"/>
                    <a:pt x="262" y="91"/>
                    <a:pt x="266" y="95"/>
                  </a:cubicBezTo>
                  <a:cubicBezTo>
                    <a:pt x="267" y="97"/>
                    <a:pt x="269" y="94"/>
                    <a:pt x="269" y="92"/>
                  </a:cubicBezTo>
                  <a:cubicBezTo>
                    <a:pt x="269" y="91"/>
                    <a:pt x="266" y="88"/>
                    <a:pt x="266" y="88"/>
                  </a:cubicBezTo>
                  <a:cubicBezTo>
                    <a:pt x="266" y="87"/>
                    <a:pt x="269" y="90"/>
                    <a:pt x="269" y="91"/>
                  </a:cubicBezTo>
                  <a:cubicBezTo>
                    <a:pt x="269" y="92"/>
                    <a:pt x="271" y="90"/>
                    <a:pt x="270" y="88"/>
                  </a:cubicBezTo>
                  <a:cubicBezTo>
                    <a:pt x="269" y="87"/>
                    <a:pt x="267" y="85"/>
                    <a:pt x="266" y="84"/>
                  </a:cubicBezTo>
                  <a:cubicBezTo>
                    <a:pt x="264" y="84"/>
                    <a:pt x="261" y="85"/>
                    <a:pt x="259" y="84"/>
                  </a:cubicBezTo>
                  <a:cubicBezTo>
                    <a:pt x="258" y="83"/>
                    <a:pt x="258" y="81"/>
                    <a:pt x="256" y="81"/>
                  </a:cubicBezTo>
                  <a:cubicBezTo>
                    <a:pt x="256" y="80"/>
                    <a:pt x="252" y="81"/>
                    <a:pt x="253" y="80"/>
                  </a:cubicBezTo>
                  <a:cubicBezTo>
                    <a:pt x="254" y="78"/>
                    <a:pt x="254" y="77"/>
                    <a:pt x="256" y="79"/>
                  </a:cubicBezTo>
                  <a:cubicBezTo>
                    <a:pt x="258" y="81"/>
                    <a:pt x="260" y="78"/>
                    <a:pt x="262" y="77"/>
                  </a:cubicBezTo>
                  <a:cubicBezTo>
                    <a:pt x="265" y="75"/>
                    <a:pt x="271" y="81"/>
                    <a:pt x="274" y="78"/>
                  </a:cubicBezTo>
                  <a:cubicBezTo>
                    <a:pt x="275" y="77"/>
                    <a:pt x="275" y="72"/>
                    <a:pt x="272" y="73"/>
                  </a:cubicBezTo>
                  <a:cubicBezTo>
                    <a:pt x="271" y="73"/>
                    <a:pt x="270" y="74"/>
                    <a:pt x="269" y="73"/>
                  </a:cubicBezTo>
                  <a:cubicBezTo>
                    <a:pt x="267" y="73"/>
                    <a:pt x="265" y="72"/>
                    <a:pt x="263" y="70"/>
                  </a:cubicBezTo>
                  <a:cubicBezTo>
                    <a:pt x="260" y="68"/>
                    <a:pt x="271" y="71"/>
                    <a:pt x="271" y="70"/>
                  </a:cubicBezTo>
                  <a:cubicBezTo>
                    <a:pt x="270" y="68"/>
                    <a:pt x="265" y="67"/>
                    <a:pt x="263" y="66"/>
                  </a:cubicBezTo>
                  <a:cubicBezTo>
                    <a:pt x="260" y="65"/>
                    <a:pt x="260" y="66"/>
                    <a:pt x="259" y="68"/>
                  </a:cubicBezTo>
                  <a:cubicBezTo>
                    <a:pt x="259" y="69"/>
                    <a:pt x="257" y="70"/>
                    <a:pt x="256" y="69"/>
                  </a:cubicBezTo>
                  <a:cubicBezTo>
                    <a:pt x="255" y="69"/>
                    <a:pt x="258" y="65"/>
                    <a:pt x="258" y="64"/>
                  </a:cubicBezTo>
                  <a:cubicBezTo>
                    <a:pt x="258" y="63"/>
                    <a:pt x="259" y="61"/>
                    <a:pt x="260" y="60"/>
                  </a:cubicBezTo>
                  <a:cubicBezTo>
                    <a:pt x="260" y="59"/>
                    <a:pt x="260" y="57"/>
                    <a:pt x="261" y="57"/>
                  </a:cubicBezTo>
                  <a:cubicBezTo>
                    <a:pt x="262" y="57"/>
                    <a:pt x="264" y="57"/>
                    <a:pt x="265" y="56"/>
                  </a:cubicBezTo>
                  <a:cubicBezTo>
                    <a:pt x="265" y="56"/>
                    <a:pt x="270" y="51"/>
                    <a:pt x="270" y="52"/>
                  </a:cubicBezTo>
                  <a:cubicBezTo>
                    <a:pt x="270" y="52"/>
                    <a:pt x="268" y="51"/>
                    <a:pt x="268" y="51"/>
                  </a:cubicBezTo>
                  <a:cubicBezTo>
                    <a:pt x="268" y="50"/>
                    <a:pt x="268" y="49"/>
                    <a:pt x="268" y="48"/>
                  </a:cubicBezTo>
                  <a:cubicBezTo>
                    <a:pt x="268" y="46"/>
                    <a:pt x="269" y="46"/>
                    <a:pt x="271" y="46"/>
                  </a:cubicBezTo>
                  <a:cubicBezTo>
                    <a:pt x="273" y="46"/>
                    <a:pt x="281" y="43"/>
                    <a:pt x="276" y="43"/>
                  </a:cubicBezTo>
                  <a:cubicBezTo>
                    <a:pt x="273" y="43"/>
                    <a:pt x="268" y="42"/>
                    <a:pt x="266" y="44"/>
                  </a:cubicBezTo>
                  <a:cubicBezTo>
                    <a:pt x="265" y="45"/>
                    <a:pt x="265" y="47"/>
                    <a:pt x="263" y="46"/>
                  </a:cubicBezTo>
                  <a:cubicBezTo>
                    <a:pt x="261" y="45"/>
                    <a:pt x="263" y="43"/>
                    <a:pt x="264" y="42"/>
                  </a:cubicBezTo>
                  <a:cubicBezTo>
                    <a:pt x="266" y="39"/>
                    <a:pt x="270" y="41"/>
                    <a:pt x="273" y="41"/>
                  </a:cubicBezTo>
                  <a:cubicBezTo>
                    <a:pt x="277" y="41"/>
                    <a:pt x="281" y="42"/>
                    <a:pt x="283" y="38"/>
                  </a:cubicBezTo>
                  <a:cubicBezTo>
                    <a:pt x="284" y="38"/>
                    <a:pt x="280" y="37"/>
                    <a:pt x="280" y="37"/>
                  </a:cubicBezTo>
                  <a:cubicBezTo>
                    <a:pt x="278" y="36"/>
                    <a:pt x="276" y="37"/>
                    <a:pt x="274" y="37"/>
                  </a:cubicBezTo>
                  <a:cubicBezTo>
                    <a:pt x="272" y="37"/>
                    <a:pt x="271" y="36"/>
                    <a:pt x="269" y="36"/>
                  </a:cubicBezTo>
                  <a:cubicBezTo>
                    <a:pt x="268" y="36"/>
                    <a:pt x="266" y="36"/>
                    <a:pt x="265" y="36"/>
                  </a:cubicBezTo>
                  <a:cubicBezTo>
                    <a:pt x="266" y="37"/>
                    <a:pt x="269" y="36"/>
                    <a:pt x="271" y="36"/>
                  </a:cubicBezTo>
                  <a:cubicBezTo>
                    <a:pt x="274" y="36"/>
                    <a:pt x="276" y="35"/>
                    <a:pt x="279" y="35"/>
                  </a:cubicBezTo>
                  <a:cubicBezTo>
                    <a:pt x="283" y="36"/>
                    <a:pt x="285" y="34"/>
                    <a:pt x="288" y="34"/>
                  </a:cubicBezTo>
                  <a:cubicBezTo>
                    <a:pt x="289" y="34"/>
                    <a:pt x="291" y="34"/>
                    <a:pt x="291" y="33"/>
                  </a:cubicBezTo>
                  <a:cubicBezTo>
                    <a:pt x="291" y="33"/>
                    <a:pt x="289" y="31"/>
                    <a:pt x="290" y="31"/>
                  </a:cubicBezTo>
                  <a:cubicBezTo>
                    <a:pt x="295" y="30"/>
                    <a:pt x="300" y="29"/>
                    <a:pt x="304" y="26"/>
                  </a:cubicBezTo>
                  <a:cubicBezTo>
                    <a:pt x="305" y="25"/>
                    <a:pt x="301" y="24"/>
                    <a:pt x="301" y="24"/>
                  </a:cubicBezTo>
                  <a:cubicBezTo>
                    <a:pt x="298" y="23"/>
                    <a:pt x="295" y="22"/>
                    <a:pt x="293" y="22"/>
                  </a:cubicBezTo>
                  <a:cubicBezTo>
                    <a:pt x="287" y="21"/>
                    <a:pt x="282" y="20"/>
                    <a:pt x="277" y="25"/>
                  </a:cubicBezTo>
                  <a:cubicBezTo>
                    <a:pt x="275" y="28"/>
                    <a:pt x="273" y="26"/>
                    <a:pt x="269" y="26"/>
                  </a:cubicBezTo>
                  <a:cubicBezTo>
                    <a:pt x="268" y="26"/>
                    <a:pt x="264" y="29"/>
                    <a:pt x="265" y="26"/>
                  </a:cubicBezTo>
                  <a:cubicBezTo>
                    <a:pt x="265" y="24"/>
                    <a:pt x="260" y="27"/>
                    <a:pt x="259" y="28"/>
                  </a:cubicBezTo>
                  <a:cubicBezTo>
                    <a:pt x="257" y="29"/>
                    <a:pt x="255" y="30"/>
                    <a:pt x="253" y="31"/>
                  </a:cubicBezTo>
                  <a:cubicBezTo>
                    <a:pt x="252" y="31"/>
                    <a:pt x="244" y="37"/>
                    <a:pt x="244" y="37"/>
                  </a:cubicBezTo>
                  <a:cubicBezTo>
                    <a:pt x="242" y="35"/>
                    <a:pt x="264" y="22"/>
                    <a:pt x="251" y="19"/>
                  </a:cubicBezTo>
                  <a:cubicBezTo>
                    <a:pt x="246" y="19"/>
                    <a:pt x="247" y="22"/>
                    <a:pt x="243" y="24"/>
                  </a:cubicBezTo>
                  <a:cubicBezTo>
                    <a:pt x="240" y="25"/>
                    <a:pt x="238" y="25"/>
                    <a:pt x="235" y="26"/>
                  </a:cubicBezTo>
                  <a:cubicBezTo>
                    <a:pt x="234" y="26"/>
                    <a:pt x="229" y="28"/>
                    <a:pt x="228" y="28"/>
                  </a:cubicBezTo>
                  <a:cubicBezTo>
                    <a:pt x="226" y="25"/>
                    <a:pt x="233" y="24"/>
                    <a:pt x="235" y="24"/>
                  </a:cubicBezTo>
                  <a:cubicBezTo>
                    <a:pt x="235" y="23"/>
                    <a:pt x="241" y="22"/>
                    <a:pt x="238" y="21"/>
                  </a:cubicBezTo>
                  <a:cubicBezTo>
                    <a:pt x="235" y="20"/>
                    <a:pt x="232" y="20"/>
                    <a:pt x="229" y="20"/>
                  </a:cubicBezTo>
                  <a:cubicBezTo>
                    <a:pt x="221" y="20"/>
                    <a:pt x="213" y="21"/>
                    <a:pt x="205" y="23"/>
                  </a:cubicBezTo>
                  <a:cubicBezTo>
                    <a:pt x="205" y="23"/>
                    <a:pt x="202" y="25"/>
                    <a:pt x="201" y="24"/>
                  </a:cubicBezTo>
                  <a:cubicBezTo>
                    <a:pt x="201" y="22"/>
                    <a:pt x="200" y="22"/>
                    <a:pt x="202" y="22"/>
                  </a:cubicBezTo>
                  <a:cubicBezTo>
                    <a:pt x="206" y="20"/>
                    <a:pt x="210" y="19"/>
                    <a:pt x="214" y="18"/>
                  </a:cubicBezTo>
                  <a:cubicBezTo>
                    <a:pt x="221" y="17"/>
                    <a:pt x="229" y="18"/>
                    <a:pt x="237" y="18"/>
                  </a:cubicBezTo>
                  <a:cubicBezTo>
                    <a:pt x="239" y="18"/>
                    <a:pt x="241" y="18"/>
                    <a:pt x="243" y="18"/>
                  </a:cubicBezTo>
                  <a:cubicBezTo>
                    <a:pt x="247" y="16"/>
                    <a:pt x="252" y="16"/>
                    <a:pt x="256" y="14"/>
                  </a:cubicBezTo>
                  <a:cubicBezTo>
                    <a:pt x="258" y="14"/>
                    <a:pt x="259" y="13"/>
                    <a:pt x="256" y="12"/>
                  </a:cubicBezTo>
                  <a:cubicBezTo>
                    <a:pt x="254" y="11"/>
                    <a:pt x="250" y="10"/>
                    <a:pt x="248" y="11"/>
                  </a:cubicBezTo>
                  <a:cubicBezTo>
                    <a:pt x="246" y="11"/>
                    <a:pt x="246" y="10"/>
                    <a:pt x="244" y="9"/>
                  </a:cubicBezTo>
                  <a:cubicBezTo>
                    <a:pt x="242" y="9"/>
                    <a:pt x="240" y="11"/>
                    <a:pt x="238" y="11"/>
                  </a:cubicBezTo>
                  <a:cubicBezTo>
                    <a:pt x="238" y="11"/>
                    <a:pt x="240" y="8"/>
                    <a:pt x="241" y="8"/>
                  </a:cubicBezTo>
                  <a:cubicBezTo>
                    <a:pt x="242" y="6"/>
                    <a:pt x="238" y="6"/>
                    <a:pt x="237" y="6"/>
                  </a:cubicBezTo>
                  <a:cubicBezTo>
                    <a:pt x="231" y="7"/>
                    <a:pt x="226" y="7"/>
                    <a:pt x="220" y="6"/>
                  </a:cubicBezTo>
                  <a:cubicBezTo>
                    <a:pt x="215" y="6"/>
                    <a:pt x="211" y="8"/>
                    <a:pt x="206" y="8"/>
                  </a:cubicBezTo>
                  <a:cubicBezTo>
                    <a:pt x="204" y="8"/>
                    <a:pt x="201" y="8"/>
                    <a:pt x="199" y="8"/>
                  </a:cubicBezTo>
                  <a:cubicBezTo>
                    <a:pt x="197" y="9"/>
                    <a:pt x="194" y="8"/>
                    <a:pt x="193" y="9"/>
                  </a:cubicBezTo>
                  <a:cubicBezTo>
                    <a:pt x="196" y="8"/>
                    <a:pt x="199" y="8"/>
                    <a:pt x="202" y="7"/>
                  </a:cubicBezTo>
                  <a:cubicBezTo>
                    <a:pt x="207" y="7"/>
                    <a:pt x="211" y="6"/>
                    <a:pt x="215" y="6"/>
                  </a:cubicBezTo>
                  <a:cubicBezTo>
                    <a:pt x="217" y="6"/>
                    <a:pt x="237" y="6"/>
                    <a:pt x="237" y="4"/>
                  </a:cubicBezTo>
                  <a:cubicBezTo>
                    <a:pt x="236" y="4"/>
                    <a:pt x="233" y="3"/>
                    <a:pt x="232" y="2"/>
                  </a:cubicBezTo>
                  <a:cubicBezTo>
                    <a:pt x="229" y="2"/>
                    <a:pt x="227" y="2"/>
                    <a:pt x="224" y="2"/>
                  </a:cubicBezTo>
                  <a:cubicBezTo>
                    <a:pt x="220" y="2"/>
                    <a:pt x="216" y="1"/>
                    <a:pt x="213" y="0"/>
                  </a:cubicBezTo>
                  <a:cubicBezTo>
                    <a:pt x="206" y="0"/>
                    <a:pt x="200" y="0"/>
                    <a:pt x="194" y="0"/>
                  </a:cubicBezTo>
                  <a:cubicBezTo>
                    <a:pt x="191" y="1"/>
                    <a:pt x="188" y="1"/>
                    <a:pt x="185" y="1"/>
                  </a:cubicBezTo>
                  <a:cubicBezTo>
                    <a:pt x="184" y="1"/>
                    <a:pt x="183" y="3"/>
                    <a:pt x="183" y="3"/>
                  </a:cubicBezTo>
                  <a:cubicBezTo>
                    <a:pt x="181" y="3"/>
                    <a:pt x="179" y="2"/>
                    <a:pt x="177" y="2"/>
                  </a:cubicBezTo>
                  <a:cubicBezTo>
                    <a:pt x="176" y="2"/>
                    <a:pt x="175" y="3"/>
                    <a:pt x="173" y="3"/>
                  </a:cubicBezTo>
                  <a:cubicBezTo>
                    <a:pt x="171" y="3"/>
                    <a:pt x="171" y="4"/>
                    <a:pt x="173" y="4"/>
                  </a:cubicBezTo>
                  <a:cubicBezTo>
                    <a:pt x="176" y="5"/>
                    <a:pt x="179" y="5"/>
                    <a:pt x="181" y="6"/>
                  </a:cubicBezTo>
                  <a:cubicBezTo>
                    <a:pt x="180" y="5"/>
                    <a:pt x="174" y="7"/>
                    <a:pt x="173" y="8"/>
                  </a:cubicBezTo>
                  <a:cubicBezTo>
                    <a:pt x="173" y="8"/>
                    <a:pt x="170" y="8"/>
                    <a:pt x="170" y="8"/>
                  </a:cubicBezTo>
                  <a:cubicBezTo>
                    <a:pt x="170" y="8"/>
                    <a:pt x="172" y="10"/>
                    <a:pt x="172" y="10"/>
                  </a:cubicBezTo>
                  <a:cubicBezTo>
                    <a:pt x="171" y="10"/>
                    <a:pt x="169" y="9"/>
                    <a:pt x="168" y="8"/>
                  </a:cubicBezTo>
                  <a:cubicBezTo>
                    <a:pt x="167" y="7"/>
                    <a:pt x="164" y="8"/>
                    <a:pt x="163" y="8"/>
                  </a:cubicBezTo>
                  <a:cubicBezTo>
                    <a:pt x="160" y="7"/>
                    <a:pt x="157" y="6"/>
                    <a:pt x="154" y="5"/>
                  </a:cubicBezTo>
                  <a:cubicBezTo>
                    <a:pt x="152" y="4"/>
                    <a:pt x="150" y="6"/>
                    <a:pt x="147" y="6"/>
                  </a:cubicBezTo>
                  <a:cubicBezTo>
                    <a:pt x="146" y="6"/>
                    <a:pt x="140" y="5"/>
                    <a:pt x="140" y="7"/>
                  </a:cubicBezTo>
                  <a:cubicBezTo>
                    <a:pt x="139" y="7"/>
                    <a:pt x="153" y="9"/>
                    <a:pt x="155" y="10"/>
                  </a:cubicBezTo>
                  <a:cubicBezTo>
                    <a:pt x="158" y="10"/>
                    <a:pt x="161" y="10"/>
                    <a:pt x="163" y="11"/>
                  </a:cubicBezTo>
                  <a:cubicBezTo>
                    <a:pt x="164" y="11"/>
                    <a:pt x="165" y="11"/>
                    <a:pt x="166" y="12"/>
                  </a:cubicBezTo>
                  <a:cubicBezTo>
                    <a:pt x="166" y="12"/>
                    <a:pt x="166" y="15"/>
                    <a:pt x="166" y="15"/>
                  </a:cubicBezTo>
                  <a:cubicBezTo>
                    <a:pt x="166" y="16"/>
                    <a:pt x="165" y="14"/>
                    <a:pt x="165" y="13"/>
                  </a:cubicBezTo>
                  <a:cubicBezTo>
                    <a:pt x="164" y="12"/>
                    <a:pt x="161" y="12"/>
                    <a:pt x="160" y="11"/>
                  </a:cubicBezTo>
                  <a:cubicBezTo>
                    <a:pt x="160" y="11"/>
                    <a:pt x="157" y="11"/>
                    <a:pt x="157" y="11"/>
                  </a:cubicBezTo>
                  <a:cubicBezTo>
                    <a:pt x="157" y="12"/>
                    <a:pt x="158" y="14"/>
                    <a:pt x="158" y="14"/>
                  </a:cubicBezTo>
                  <a:cubicBezTo>
                    <a:pt x="156" y="14"/>
                    <a:pt x="155" y="11"/>
                    <a:pt x="154" y="11"/>
                  </a:cubicBezTo>
                  <a:cubicBezTo>
                    <a:pt x="152" y="11"/>
                    <a:pt x="150" y="11"/>
                    <a:pt x="148" y="10"/>
                  </a:cubicBezTo>
                  <a:cubicBezTo>
                    <a:pt x="147" y="10"/>
                    <a:pt x="139" y="10"/>
                    <a:pt x="139" y="10"/>
                  </a:cubicBezTo>
                  <a:cubicBezTo>
                    <a:pt x="138" y="12"/>
                    <a:pt x="151" y="17"/>
                    <a:pt x="151" y="17"/>
                  </a:cubicBezTo>
                  <a:cubicBezTo>
                    <a:pt x="151" y="18"/>
                    <a:pt x="146" y="17"/>
                    <a:pt x="146" y="17"/>
                  </a:cubicBezTo>
                  <a:cubicBezTo>
                    <a:pt x="143" y="17"/>
                    <a:pt x="142" y="16"/>
                    <a:pt x="143" y="19"/>
                  </a:cubicBezTo>
                  <a:cubicBezTo>
                    <a:pt x="142" y="19"/>
                    <a:pt x="141" y="18"/>
                    <a:pt x="140" y="17"/>
                  </a:cubicBezTo>
                  <a:cubicBezTo>
                    <a:pt x="140" y="16"/>
                    <a:pt x="142" y="17"/>
                    <a:pt x="143" y="16"/>
                  </a:cubicBezTo>
                  <a:cubicBezTo>
                    <a:pt x="143" y="16"/>
                    <a:pt x="141" y="14"/>
                    <a:pt x="140" y="14"/>
                  </a:cubicBezTo>
                  <a:cubicBezTo>
                    <a:pt x="138" y="13"/>
                    <a:pt x="136" y="12"/>
                    <a:pt x="133" y="12"/>
                  </a:cubicBezTo>
                  <a:cubicBezTo>
                    <a:pt x="132" y="12"/>
                    <a:pt x="130" y="11"/>
                    <a:pt x="129" y="12"/>
                  </a:cubicBezTo>
                  <a:cubicBezTo>
                    <a:pt x="128" y="12"/>
                    <a:pt x="131" y="15"/>
                    <a:pt x="131" y="15"/>
                  </a:cubicBezTo>
                  <a:cubicBezTo>
                    <a:pt x="134" y="17"/>
                    <a:pt x="138" y="17"/>
                    <a:pt x="142" y="20"/>
                  </a:cubicBezTo>
                  <a:cubicBezTo>
                    <a:pt x="143" y="20"/>
                    <a:pt x="144" y="21"/>
                    <a:pt x="143" y="22"/>
                  </a:cubicBezTo>
                  <a:cubicBezTo>
                    <a:pt x="141" y="24"/>
                    <a:pt x="139" y="22"/>
                    <a:pt x="137" y="21"/>
                  </a:cubicBezTo>
                  <a:cubicBezTo>
                    <a:pt x="132" y="18"/>
                    <a:pt x="126" y="16"/>
                    <a:pt x="120" y="15"/>
                  </a:cubicBezTo>
                  <a:cubicBezTo>
                    <a:pt x="117" y="14"/>
                    <a:pt x="114" y="13"/>
                    <a:pt x="111" y="14"/>
                  </a:cubicBezTo>
                  <a:cubicBezTo>
                    <a:pt x="110" y="14"/>
                    <a:pt x="113" y="17"/>
                    <a:pt x="113" y="18"/>
                  </a:cubicBezTo>
                  <a:cubicBezTo>
                    <a:pt x="113" y="18"/>
                    <a:pt x="117" y="21"/>
                    <a:pt x="117" y="21"/>
                  </a:cubicBezTo>
                  <a:cubicBezTo>
                    <a:pt x="117" y="22"/>
                    <a:pt x="111" y="21"/>
                    <a:pt x="111" y="21"/>
                  </a:cubicBezTo>
                  <a:cubicBezTo>
                    <a:pt x="111" y="23"/>
                    <a:pt x="115" y="22"/>
                    <a:pt x="115" y="24"/>
                  </a:cubicBezTo>
                  <a:cubicBezTo>
                    <a:pt x="115" y="24"/>
                    <a:pt x="111" y="23"/>
                    <a:pt x="110" y="22"/>
                  </a:cubicBezTo>
                  <a:cubicBezTo>
                    <a:pt x="108" y="21"/>
                    <a:pt x="106" y="21"/>
                    <a:pt x="103" y="20"/>
                  </a:cubicBezTo>
                  <a:cubicBezTo>
                    <a:pt x="101" y="19"/>
                    <a:pt x="101" y="20"/>
                    <a:pt x="101" y="22"/>
                  </a:cubicBezTo>
                  <a:cubicBezTo>
                    <a:pt x="100" y="23"/>
                    <a:pt x="99" y="23"/>
                    <a:pt x="98" y="23"/>
                  </a:cubicBezTo>
                  <a:cubicBezTo>
                    <a:pt x="98" y="24"/>
                    <a:pt x="98" y="26"/>
                    <a:pt x="97" y="26"/>
                  </a:cubicBezTo>
                  <a:cubicBezTo>
                    <a:pt x="97" y="27"/>
                    <a:pt x="97" y="24"/>
                    <a:pt x="97" y="23"/>
                  </a:cubicBezTo>
                  <a:cubicBezTo>
                    <a:pt x="97" y="22"/>
                    <a:pt x="98" y="21"/>
                    <a:pt x="98" y="20"/>
                  </a:cubicBezTo>
                  <a:cubicBezTo>
                    <a:pt x="97" y="16"/>
                    <a:pt x="93" y="16"/>
                    <a:pt x="90" y="16"/>
                  </a:cubicBezTo>
                  <a:cubicBezTo>
                    <a:pt x="86" y="17"/>
                    <a:pt x="82" y="18"/>
                    <a:pt x="78" y="18"/>
                  </a:cubicBezTo>
                  <a:cubicBezTo>
                    <a:pt x="77" y="19"/>
                    <a:pt x="75" y="19"/>
                    <a:pt x="74" y="19"/>
                  </a:cubicBezTo>
                  <a:cubicBezTo>
                    <a:pt x="74" y="19"/>
                    <a:pt x="69" y="20"/>
                    <a:pt x="69" y="20"/>
                  </a:cubicBezTo>
                  <a:cubicBezTo>
                    <a:pt x="70" y="21"/>
                    <a:pt x="72" y="21"/>
                    <a:pt x="73" y="21"/>
                  </a:cubicBezTo>
                  <a:cubicBezTo>
                    <a:pt x="74" y="22"/>
                    <a:pt x="75" y="23"/>
                    <a:pt x="77" y="24"/>
                  </a:cubicBezTo>
                  <a:cubicBezTo>
                    <a:pt x="77" y="24"/>
                    <a:pt x="81" y="27"/>
                    <a:pt x="81" y="27"/>
                  </a:cubicBezTo>
                  <a:cubicBezTo>
                    <a:pt x="80" y="27"/>
                    <a:pt x="76" y="25"/>
                    <a:pt x="75" y="25"/>
                  </a:cubicBezTo>
                  <a:cubicBezTo>
                    <a:pt x="73" y="24"/>
                    <a:pt x="72" y="22"/>
                    <a:pt x="70" y="22"/>
                  </a:cubicBezTo>
                  <a:cubicBezTo>
                    <a:pt x="67" y="21"/>
                    <a:pt x="64" y="22"/>
                    <a:pt x="61" y="22"/>
                  </a:cubicBezTo>
                  <a:cubicBezTo>
                    <a:pt x="58" y="23"/>
                    <a:pt x="58" y="22"/>
                    <a:pt x="60" y="25"/>
                  </a:cubicBezTo>
                  <a:cubicBezTo>
                    <a:pt x="60" y="26"/>
                    <a:pt x="60" y="29"/>
                    <a:pt x="60" y="30"/>
                  </a:cubicBezTo>
                  <a:cubicBezTo>
                    <a:pt x="60" y="32"/>
                    <a:pt x="56" y="30"/>
                    <a:pt x="55" y="30"/>
                  </a:cubicBezTo>
                  <a:cubicBezTo>
                    <a:pt x="54" y="30"/>
                    <a:pt x="51" y="28"/>
                    <a:pt x="50" y="30"/>
                  </a:cubicBezTo>
                  <a:cubicBezTo>
                    <a:pt x="49" y="31"/>
                    <a:pt x="50" y="34"/>
                    <a:pt x="50" y="34"/>
                  </a:cubicBezTo>
                  <a:cubicBezTo>
                    <a:pt x="49" y="35"/>
                    <a:pt x="48" y="33"/>
                    <a:pt x="47" y="32"/>
                  </a:cubicBezTo>
                  <a:cubicBezTo>
                    <a:pt x="45" y="31"/>
                    <a:pt x="43" y="31"/>
                    <a:pt x="42" y="32"/>
                  </a:cubicBezTo>
                  <a:cubicBezTo>
                    <a:pt x="39" y="34"/>
                    <a:pt x="36" y="36"/>
                    <a:pt x="32" y="37"/>
                  </a:cubicBezTo>
                  <a:cubicBezTo>
                    <a:pt x="31" y="38"/>
                    <a:pt x="34" y="37"/>
                    <a:pt x="32" y="37"/>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76" name="Freeform 777">
              <a:extLst>
                <a:ext uri="{FF2B5EF4-FFF2-40B4-BE49-F238E27FC236}">
                  <a16:creationId xmlns:a16="http://schemas.microsoft.com/office/drawing/2014/main" id="{B01814E6-A01B-03D0-91D3-0C60C1FA4E61}"/>
                </a:ext>
              </a:extLst>
            </p:cNvPr>
            <p:cNvSpPr>
              <a:spLocks/>
            </p:cNvSpPr>
            <p:nvPr/>
          </p:nvSpPr>
          <p:spPr bwMode="auto">
            <a:xfrm>
              <a:off x="9136497" y="5038398"/>
              <a:ext cx="149682" cy="105124"/>
            </a:xfrm>
            <a:custGeom>
              <a:avLst/>
              <a:gdLst>
                <a:gd name="T0" fmla="*/ 16 w 16"/>
                <a:gd name="T1" fmla="*/ 6 h 11"/>
                <a:gd name="T2" fmla="*/ 11 w 16"/>
                <a:gd name="T3" fmla="*/ 3 h 11"/>
                <a:gd name="T4" fmla="*/ 5 w 16"/>
                <a:gd name="T5" fmla="*/ 1 h 11"/>
                <a:gd name="T6" fmla="*/ 1 w 16"/>
                <a:gd name="T7" fmla="*/ 1 h 11"/>
                <a:gd name="T8" fmla="*/ 3 w 16"/>
                <a:gd name="T9" fmla="*/ 3 h 11"/>
                <a:gd name="T10" fmla="*/ 1 w 16"/>
                <a:gd name="T11" fmla="*/ 7 h 11"/>
                <a:gd name="T12" fmla="*/ 5 w 16"/>
                <a:gd name="T13" fmla="*/ 7 h 11"/>
                <a:gd name="T14" fmla="*/ 5 w 16"/>
                <a:gd name="T15" fmla="*/ 9 h 11"/>
                <a:gd name="T16" fmla="*/ 16 w 16"/>
                <a:gd name="T17" fmla="*/ 6 h 11"/>
                <a:gd name="T18" fmla="*/ 16 w 16"/>
                <a:gd name="T19" fmla="*/ 6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 h="11">
                  <a:moveTo>
                    <a:pt x="16" y="6"/>
                  </a:moveTo>
                  <a:cubicBezTo>
                    <a:pt x="15" y="5"/>
                    <a:pt x="11" y="3"/>
                    <a:pt x="11" y="3"/>
                  </a:cubicBezTo>
                  <a:cubicBezTo>
                    <a:pt x="9" y="2"/>
                    <a:pt x="7" y="1"/>
                    <a:pt x="5" y="1"/>
                  </a:cubicBezTo>
                  <a:cubicBezTo>
                    <a:pt x="4" y="1"/>
                    <a:pt x="2" y="0"/>
                    <a:pt x="1" y="1"/>
                  </a:cubicBezTo>
                  <a:cubicBezTo>
                    <a:pt x="0" y="2"/>
                    <a:pt x="3" y="3"/>
                    <a:pt x="3" y="3"/>
                  </a:cubicBezTo>
                  <a:cubicBezTo>
                    <a:pt x="2" y="3"/>
                    <a:pt x="0" y="6"/>
                    <a:pt x="1" y="7"/>
                  </a:cubicBezTo>
                  <a:cubicBezTo>
                    <a:pt x="2" y="7"/>
                    <a:pt x="4" y="6"/>
                    <a:pt x="5" y="7"/>
                  </a:cubicBezTo>
                  <a:cubicBezTo>
                    <a:pt x="7" y="8"/>
                    <a:pt x="5" y="8"/>
                    <a:pt x="5" y="9"/>
                  </a:cubicBezTo>
                  <a:cubicBezTo>
                    <a:pt x="5" y="11"/>
                    <a:pt x="16" y="8"/>
                    <a:pt x="16" y="6"/>
                  </a:cubicBezTo>
                  <a:cubicBezTo>
                    <a:pt x="15" y="5"/>
                    <a:pt x="16" y="7"/>
                    <a:pt x="16" y="6"/>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77" name="Freeform 778">
              <a:extLst>
                <a:ext uri="{FF2B5EF4-FFF2-40B4-BE49-F238E27FC236}">
                  <a16:creationId xmlns:a16="http://schemas.microsoft.com/office/drawing/2014/main" id="{ABD4952A-76BA-9609-2DED-545F4E17E4E6}"/>
                </a:ext>
              </a:extLst>
            </p:cNvPr>
            <p:cNvSpPr>
              <a:spLocks/>
            </p:cNvSpPr>
            <p:nvPr/>
          </p:nvSpPr>
          <p:spPr bwMode="auto">
            <a:xfrm>
              <a:off x="9184270" y="4965129"/>
              <a:ext cx="38217" cy="19114"/>
            </a:xfrm>
            <a:custGeom>
              <a:avLst/>
              <a:gdLst>
                <a:gd name="T0" fmla="*/ 2 w 4"/>
                <a:gd name="T1" fmla="*/ 2 h 2"/>
                <a:gd name="T2" fmla="*/ 2 w 4"/>
                <a:gd name="T3" fmla="*/ 0 h 2"/>
                <a:gd name="T4" fmla="*/ 2 w 4"/>
                <a:gd name="T5" fmla="*/ 2 h 2"/>
              </a:gdLst>
              <a:ahLst/>
              <a:cxnLst>
                <a:cxn ang="0">
                  <a:pos x="T0" y="T1"/>
                </a:cxn>
                <a:cxn ang="0">
                  <a:pos x="T2" y="T3"/>
                </a:cxn>
                <a:cxn ang="0">
                  <a:pos x="T4" y="T5"/>
                </a:cxn>
              </a:cxnLst>
              <a:rect l="0" t="0" r="r" b="b"/>
              <a:pathLst>
                <a:path w="4" h="2">
                  <a:moveTo>
                    <a:pt x="2" y="2"/>
                  </a:moveTo>
                  <a:cubicBezTo>
                    <a:pt x="0" y="2"/>
                    <a:pt x="1" y="0"/>
                    <a:pt x="2" y="0"/>
                  </a:cubicBezTo>
                  <a:cubicBezTo>
                    <a:pt x="3" y="0"/>
                    <a:pt x="4" y="2"/>
                    <a:pt x="2" y="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78" name="Freeform 779">
              <a:extLst>
                <a:ext uri="{FF2B5EF4-FFF2-40B4-BE49-F238E27FC236}">
                  <a16:creationId xmlns:a16="http://schemas.microsoft.com/office/drawing/2014/main" id="{701E10C2-D7D3-40A4-B43A-03BE1BDC73BA}"/>
                </a:ext>
              </a:extLst>
            </p:cNvPr>
            <p:cNvSpPr>
              <a:spLocks/>
            </p:cNvSpPr>
            <p:nvPr/>
          </p:nvSpPr>
          <p:spPr bwMode="auto">
            <a:xfrm>
              <a:off x="9212932" y="3859745"/>
              <a:ext cx="101909" cy="57338"/>
            </a:xfrm>
            <a:custGeom>
              <a:avLst/>
              <a:gdLst>
                <a:gd name="T0" fmla="*/ 9 w 11"/>
                <a:gd name="T1" fmla="*/ 4 h 6"/>
                <a:gd name="T2" fmla="*/ 9 w 11"/>
                <a:gd name="T3" fmla="*/ 5 h 6"/>
                <a:gd name="T4" fmla="*/ 3 w 11"/>
                <a:gd name="T5" fmla="*/ 4 h 6"/>
                <a:gd name="T6" fmla="*/ 2 w 11"/>
                <a:gd name="T7" fmla="*/ 1 h 6"/>
                <a:gd name="T8" fmla="*/ 9 w 11"/>
                <a:gd name="T9" fmla="*/ 4 h 6"/>
                <a:gd name="T10" fmla="*/ 9 w 11"/>
                <a:gd name="T11" fmla="*/ 4 h 6"/>
              </a:gdLst>
              <a:ahLst/>
              <a:cxnLst>
                <a:cxn ang="0">
                  <a:pos x="T0" y="T1"/>
                </a:cxn>
                <a:cxn ang="0">
                  <a:pos x="T2" y="T3"/>
                </a:cxn>
                <a:cxn ang="0">
                  <a:pos x="T4" y="T5"/>
                </a:cxn>
                <a:cxn ang="0">
                  <a:pos x="T6" y="T7"/>
                </a:cxn>
                <a:cxn ang="0">
                  <a:pos x="T8" y="T9"/>
                </a:cxn>
                <a:cxn ang="0">
                  <a:pos x="T10" y="T11"/>
                </a:cxn>
              </a:cxnLst>
              <a:rect l="0" t="0" r="r" b="b"/>
              <a:pathLst>
                <a:path w="11" h="6">
                  <a:moveTo>
                    <a:pt x="9" y="4"/>
                  </a:moveTo>
                  <a:cubicBezTo>
                    <a:pt x="11" y="5"/>
                    <a:pt x="11" y="6"/>
                    <a:pt x="9" y="5"/>
                  </a:cubicBezTo>
                  <a:cubicBezTo>
                    <a:pt x="7" y="5"/>
                    <a:pt x="4" y="4"/>
                    <a:pt x="3" y="4"/>
                  </a:cubicBezTo>
                  <a:cubicBezTo>
                    <a:pt x="2" y="3"/>
                    <a:pt x="0" y="0"/>
                    <a:pt x="2" y="1"/>
                  </a:cubicBezTo>
                  <a:cubicBezTo>
                    <a:pt x="4" y="2"/>
                    <a:pt x="7" y="3"/>
                    <a:pt x="9" y="4"/>
                  </a:cubicBezTo>
                  <a:cubicBezTo>
                    <a:pt x="11" y="5"/>
                    <a:pt x="7" y="3"/>
                    <a:pt x="9" y="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79" name="Freeform 780">
              <a:extLst>
                <a:ext uri="{FF2B5EF4-FFF2-40B4-BE49-F238E27FC236}">
                  <a16:creationId xmlns:a16="http://schemas.microsoft.com/office/drawing/2014/main" id="{AA4F6555-9AD5-E183-2870-FF561706FE90}"/>
                </a:ext>
              </a:extLst>
            </p:cNvPr>
            <p:cNvSpPr>
              <a:spLocks/>
            </p:cNvSpPr>
            <p:nvPr/>
          </p:nvSpPr>
          <p:spPr bwMode="auto">
            <a:xfrm>
              <a:off x="9528218" y="3776918"/>
              <a:ext cx="76432" cy="44598"/>
            </a:xfrm>
            <a:custGeom>
              <a:avLst/>
              <a:gdLst>
                <a:gd name="T0" fmla="*/ 8 w 8"/>
                <a:gd name="T1" fmla="*/ 3 h 5"/>
                <a:gd name="T2" fmla="*/ 0 w 8"/>
                <a:gd name="T3" fmla="*/ 2 h 5"/>
                <a:gd name="T4" fmla="*/ 8 w 8"/>
                <a:gd name="T5" fmla="*/ 3 h 5"/>
              </a:gdLst>
              <a:ahLst/>
              <a:cxnLst>
                <a:cxn ang="0">
                  <a:pos x="T0" y="T1"/>
                </a:cxn>
                <a:cxn ang="0">
                  <a:pos x="T2" y="T3"/>
                </a:cxn>
                <a:cxn ang="0">
                  <a:pos x="T4" y="T5"/>
                </a:cxn>
              </a:cxnLst>
              <a:rect l="0" t="0" r="r" b="b"/>
              <a:pathLst>
                <a:path w="8" h="5">
                  <a:moveTo>
                    <a:pt x="8" y="3"/>
                  </a:moveTo>
                  <a:cubicBezTo>
                    <a:pt x="8" y="5"/>
                    <a:pt x="0" y="4"/>
                    <a:pt x="0" y="2"/>
                  </a:cubicBezTo>
                  <a:cubicBezTo>
                    <a:pt x="0" y="0"/>
                    <a:pt x="8" y="1"/>
                    <a:pt x="8" y="3"/>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80" name="Freeform 782">
              <a:extLst>
                <a:ext uri="{FF2B5EF4-FFF2-40B4-BE49-F238E27FC236}">
                  <a16:creationId xmlns:a16="http://schemas.microsoft.com/office/drawing/2014/main" id="{9B785455-FFDD-B639-5D6E-962AD4887E0E}"/>
                </a:ext>
              </a:extLst>
            </p:cNvPr>
            <p:cNvSpPr>
              <a:spLocks/>
            </p:cNvSpPr>
            <p:nvPr/>
          </p:nvSpPr>
          <p:spPr bwMode="auto">
            <a:xfrm>
              <a:off x="10735225" y="3897972"/>
              <a:ext cx="54142" cy="38227"/>
            </a:xfrm>
            <a:custGeom>
              <a:avLst/>
              <a:gdLst>
                <a:gd name="T0" fmla="*/ 5 w 6"/>
                <a:gd name="T1" fmla="*/ 3 h 4"/>
                <a:gd name="T2" fmla="*/ 1 w 6"/>
                <a:gd name="T3" fmla="*/ 0 h 4"/>
                <a:gd name="T4" fmla="*/ 5 w 6"/>
                <a:gd name="T5" fmla="*/ 3 h 4"/>
              </a:gdLst>
              <a:ahLst/>
              <a:cxnLst>
                <a:cxn ang="0">
                  <a:pos x="T0" y="T1"/>
                </a:cxn>
                <a:cxn ang="0">
                  <a:pos x="T2" y="T3"/>
                </a:cxn>
                <a:cxn ang="0">
                  <a:pos x="T4" y="T5"/>
                </a:cxn>
              </a:cxnLst>
              <a:rect l="0" t="0" r="r" b="b"/>
              <a:pathLst>
                <a:path w="6" h="4">
                  <a:moveTo>
                    <a:pt x="5" y="3"/>
                  </a:moveTo>
                  <a:cubicBezTo>
                    <a:pt x="4" y="4"/>
                    <a:pt x="0" y="0"/>
                    <a:pt x="1" y="0"/>
                  </a:cubicBezTo>
                  <a:cubicBezTo>
                    <a:pt x="2" y="0"/>
                    <a:pt x="6" y="2"/>
                    <a:pt x="5" y="3"/>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81" name="Freeform 783">
              <a:extLst>
                <a:ext uri="{FF2B5EF4-FFF2-40B4-BE49-F238E27FC236}">
                  <a16:creationId xmlns:a16="http://schemas.microsoft.com/office/drawing/2014/main" id="{67DD1141-8387-4971-A4B0-57567DDD39DE}"/>
                </a:ext>
              </a:extLst>
            </p:cNvPr>
            <p:cNvSpPr>
              <a:spLocks/>
            </p:cNvSpPr>
            <p:nvPr/>
          </p:nvSpPr>
          <p:spPr bwMode="auto">
            <a:xfrm>
              <a:off x="10808475" y="3936197"/>
              <a:ext cx="47770" cy="9558"/>
            </a:xfrm>
            <a:custGeom>
              <a:avLst/>
              <a:gdLst>
                <a:gd name="T0" fmla="*/ 4 w 5"/>
                <a:gd name="T1" fmla="*/ 1 h 1"/>
                <a:gd name="T2" fmla="*/ 2 w 5"/>
                <a:gd name="T3" fmla="*/ 0 h 1"/>
                <a:gd name="T4" fmla="*/ 4 w 5"/>
                <a:gd name="T5" fmla="*/ 1 h 1"/>
              </a:gdLst>
              <a:ahLst/>
              <a:cxnLst>
                <a:cxn ang="0">
                  <a:pos x="T0" y="T1"/>
                </a:cxn>
                <a:cxn ang="0">
                  <a:pos x="T2" y="T3"/>
                </a:cxn>
                <a:cxn ang="0">
                  <a:pos x="T4" y="T5"/>
                </a:cxn>
              </a:cxnLst>
              <a:rect l="0" t="0" r="r" b="b"/>
              <a:pathLst>
                <a:path w="5" h="1">
                  <a:moveTo>
                    <a:pt x="4" y="1"/>
                  </a:moveTo>
                  <a:cubicBezTo>
                    <a:pt x="2" y="1"/>
                    <a:pt x="0" y="0"/>
                    <a:pt x="2" y="0"/>
                  </a:cubicBezTo>
                  <a:cubicBezTo>
                    <a:pt x="3" y="0"/>
                    <a:pt x="5" y="1"/>
                    <a:pt x="4"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82" name="Freeform 784">
              <a:extLst>
                <a:ext uri="{FF2B5EF4-FFF2-40B4-BE49-F238E27FC236}">
                  <a16:creationId xmlns:a16="http://schemas.microsoft.com/office/drawing/2014/main" id="{1C95D816-40AD-CB17-AD7D-4611D725CF9E}"/>
                </a:ext>
              </a:extLst>
            </p:cNvPr>
            <p:cNvSpPr>
              <a:spLocks/>
            </p:cNvSpPr>
            <p:nvPr/>
          </p:nvSpPr>
          <p:spPr bwMode="auto">
            <a:xfrm>
              <a:off x="10808475" y="4468183"/>
              <a:ext cx="38217" cy="66896"/>
            </a:xfrm>
            <a:custGeom>
              <a:avLst/>
              <a:gdLst>
                <a:gd name="T0" fmla="*/ 2 w 4"/>
                <a:gd name="T1" fmla="*/ 0 h 7"/>
                <a:gd name="T2" fmla="*/ 4 w 4"/>
                <a:gd name="T3" fmla="*/ 7 h 7"/>
                <a:gd name="T4" fmla="*/ 2 w 4"/>
                <a:gd name="T5" fmla="*/ 0 h 7"/>
              </a:gdLst>
              <a:ahLst/>
              <a:cxnLst>
                <a:cxn ang="0">
                  <a:pos x="T0" y="T1"/>
                </a:cxn>
                <a:cxn ang="0">
                  <a:pos x="T2" y="T3"/>
                </a:cxn>
                <a:cxn ang="0">
                  <a:pos x="T4" y="T5"/>
                </a:cxn>
              </a:cxnLst>
              <a:rect l="0" t="0" r="r" b="b"/>
              <a:pathLst>
                <a:path w="4" h="7">
                  <a:moveTo>
                    <a:pt x="2" y="0"/>
                  </a:moveTo>
                  <a:cubicBezTo>
                    <a:pt x="0" y="0"/>
                    <a:pt x="3" y="7"/>
                    <a:pt x="4" y="7"/>
                  </a:cubicBezTo>
                  <a:cubicBezTo>
                    <a:pt x="4" y="7"/>
                    <a:pt x="3" y="0"/>
                    <a:pt x="2"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83" name="Freeform 785">
              <a:extLst>
                <a:ext uri="{FF2B5EF4-FFF2-40B4-BE49-F238E27FC236}">
                  <a16:creationId xmlns:a16="http://schemas.microsoft.com/office/drawing/2014/main" id="{40BA203A-1A2C-9658-1A56-F9ACD985E173}"/>
                </a:ext>
              </a:extLst>
            </p:cNvPr>
            <p:cNvSpPr>
              <a:spLocks/>
            </p:cNvSpPr>
            <p:nvPr/>
          </p:nvSpPr>
          <p:spPr bwMode="auto">
            <a:xfrm>
              <a:off x="10827583" y="4589232"/>
              <a:ext cx="63695" cy="38227"/>
            </a:xfrm>
            <a:custGeom>
              <a:avLst/>
              <a:gdLst>
                <a:gd name="T0" fmla="*/ 1 w 7"/>
                <a:gd name="T1" fmla="*/ 0 h 4"/>
                <a:gd name="T2" fmla="*/ 1 w 7"/>
                <a:gd name="T3" fmla="*/ 4 h 4"/>
                <a:gd name="T4" fmla="*/ 5 w 7"/>
                <a:gd name="T5" fmla="*/ 4 h 4"/>
                <a:gd name="T6" fmla="*/ 1 w 7"/>
                <a:gd name="T7" fmla="*/ 0 h 4"/>
                <a:gd name="T8" fmla="*/ 1 w 7"/>
                <a:gd name="T9" fmla="*/ 0 h 4"/>
              </a:gdLst>
              <a:ahLst/>
              <a:cxnLst>
                <a:cxn ang="0">
                  <a:pos x="T0" y="T1"/>
                </a:cxn>
                <a:cxn ang="0">
                  <a:pos x="T2" y="T3"/>
                </a:cxn>
                <a:cxn ang="0">
                  <a:pos x="T4" y="T5"/>
                </a:cxn>
                <a:cxn ang="0">
                  <a:pos x="T6" y="T7"/>
                </a:cxn>
                <a:cxn ang="0">
                  <a:pos x="T8" y="T9"/>
                </a:cxn>
              </a:cxnLst>
              <a:rect l="0" t="0" r="r" b="b"/>
              <a:pathLst>
                <a:path w="7" h="4">
                  <a:moveTo>
                    <a:pt x="1" y="0"/>
                  </a:moveTo>
                  <a:cubicBezTo>
                    <a:pt x="0" y="1"/>
                    <a:pt x="0" y="3"/>
                    <a:pt x="1" y="4"/>
                  </a:cubicBezTo>
                  <a:cubicBezTo>
                    <a:pt x="2" y="4"/>
                    <a:pt x="3" y="4"/>
                    <a:pt x="5" y="4"/>
                  </a:cubicBezTo>
                  <a:cubicBezTo>
                    <a:pt x="7" y="4"/>
                    <a:pt x="1" y="0"/>
                    <a:pt x="1" y="0"/>
                  </a:cubicBezTo>
                  <a:cubicBezTo>
                    <a:pt x="0" y="1"/>
                    <a:pt x="1" y="0"/>
                    <a:pt x="1"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84" name="Freeform 786">
              <a:extLst>
                <a:ext uri="{FF2B5EF4-FFF2-40B4-BE49-F238E27FC236}">
                  <a16:creationId xmlns:a16="http://schemas.microsoft.com/office/drawing/2014/main" id="{A6D3F242-FB41-6CDB-C568-FEB23A9EAD3C}"/>
                </a:ext>
              </a:extLst>
            </p:cNvPr>
            <p:cNvSpPr>
              <a:spLocks/>
            </p:cNvSpPr>
            <p:nvPr/>
          </p:nvSpPr>
          <p:spPr bwMode="auto">
            <a:xfrm>
              <a:off x="10566434" y="4796294"/>
              <a:ext cx="159235" cy="92380"/>
            </a:xfrm>
            <a:custGeom>
              <a:avLst/>
              <a:gdLst>
                <a:gd name="T0" fmla="*/ 0 w 17"/>
                <a:gd name="T1" fmla="*/ 4 h 10"/>
                <a:gd name="T2" fmla="*/ 10 w 17"/>
                <a:gd name="T3" fmla="*/ 2 h 10"/>
                <a:gd name="T4" fmla="*/ 8 w 17"/>
                <a:gd name="T5" fmla="*/ 4 h 10"/>
                <a:gd name="T6" fmla="*/ 12 w 17"/>
                <a:gd name="T7" fmla="*/ 7 h 10"/>
                <a:gd name="T8" fmla="*/ 9 w 17"/>
                <a:gd name="T9" fmla="*/ 7 h 10"/>
                <a:gd name="T10" fmla="*/ 11 w 17"/>
                <a:gd name="T11" fmla="*/ 10 h 10"/>
                <a:gd name="T12" fmla="*/ 8 w 17"/>
                <a:gd name="T13" fmla="*/ 9 h 10"/>
                <a:gd name="T14" fmla="*/ 0 w 17"/>
                <a:gd name="T15" fmla="*/ 4 h 10"/>
                <a:gd name="T16" fmla="*/ 0 w 17"/>
                <a:gd name="T17" fmla="*/ 4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10">
                  <a:moveTo>
                    <a:pt x="0" y="4"/>
                  </a:moveTo>
                  <a:cubicBezTo>
                    <a:pt x="1" y="0"/>
                    <a:pt x="7" y="2"/>
                    <a:pt x="10" y="2"/>
                  </a:cubicBezTo>
                  <a:cubicBezTo>
                    <a:pt x="17" y="3"/>
                    <a:pt x="8" y="4"/>
                    <a:pt x="8" y="4"/>
                  </a:cubicBezTo>
                  <a:cubicBezTo>
                    <a:pt x="8" y="6"/>
                    <a:pt x="12" y="5"/>
                    <a:pt x="12" y="7"/>
                  </a:cubicBezTo>
                  <a:cubicBezTo>
                    <a:pt x="12" y="7"/>
                    <a:pt x="10" y="6"/>
                    <a:pt x="9" y="7"/>
                  </a:cubicBezTo>
                  <a:cubicBezTo>
                    <a:pt x="9" y="7"/>
                    <a:pt x="12" y="10"/>
                    <a:pt x="11" y="10"/>
                  </a:cubicBezTo>
                  <a:cubicBezTo>
                    <a:pt x="10" y="10"/>
                    <a:pt x="9" y="9"/>
                    <a:pt x="8" y="9"/>
                  </a:cubicBezTo>
                  <a:cubicBezTo>
                    <a:pt x="6" y="8"/>
                    <a:pt x="0" y="7"/>
                    <a:pt x="0" y="4"/>
                  </a:cubicBezTo>
                  <a:cubicBezTo>
                    <a:pt x="0" y="3"/>
                    <a:pt x="0" y="7"/>
                    <a:pt x="0" y="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85" name="Freeform 787">
              <a:extLst>
                <a:ext uri="{FF2B5EF4-FFF2-40B4-BE49-F238E27FC236}">
                  <a16:creationId xmlns:a16="http://schemas.microsoft.com/office/drawing/2014/main" id="{92A2BE08-8DB7-0DBB-7181-E836C69617BD}"/>
                </a:ext>
              </a:extLst>
            </p:cNvPr>
            <p:cNvSpPr>
              <a:spLocks/>
            </p:cNvSpPr>
            <p:nvPr/>
          </p:nvSpPr>
          <p:spPr bwMode="auto">
            <a:xfrm>
              <a:off x="10537774" y="4777183"/>
              <a:ext cx="82803" cy="28672"/>
            </a:xfrm>
            <a:custGeom>
              <a:avLst/>
              <a:gdLst>
                <a:gd name="T0" fmla="*/ 8 w 9"/>
                <a:gd name="T1" fmla="*/ 1 h 3"/>
                <a:gd name="T2" fmla="*/ 5 w 9"/>
                <a:gd name="T3" fmla="*/ 0 h 3"/>
                <a:gd name="T4" fmla="*/ 0 w 9"/>
                <a:gd name="T5" fmla="*/ 0 h 3"/>
                <a:gd name="T6" fmla="*/ 8 w 9"/>
                <a:gd name="T7" fmla="*/ 1 h 3"/>
                <a:gd name="T8" fmla="*/ 8 w 9"/>
                <a:gd name="T9" fmla="*/ 1 h 3"/>
              </a:gdLst>
              <a:ahLst/>
              <a:cxnLst>
                <a:cxn ang="0">
                  <a:pos x="T0" y="T1"/>
                </a:cxn>
                <a:cxn ang="0">
                  <a:pos x="T2" y="T3"/>
                </a:cxn>
                <a:cxn ang="0">
                  <a:pos x="T4" y="T5"/>
                </a:cxn>
                <a:cxn ang="0">
                  <a:pos x="T6" y="T7"/>
                </a:cxn>
                <a:cxn ang="0">
                  <a:pos x="T8" y="T9"/>
                </a:cxn>
              </a:cxnLst>
              <a:rect l="0" t="0" r="r" b="b"/>
              <a:pathLst>
                <a:path w="9" h="3">
                  <a:moveTo>
                    <a:pt x="8" y="1"/>
                  </a:moveTo>
                  <a:cubicBezTo>
                    <a:pt x="9" y="1"/>
                    <a:pt x="5" y="0"/>
                    <a:pt x="5" y="0"/>
                  </a:cubicBezTo>
                  <a:cubicBezTo>
                    <a:pt x="3" y="0"/>
                    <a:pt x="1" y="0"/>
                    <a:pt x="0" y="0"/>
                  </a:cubicBezTo>
                  <a:cubicBezTo>
                    <a:pt x="2" y="0"/>
                    <a:pt x="6" y="3"/>
                    <a:pt x="8" y="1"/>
                  </a:cubicBezTo>
                  <a:cubicBezTo>
                    <a:pt x="9" y="1"/>
                    <a:pt x="7" y="2"/>
                    <a:pt x="8"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86" name="Freeform 788">
              <a:extLst>
                <a:ext uri="{FF2B5EF4-FFF2-40B4-BE49-F238E27FC236}">
                  <a16:creationId xmlns:a16="http://schemas.microsoft.com/office/drawing/2014/main" id="{3D472FB1-3451-6D5E-4F59-1E659A7F4400}"/>
                </a:ext>
              </a:extLst>
            </p:cNvPr>
            <p:cNvSpPr>
              <a:spLocks/>
            </p:cNvSpPr>
            <p:nvPr/>
          </p:nvSpPr>
          <p:spPr bwMode="auto">
            <a:xfrm>
              <a:off x="10407201" y="4974685"/>
              <a:ext cx="121018" cy="63711"/>
            </a:xfrm>
            <a:custGeom>
              <a:avLst/>
              <a:gdLst>
                <a:gd name="T0" fmla="*/ 12 w 13"/>
                <a:gd name="T1" fmla="*/ 4 h 7"/>
                <a:gd name="T2" fmla="*/ 12 w 13"/>
                <a:gd name="T3" fmla="*/ 1 h 7"/>
                <a:gd name="T4" fmla="*/ 7 w 13"/>
                <a:gd name="T5" fmla="*/ 2 h 7"/>
                <a:gd name="T6" fmla="*/ 3 w 13"/>
                <a:gd name="T7" fmla="*/ 3 h 7"/>
                <a:gd name="T8" fmla="*/ 0 w 13"/>
                <a:gd name="T9" fmla="*/ 5 h 7"/>
                <a:gd name="T10" fmla="*/ 12 w 13"/>
                <a:gd name="T11" fmla="*/ 4 h 7"/>
                <a:gd name="T12" fmla="*/ 12 w 13"/>
                <a:gd name="T13" fmla="*/ 4 h 7"/>
              </a:gdLst>
              <a:ahLst/>
              <a:cxnLst>
                <a:cxn ang="0">
                  <a:pos x="T0" y="T1"/>
                </a:cxn>
                <a:cxn ang="0">
                  <a:pos x="T2" y="T3"/>
                </a:cxn>
                <a:cxn ang="0">
                  <a:pos x="T4" y="T5"/>
                </a:cxn>
                <a:cxn ang="0">
                  <a:pos x="T6" y="T7"/>
                </a:cxn>
                <a:cxn ang="0">
                  <a:pos x="T8" y="T9"/>
                </a:cxn>
                <a:cxn ang="0">
                  <a:pos x="T10" y="T11"/>
                </a:cxn>
                <a:cxn ang="0">
                  <a:pos x="T12" y="T13"/>
                </a:cxn>
              </a:cxnLst>
              <a:rect l="0" t="0" r="r" b="b"/>
              <a:pathLst>
                <a:path w="13" h="7">
                  <a:moveTo>
                    <a:pt x="12" y="4"/>
                  </a:moveTo>
                  <a:cubicBezTo>
                    <a:pt x="13" y="3"/>
                    <a:pt x="13" y="2"/>
                    <a:pt x="12" y="1"/>
                  </a:cubicBezTo>
                  <a:cubicBezTo>
                    <a:pt x="11" y="0"/>
                    <a:pt x="8" y="1"/>
                    <a:pt x="7" y="2"/>
                  </a:cubicBezTo>
                  <a:cubicBezTo>
                    <a:pt x="6" y="2"/>
                    <a:pt x="4" y="2"/>
                    <a:pt x="3" y="3"/>
                  </a:cubicBezTo>
                  <a:cubicBezTo>
                    <a:pt x="3" y="3"/>
                    <a:pt x="0" y="5"/>
                    <a:pt x="0" y="5"/>
                  </a:cubicBezTo>
                  <a:cubicBezTo>
                    <a:pt x="3" y="7"/>
                    <a:pt x="10" y="6"/>
                    <a:pt x="12" y="4"/>
                  </a:cubicBezTo>
                  <a:cubicBezTo>
                    <a:pt x="13" y="3"/>
                    <a:pt x="9" y="6"/>
                    <a:pt x="12" y="4"/>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87" name="Freeform 789">
              <a:extLst>
                <a:ext uri="{FF2B5EF4-FFF2-40B4-BE49-F238E27FC236}">
                  <a16:creationId xmlns:a16="http://schemas.microsoft.com/office/drawing/2014/main" id="{4594CC53-5221-DFD6-B196-1C8C1B19046A}"/>
                </a:ext>
              </a:extLst>
            </p:cNvPr>
            <p:cNvSpPr>
              <a:spLocks/>
            </p:cNvSpPr>
            <p:nvPr/>
          </p:nvSpPr>
          <p:spPr bwMode="auto">
            <a:xfrm>
              <a:off x="9305288" y="5067067"/>
              <a:ext cx="38217" cy="57338"/>
            </a:xfrm>
            <a:custGeom>
              <a:avLst/>
              <a:gdLst>
                <a:gd name="T0" fmla="*/ 3 w 4"/>
                <a:gd name="T1" fmla="*/ 2 h 6"/>
                <a:gd name="T2" fmla="*/ 1 w 4"/>
                <a:gd name="T3" fmla="*/ 3 h 6"/>
                <a:gd name="T4" fmla="*/ 3 w 4"/>
                <a:gd name="T5" fmla="*/ 2 h 6"/>
                <a:gd name="T6" fmla="*/ 3 w 4"/>
                <a:gd name="T7" fmla="*/ 2 h 6"/>
              </a:gdLst>
              <a:ahLst/>
              <a:cxnLst>
                <a:cxn ang="0">
                  <a:pos x="T0" y="T1"/>
                </a:cxn>
                <a:cxn ang="0">
                  <a:pos x="T2" y="T3"/>
                </a:cxn>
                <a:cxn ang="0">
                  <a:pos x="T4" y="T5"/>
                </a:cxn>
                <a:cxn ang="0">
                  <a:pos x="T6" y="T7"/>
                </a:cxn>
              </a:cxnLst>
              <a:rect l="0" t="0" r="r" b="b"/>
              <a:pathLst>
                <a:path w="4" h="6">
                  <a:moveTo>
                    <a:pt x="3" y="2"/>
                  </a:moveTo>
                  <a:cubicBezTo>
                    <a:pt x="2" y="0"/>
                    <a:pt x="1" y="1"/>
                    <a:pt x="1" y="3"/>
                  </a:cubicBezTo>
                  <a:cubicBezTo>
                    <a:pt x="0" y="6"/>
                    <a:pt x="4" y="4"/>
                    <a:pt x="3" y="2"/>
                  </a:cubicBezTo>
                  <a:cubicBezTo>
                    <a:pt x="3" y="2"/>
                    <a:pt x="4" y="3"/>
                    <a:pt x="3" y="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88" name="Freeform 790">
              <a:extLst>
                <a:ext uri="{FF2B5EF4-FFF2-40B4-BE49-F238E27FC236}">
                  <a16:creationId xmlns:a16="http://schemas.microsoft.com/office/drawing/2014/main" id="{AB1F79B2-A67E-A49F-9512-51A0CBE9AE4B}"/>
                </a:ext>
              </a:extLst>
            </p:cNvPr>
            <p:cNvSpPr>
              <a:spLocks/>
            </p:cNvSpPr>
            <p:nvPr/>
          </p:nvSpPr>
          <p:spPr bwMode="auto">
            <a:xfrm>
              <a:off x="9222485" y="4946016"/>
              <a:ext cx="35033" cy="38227"/>
            </a:xfrm>
            <a:custGeom>
              <a:avLst/>
              <a:gdLst>
                <a:gd name="T0" fmla="*/ 4 w 4"/>
                <a:gd name="T1" fmla="*/ 2 h 4"/>
                <a:gd name="T2" fmla="*/ 1 w 4"/>
                <a:gd name="T3" fmla="*/ 1 h 4"/>
                <a:gd name="T4" fmla="*/ 4 w 4"/>
                <a:gd name="T5" fmla="*/ 2 h 4"/>
                <a:gd name="T6" fmla="*/ 4 w 4"/>
                <a:gd name="T7" fmla="*/ 2 h 4"/>
              </a:gdLst>
              <a:ahLst/>
              <a:cxnLst>
                <a:cxn ang="0">
                  <a:pos x="T0" y="T1"/>
                </a:cxn>
                <a:cxn ang="0">
                  <a:pos x="T2" y="T3"/>
                </a:cxn>
                <a:cxn ang="0">
                  <a:pos x="T4" y="T5"/>
                </a:cxn>
                <a:cxn ang="0">
                  <a:pos x="T6" y="T7"/>
                </a:cxn>
              </a:cxnLst>
              <a:rect l="0" t="0" r="r" b="b"/>
              <a:pathLst>
                <a:path w="4" h="4">
                  <a:moveTo>
                    <a:pt x="4" y="2"/>
                  </a:moveTo>
                  <a:cubicBezTo>
                    <a:pt x="3" y="2"/>
                    <a:pt x="1" y="0"/>
                    <a:pt x="1" y="1"/>
                  </a:cubicBezTo>
                  <a:cubicBezTo>
                    <a:pt x="0" y="4"/>
                    <a:pt x="4" y="2"/>
                    <a:pt x="4" y="2"/>
                  </a:cubicBezTo>
                  <a:cubicBezTo>
                    <a:pt x="3" y="2"/>
                    <a:pt x="4" y="2"/>
                    <a:pt x="4" y="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89" name="Freeform 791">
              <a:extLst>
                <a:ext uri="{FF2B5EF4-FFF2-40B4-BE49-F238E27FC236}">
                  <a16:creationId xmlns:a16="http://schemas.microsoft.com/office/drawing/2014/main" id="{26DE33D4-70B4-D363-2E47-41F6F8F8EB79}"/>
                </a:ext>
              </a:extLst>
            </p:cNvPr>
            <p:cNvSpPr>
              <a:spLocks/>
            </p:cNvSpPr>
            <p:nvPr/>
          </p:nvSpPr>
          <p:spPr bwMode="auto">
            <a:xfrm>
              <a:off x="10865798" y="4347133"/>
              <a:ext cx="19109" cy="19114"/>
            </a:xfrm>
            <a:custGeom>
              <a:avLst/>
              <a:gdLst>
                <a:gd name="T0" fmla="*/ 2 w 2"/>
                <a:gd name="T1" fmla="*/ 1 h 2"/>
                <a:gd name="T2" fmla="*/ 0 w 2"/>
                <a:gd name="T3" fmla="*/ 2 h 2"/>
                <a:gd name="T4" fmla="*/ 2 w 2"/>
                <a:gd name="T5" fmla="*/ 1 h 2"/>
              </a:gdLst>
              <a:ahLst/>
              <a:cxnLst>
                <a:cxn ang="0">
                  <a:pos x="T0" y="T1"/>
                </a:cxn>
                <a:cxn ang="0">
                  <a:pos x="T2" y="T3"/>
                </a:cxn>
                <a:cxn ang="0">
                  <a:pos x="T4" y="T5"/>
                </a:cxn>
              </a:cxnLst>
              <a:rect l="0" t="0" r="r" b="b"/>
              <a:pathLst>
                <a:path w="2" h="2">
                  <a:moveTo>
                    <a:pt x="2" y="1"/>
                  </a:moveTo>
                  <a:cubicBezTo>
                    <a:pt x="2" y="0"/>
                    <a:pt x="0" y="1"/>
                    <a:pt x="0" y="2"/>
                  </a:cubicBezTo>
                  <a:cubicBezTo>
                    <a:pt x="1" y="2"/>
                    <a:pt x="2" y="2"/>
                    <a:pt x="2"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90" name="Freeform 792">
              <a:extLst>
                <a:ext uri="{FF2B5EF4-FFF2-40B4-BE49-F238E27FC236}">
                  <a16:creationId xmlns:a16="http://schemas.microsoft.com/office/drawing/2014/main" id="{6CD9EA2C-E9C6-BD3B-01BB-41E9F808BB24}"/>
                </a:ext>
              </a:extLst>
            </p:cNvPr>
            <p:cNvSpPr>
              <a:spLocks/>
            </p:cNvSpPr>
            <p:nvPr/>
          </p:nvSpPr>
          <p:spPr bwMode="auto">
            <a:xfrm>
              <a:off x="10789366" y="4245195"/>
              <a:ext cx="28664" cy="15928"/>
            </a:xfrm>
            <a:custGeom>
              <a:avLst/>
              <a:gdLst>
                <a:gd name="T0" fmla="*/ 2 w 3"/>
                <a:gd name="T1" fmla="*/ 0 h 2"/>
                <a:gd name="T2" fmla="*/ 1 w 3"/>
                <a:gd name="T3" fmla="*/ 1 h 2"/>
                <a:gd name="T4" fmla="*/ 2 w 3"/>
                <a:gd name="T5" fmla="*/ 0 h 2"/>
              </a:gdLst>
              <a:ahLst/>
              <a:cxnLst>
                <a:cxn ang="0">
                  <a:pos x="T0" y="T1"/>
                </a:cxn>
                <a:cxn ang="0">
                  <a:pos x="T2" y="T3"/>
                </a:cxn>
                <a:cxn ang="0">
                  <a:pos x="T4" y="T5"/>
                </a:cxn>
              </a:cxnLst>
              <a:rect l="0" t="0" r="r" b="b"/>
              <a:pathLst>
                <a:path w="3" h="2">
                  <a:moveTo>
                    <a:pt x="2" y="0"/>
                  </a:moveTo>
                  <a:cubicBezTo>
                    <a:pt x="1" y="0"/>
                    <a:pt x="0" y="1"/>
                    <a:pt x="1" y="1"/>
                  </a:cubicBezTo>
                  <a:cubicBezTo>
                    <a:pt x="2" y="2"/>
                    <a:pt x="3" y="1"/>
                    <a:pt x="2"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91" name="Freeform 793">
              <a:extLst>
                <a:ext uri="{FF2B5EF4-FFF2-40B4-BE49-F238E27FC236}">
                  <a16:creationId xmlns:a16="http://schemas.microsoft.com/office/drawing/2014/main" id="{E035BAF9-7FA1-658E-078E-B802C32BEAD8}"/>
                </a:ext>
              </a:extLst>
            </p:cNvPr>
            <p:cNvSpPr>
              <a:spLocks/>
            </p:cNvSpPr>
            <p:nvPr/>
          </p:nvSpPr>
          <p:spPr bwMode="auto">
            <a:xfrm>
              <a:off x="10865798" y="4206968"/>
              <a:ext cx="25477" cy="28672"/>
            </a:xfrm>
            <a:custGeom>
              <a:avLst/>
              <a:gdLst>
                <a:gd name="T0" fmla="*/ 2 w 3"/>
                <a:gd name="T1" fmla="*/ 1 h 3"/>
                <a:gd name="T2" fmla="*/ 1 w 3"/>
                <a:gd name="T3" fmla="*/ 2 h 3"/>
                <a:gd name="T4" fmla="*/ 2 w 3"/>
                <a:gd name="T5" fmla="*/ 1 h 3"/>
              </a:gdLst>
              <a:ahLst/>
              <a:cxnLst>
                <a:cxn ang="0">
                  <a:pos x="T0" y="T1"/>
                </a:cxn>
                <a:cxn ang="0">
                  <a:pos x="T2" y="T3"/>
                </a:cxn>
                <a:cxn ang="0">
                  <a:pos x="T4" y="T5"/>
                </a:cxn>
              </a:cxnLst>
              <a:rect l="0" t="0" r="r" b="b"/>
              <a:pathLst>
                <a:path w="3" h="3">
                  <a:moveTo>
                    <a:pt x="2" y="1"/>
                  </a:moveTo>
                  <a:cubicBezTo>
                    <a:pt x="2" y="0"/>
                    <a:pt x="0" y="1"/>
                    <a:pt x="1" y="2"/>
                  </a:cubicBezTo>
                  <a:cubicBezTo>
                    <a:pt x="1" y="3"/>
                    <a:pt x="3" y="1"/>
                    <a:pt x="2"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92" name="Freeform 794">
              <a:extLst>
                <a:ext uri="{FF2B5EF4-FFF2-40B4-BE49-F238E27FC236}">
                  <a16:creationId xmlns:a16="http://schemas.microsoft.com/office/drawing/2014/main" id="{06ADD777-5D9E-BC22-09FD-0C7F436CC7DC}"/>
                </a:ext>
              </a:extLst>
            </p:cNvPr>
            <p:cNvSpPr>
              <a:spLocks/>
            </p:cNvSpPr>
            <p:nvPr/>
          </p:nvSpPr>
          <p:spPr bwMode="auto">
            <a:xfrm>
              <a:off x="8314841" y="4394916"/>
              <a:ext cx="47770" cy="6370"/>
            </a:xfrm>
            <a:custGeom>
              <a:avLst/>
              <a:gdLst>
                <a:gd name="T0" fmla="*/ 5 w 5"/>
                <a:gd name="T1" fmla="*/ 1 h 1"/>
                <a:gd name="T2" fmla="*/ 1 w 5"/>
                <a:gd name="T3" fmla="*/ 0 h 1"/>
                <a:gd name="T4" fmla="*/ 5 w 5"/>
                <a:gd name="T5" fmla="*/ 1 h 1"/>
              </a:gdLst>
              <a:ahLst/>
              <a:cxnLst>
                <a:cxn ang="0">
                  <a:pos x="T0" y="T1"/>
                </a:cxn>
                <a:cxn ang="0">
                  <a:pos x="T2" y="T3"/>
                </a:cxn>
                <a:cxn ang="0">
                  <a:pos x="T4" y="T5"/>
                </a:cxn>
              </a:cxnLst>
              <a:rect l="0" t="0" r="r" b="b"/>
              <a:pathLst>
                <a:path w="5" h="1">
                  <a:moveTo>
                    <a:pt x="5" y="1"/>
                  </a:moveTo>
                  <a:cubicBezTo>
                    <a:pt x="4" y="0"/>
                    <a:pt x="0" y="0"/>
                    <a:pt x="1" y="0"/>
                  </a:cubicBezTo>
                  <a:cubicBezTo>
                    <a:pt x="2" y="1"/>
                    <a:pt x="5" y="1"/>
                    <a:pt x="5" y="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93" name="Freeform 795">
              <a:extLst>
                <a:ext uri="{FF2B5EF4-FFF2-40B4-BE49-F238E27FC236}">
                  <a16:creationId xmlns:a16="http://schemas.microsoft.com/office/drawing/2014/main" id="{90C04614-7C78-66A6-6F86-AE2E0EFBD081}"/>
                </a:ext>
              </a:extLst>
            </p:cNvPr>
            <p:cNvSpPr>
              <a:spLocks/>
            </p:cNvSpPr>
            <p:nvPr/>
          </p:nvSpPr>
          <p:spPr bwMode="auto">
            <a:xfrm>
              <a:off x="8372164" y="4394916"/>
              <a:ext cx="57323" cy="0"/>
            </a:xfrm>
            <a:custGeom>
              <a:avLst/>
              <a:gdLst>
                <a:gd name="T0" fmla="*/ 5 w 6"/>
                <a:gd name="T1" fmla="*/ 1 w 6"/>
                <a:gd name="T2" fmla="*/ 5 w 6"/>
              </a:gdLst>
              <a:ahLst/>
              <a:cxnLst>
                <a:cxn ang="0">
                  <a:pos x="T0" y="0"/>
                </a:cxn>
                <a:cxn ang="0">
                  <a:pos x="T1" y="0"/>
                </a:cxn>
                <a:cxn ang="0">
                  <a:pos x="T2" y="0"/>
                </a:cxn>
              </a:cxnLst>
              <a:rect l="0" t="0" r="r" b="b"/>
              <a:pathLst>
                <a:path w="6">
                  <a:moveTo>
                    <a:pt x="5" y="0"/>
                  </a:moveTo>
                  <a:cubicBezTo>
                    <a:pt x="4" y="0"/>
                    <a:pt x="0" y="0"/>
                    <a:pt x="1" y="0"/>
                  </a:cubicBezTo>
                  <a:cubicBezTo>
                    <a:pt x="2" y="0"/>
                    <a:pt x="6" y="0"/>
                    <a:pt x="5" y="0"/>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94" name="Freeform 796">
              <a:extLst>
                <a:ext uri="{FF2B5EF4-FFF2-40B4-BE49-F238E27FC236}">
                  <a16:creationId xmlns:a16="http://schemas.microsoft.com/office/drawing/2014/main" id="{8F2D4663-3E16-80FC-CFE2-20243636D54B}"/>
                </a:ext>
              </a:extLst>
            </p:cNvPr>
            <p:cNvSpPr>
              <a:spLocks/>
            </p:cNvSpPr>
            <p:nvPr/>
          </p:nvSpPr>
          <p:spPr bwMode="auto">
            <a:xfrm>
              <a:off x="9445417" y="3802407"/>
              <a:ext cx="38217" cy="19114"/>
            </a:xfrm>
            <a:custGeom>
              <a:avLst/>
              <a:gdLst>
                <a:gd name="T0" fmla="*/ 3 w 4"/>
                <a:gd name="T1" fmla="*/ 2 h 2"/>
                <a:gd name="T2" fmla="*/ 2 w 4"/>
                <a:gd name="T3" fmla="*/ 0 h 2"/>
                <a:gd name="T4" fmla="*/ 3 w 4"/>
                <a:gd name="T5" fmla="*/ 2 h 2"/>
              </a:gdLst>
              <a:ahLst/>
              <a:cxnLst>
                <a:cxn ang="0">
                  <a:pos x="T0" y="T1"/>
                </a:cxn>
                <a:cxn ang="0">
                  <a:pos x="T2" y="T3"/>
                </a:cxn>
                <a:cxn ang="0">
                  <a:pos x="T4" y="T5"/>
                </a:cxn>
              </a:cxnLst>
              <a:rect l="0" t="0" r="r" b="b"/>
              <a:pathLst>
                <a:path w="4" h="2">
                  <a:moveTo>
                    <a:pt x="3" y="2"/>
                  </a:moveTo>
                  <a:cubicBezTo>
                    <a:pt x="1" y="2"/>
                    <a:pt x="0" y="0"/>
                    <a:pt x="2" y="0"/>
                  </a:cubicBezTo>
                  <a:cubicBezTo>
                    <a:pt x="3" y="0"/>
                    <a:pt x="4" y="2"/>
                    <a:pt x="3" y="2"/>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sp>
          <p:nvSpPr>
            <p:cNvPr id="395" name="Freeform 797">
              <a:extLst>
                <a:ext uri="{FF2B5EF4-FFF2-40B4-BE49-F238E27FC236}">
                  <a16:creationId xmlns:a16="http://schemas.microsoft.com/office/drawing/2014/main" id="{AEC4DDFF-E6A6-458D-4EA0-449DBB9C490F}"/>
                </a:ext>
              </a:extLst>
            </p:cNvPr>
            <p:cNvSpPr>
              <a:spLocks/>
            </p:cNvSpPr>
            <p:nvPr/>
          </p:nvSpPr>
          <p:spPr bwMode="auto">
            <a:xfrm>
              <a:off x="5467694" y="6086410"/>
              <a:ext cx="85988" cy="111494"/>
            </a:xfrm>
            <a:custGeom>
              <a:avLst/>
              <a:gdLst>
                <a:gd name="T0" fmla="*/ 9 w 9"/>
                <a:gd name="T1" fmla="*/ 11 h 12"/>
                <a:gd name="T2" fmla="*/ 5 w 9"/>
                <a:gd name="T3" fmla="*/ 2 h 12"/>
                <a:gd name="T4" fmla="*/ 2 w 9"/>
                <a:gd name="T5" fmla="*/ 2 h 12"/>
                <a:gd name="T6" fmla="*/ 0 w 9"/>
                <a:gd name="T7" fmla="*/ 3 h 12"/>
                <a:gd name="T8" fmla="*/ 3 w 9"/>
                <a:gd name="T9" fmla="*/ 5 h 12"/>
                <a:gd name="T10" fmla="*/ 3 w 9"/>
                <a:gd name="T11" fmla="*/ 7 h 12"/>
                <a:gd name="T12" fmla="*/ 4 w 9"/>
                <a:gd name="T13" fmla="*/ 7 h 12"/>
                <a:gd name="T14" fmla="*/ 3 w 9"/>
                <a:gd name="T15" fmla="*/ 8 h 12"/>
                <a:gd name="T16" fmla="*/ 6 w 9"/>
                <a:gd name="T17" fmla="*/ 11 h 12"/>
                <a:gd name="T18" fmla="*/ 6 w 9"/>
                <a:gd name="T19" fmla="*/ 9 h 12"/>
                <a:gd name="T20" fmla="*/ 9 w 9"/>
                <a:gd name="T21" fmla="*/ 11 h 12"/>
                <a:gd name="T22" fmla="*/ 9 w 9"/>
                <a:gd name="T23" fmla="*/ 11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 h="12">
                  <a:moveTo>
                    <a:pt x="9" y="11"/>
                  </a:moveTo>
                  <a:cubicBezTo>
                    <a:pt x="8" y="8"/>
                    <a:pt x="7" y="4"/>
                    <a:pt x="5" y="2"/>
                  </a:cubicBezTo>
                  <a:cubicBezTo>
                    <a:pt x="4" y="1"/>
                    <a:pt x="3" y="0"/>
                    <a:pt x="2" y="2"/>
                  </a:cubicBezTo>
                  <a:cubicBezTo>
                    <a:pt x="2" y="2"/>
                    <a:pt x="0" y="2"/>
                    <a:pt x="0" y="3"/>
                  </a:cubicBezTo>
                  <a:cubicBezTo>
                    <a:pt x="1" y="4"/>
                    <a:pt x="3" y="3"/>
                    <a:pt x="3" y="5"/>
                  </a:cubicBezTo>
                  <a:cubicBezTo>
                    <a:pt x="3" y="6"/>
                    <a:pt x="3" y="6"/>
                    <a:pt x="3" y="7"/>
                  </a:cubicBezTo>
                  <a:cubicBezTo>
                    <a:pt x="3" y="8"/>
                    <a:pt x="4" y="7"/>
                    <a:pt x="4" y="7"/>
                  </a:cubicBezTo>
                  <a:cubicBezTo>
                    <a:pt x="5" y="8"/>
                    <a:pt x="3" y="8"/>
                    <a:pt x="3" y="8"/>
                  </a:cubicBezTo>
                  <a:cubicBezTo>
                    <a:pt x="3" y="9"/>
                    <a:pt x="5" y="11"/>
                    <a:pt x="6" y="11"/>
                  </a:cubicBezTo>
                  <a:cubicBezTo>
                    <a:pt x="6" y="11"/>
                    <a:pt x="2" y="7"/>
                    <a:pt x="6" y="9"/>
                  </a:cubicBezTo>
                  <a:cubicBezTo>
                    <a:pt x="7" y="9"/>
                    <a:pt x="9" y="12"/>
                    <a:pt x="9" y="11"/>
                  </a:cubicBezTo>
                  <a:cubicBezTo>
                    <a:pt x="8" y="10"/>
                    <a:pt x="9" y="12"/>
                    <a:pt x="9" y="11"/>
                  </a:cubicBezTo>
                  <a:close/>
                </a:path>
              </a:pathLst>
            </a:custGeom>
            <a:grpFill/>
            <a:ln w="4763" cap="flat">
              <a:solidFill>
                <a:schemeClr val="accent1"/>
              </a:solidFill>
              <a:prstDash val="solid"/>
              <a:round/>
              <a:headEnd/>
              <a:tailEnd/>
            </a:ln>
          </p:spPr>
          <p:txBody>
            <a:bodyPr vert="horz" wrap="square" lIns="45720" tIns="22860" rIns="45720" bIns="22860" numCol="1" anchor="t" anchorCtr="0" compatLnSpc="1">
              <a:prstTxWarp prst="textNoShape">
                <a:avLst/>
              </a:prstTxWarp>
            </a:bodyPr>
            <a:lstStyle/>
            <a:p>
              <a:endParaRPr lang="id-ID" sz="900">
                <a:latin typeface="Source Sans Pro Light" charset="0"/>
              </a:endParaRPr>
            </a:p>
          </p:txBody>
        </p:sp>
      </p:grpSp>
      <p:grpSp>
        <p:nvGrpSpPr>
          <p:cNvPr id="398" name="组合 12">
            <a:extLst>
              <a:ext uri="{FF2B5EF4-FFF2-40B4-BE49-F238E27FC236}">
                <a16:creationId xmlns:a16="http://schemas.microsoft.com/office/drawing/2014/main" id="{51C3B809-382B-53BF-2C19-0439F58D6B1E}"/>
              </a:ext>
            </a:extLst>
          </p:cNvPr>
          <p:cNvGrpSpPr/>
          <p:nvPr/>
        </p:nvGrpSpPr>
        <p:grpSpPr>
          <a:xfrm>
            <a:off x="399137" y="416651"/>
            <a:ext cx="524980" cy="519841"/>
            <a:chOff x="1792574" y="2237071"/>
            <a:chExt cx="736313" cy="729106"/>
          </a:xfrm>
        </p:grpSpPr>
        <p:sp>
          <p:nvSpPr>
            <p:cNvPr id="399" name="椭圆 31">
              <a:extLst>
                <a:ext uri="{FF2B5EF4-FFF2-40B4-BE49-F238E27FC236}">
                  <a16:creationId xmlns:a16="http://schemas.microsoft.com/office/drawing/2014/main" id="{8A70126A-5D55-6AB9-DA2B-7863AB4B0F3C}"/>
                </a:ext>
              </a:extLst>
            </p:cNvPr>
            <p:cNvSpPr/>
            <p:nvPr/>
          </p:nvSpPr>
          <p:spPr>
            <a:xfrm>
              <a:off x="1792574" y="2310825"/>
              <a:ext cx="655352" cy="655352"/>
            </a:xfrm>
            <a:prstGeom prst="ellipse">
              <a:avLst/>
            </a:prstGeom>
            <a:gradFill flip="none" rotWithShape="1">
              <a:gsLst>
                <a:gs pos="75000">
                  <a:schemeClr val="accent3"/>
                </a:gs>
                <a:gs pos="20000">
                  <a:schemeClr val="accent1"/>
                </a:gs>
                <a:gs pos="1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00" name="椭圆 32">
              <a:extLst>
                <a:ext uri="{FF2B5EF4-FFF2-40B4-BE49-F238E27FC236}">
                  <a16:creationId xmlns:a16="http://schemas.microsoft.com/office/drawing/2014/main" id="{B0E4C7B2-9FF0-62C2-2CD2-89D7B01F8AD9}"/>
                </a:ext>
              </a:extLst>
            </p:cNvPr>
            <p:cNvSpPr/>
            <p:nvPr/>
          </p:nvSpPr>
          <p:spPr>
            <a:xfrm>
              <a:off x="2376826" y="2237071"/>
              <a:ext cx="152061" cy="152061"/>
            </a:xfrm>
            <a:prstGeom prst="ellipse">
              <a:avLst/>
            </a:prstGeom>
            <a:gradFill flip="none" rotWithShape="1">
              <a:gsLst>
                <a:gs pos="75000">
                  <a:schemeClr val="accent4"/>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401" name="TextBox 400">
            <a:extLst>
              <a:ext uri="{FF2B5EF4-FFF2-40B4-BE49-F238E27FC236}">
                <a16:creationId xmlns:a16="http://schemas.microsoft.com/office/drawing/2014/main" id="{62FE2640-571F-76CB-6D6E-1766555D72EA}"/>
              </a:ext>
            </a:extLst>
          </p:cNvPr>
          <p:cNvSpPr txBox="1"/>
          <p:nvPr/>
        </p:nvSpPr>
        <p:spPr>
          <a:xfrm>
            <a:off x="1081762" y="564364"/>
            <a:ext cx="1641475" cy="276999"/>
          </a:xfrm>
          <a:prstGeom prst="rect">
            <a:avLst/>
          </a:prstGeom>
          <a:noFill/>
        </p:spPr>
        <p:txBody>
          <a:bodyPr wrap="square" rtlCol="0">
            <a:spAutoFit/>
          </a:bodyPr>
          <a:lstStyle/>
          <a:p>
            <a:r>
              <a:rPr lang="id-ID" sz="1200" dirty="0">
                <a:solidFill>
                  <a:schemeClr val="bg1"/>
                </a:solidFill>
                <a:latin typeface="Roboto" panose="02000000000000000000" pitchFamily="2" charset="0"/>
                <a:ea typeface="Roboto" panose="02000000000000000000" pitchFamily="2" charset="0"/>
              </a:rPr>
              <a:t>Company </a:t>
            </a:r>
            <a:r>
              <a:rPr lang="id-ID" sz="1200" dirty="0" err="1">
                <a:solidFill>
                  <a:schemeClr val="bg1"/>
                </a:solidFill>
                <a:latin typeface="Roboto" panose="02000000000000000000" pitchFamily="2" charset="0"/>
                <a:ea typeface="Roboto" panose="02000000000000000000" pitchFamily="2" charset="0"/>
              </a:rPr>
              <a:t>Name</a:t>
            </a:r>
            <a:endParaRPr lang="en-US" sz="1200" dirty="0">
              <a:solidFill>
                <a:schemeClr val="bg1"/>
              </a:solidFill>
              <a:latin typeface="Roboto" panose="02000000000000000000" pitchFamily="2" charset="0"/>
              <a:ea typeface="Roboto" panose="02000000000000000000" pitchFamily="2" charset="0"/>
            </a:endParaRPr>
          </a:p>
        </p:txBody>
      </p:sp>
      <p:sp>
        <p:nvSpPr>
          <p:cNvPr id="402" name="TextBox 401">
            <a:extLst>
              <a:ext uri="{FF2B5EF4-FFF2-40B4-BE49-F238E27FC236}">
                <a16:creationId xmlns:a16="http://schemas.microsoft.com/office/drawing/2014/main" id="{2279C49B-A686-8D49-7178-1264D66F1E84}"/>
              </a:ext>
            </a:extLst>
          </p:cNvPr>
          <p:cNvSpPr txBox="1"/>
          <p:nvPr/>
        </p:nvSpPr>
        <p:spPr>
          <a:xfrm>
            <a:off x="3333483" y="998872"/>
            <a:ext cx="5554061" cy="584775"/>
          </a:xfrm>
          <a:prstGeom prst="rect">
            <a:avLst/>
          </a:prstGeom>
          <a:noFill/>
        </p:spPr>
        <p:txBody>
          <a:bodyPr wrap="square" rtlCol="0">
            <a:spAutoFit/>
          </a:bodyPr>
          <a:lstStyle/>
          <a:p>
            <a:pPr algn="ctr"/>
            <a:r>
              <a:rPr lang="id-ID" sz="3200" dirty="0">
                <a:solidFill>
                  <a:schemeClr val="bg1"/>
                </a:solidFill>
                <a:latin typeface="Montserrat SemiBold" panose="00000700000000000000" pitchFamily="2" charset="0"/>
              </a:rPr>
              <a:t>Global </a:t>
            </a:r>
            <a:r>
              <a:rPr lang="id-ID"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rPr>
              <a:t>Map</a:t>
            </a:r>
            <a:endParaRPr lang="en-US"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endParaRPr>
          </a:p>
        </p:txBody>
      </p:sp>
      <p:sp>
        <p:nvSpPr>
          <p:cNvPr id="404" name="椭圆 13">
            <a:extLst>
              <a:ext uri="{FF2B5EF4-FFF2-40B4-BE49-F238E27FC236}">
                <a16:creationId xmlns:a16="http://schemas.microsoft.com/office/drawing/2014/main" id="{242F07B4-E554-6FAD-7DDB-A4CB4C283221}"/>
              </a:ext>
            </a:extLst>
          </p:cNvPr>
          <p:cNvSpPr/>
          <p:nvPr/>
        </p:nvSpPr>
        <p:spPr>
          <a:xfrm>
            <a:off x="10582367" y="636555"/>
            <a:ext cx="1004208" cy="1004208"/>
          </a:xfrm>
          <a:prstGeom prst="ellipse">
            <a:avLst/>
          </a:prstGeom>
          <a:gradFill flip="none" rotWithShape="1">
            <a:gsLst>
              <a:gs pos="0">
                <a:schemeClr val="accent2"/>
              </a:gs>
              <a:gs pos="59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05" name="椭圆 30">
            <a:extLst>
              <a:ext uri="{FF2B5EF4-FFF2-40B4-BE49-F238E27FC236}">
                <a16:creationId xmlns:a16="http://schemas.microsoft.com/office/drawing/2014/main" id="{2925497B-B5D6-716D-222F-4CBF826424BC}"/>
              </a:ext>
            </a:extLst>
          </p:cNvPr>
          <p:cNvSpPr/>
          <p:nvPr/>
        </p:nvSpPr>
        <p:spPr>
          <a:xfrm>
            <a:off x="766917" y="5765690"/>
            <a:ext cx="431800" cy="431800"/>
          </a:xfrm>
          <a:prstGeom prst="ellipse">
            <a:avLst/>
          </a:prstGeom>
          <a:gradFill flip="none" rotWithShape="1">
            <a:gsLst>
              <a:gs pos="75000">
                <a:schemeClr val="accent2"/>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06" name="TextBox 405">
            <a:extLst>
              <a:ext uri="{FF2B5EF4-FFF2-40B4-BE49-F238E27FC236}">
                <a16:creationId xmlns:a16="http://schemas.microsoft.com/office/drawing/2014/main" id="{37DE7893-C649-65DC-8F72-863DD9AEE494}"/>
              </a:ext>
            </a:extLst>
          </p:cNvPr>
          <p:cNvSpPr txBox="1"/>
          <p:nvPr/>
        </p:nvSpPr>
        <p:spPr>
          <a:xfrm>
            <a:off x="5233869" y="662520"/>
            <a:ext cx="1753288" cy="307777"/>
          </a:xfrm>
          <a:prstGeom prst="rect">
            <a:avLst/>
          </a:prstGeom>
          <a:noFill/>
        </p:spPr>
        <p:txBody>
          <a:bodyPr wrap="square" rtlCol="0">
            <a:spAutoFit/>
          </a:bodyPr>
          <a:lstStyle/>
          <a:p>
            <a:pPr algn="ctr"/>
            <a:r>
              <a:rPr lang="id-ID" sz="1400" dirty="0">
                <a:solidFill>
                  <a:schemeClr val="accent3"/>
                </a:solidFill>
                <a:latin typeface="Roboto" panose="02000000000000000000" pitchFamily="2" charset="0"/>
                <a:ea typeface="Roboto" panose="02000000000000000000" pitchFamily="2" charset="0"/>
              </a:rPr>
              <a:t>Infographic</a:t>
            </a:r>
            <a:endParaRPr lang="en-US" sz="1400" dirty="0">
              <a:solidFill>
                <a:schemeClr val="accent3"/>
              </a:solidFill>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8630487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9" name="Picture Placeholder 28">
            <a:extLst>
              <a:ext uri="{FF2B5EF4-FFF2-40B4-BE49-F238E27FC236}">
                <a16:creationId xmlns:a16="http://schemas.microsoft.com/office/drawing/2014/main" id="{B95F597A-27F4-64FA-4DF0-D550DF8FCC5E}"/>
              </a:ext>
            </a:extLst>
          </p:cNvPr>
          <p:cNvSpPr>
            <a:spLocks noGrp="1"/>
          </p:cNvSpPr>
          <p:nvPr>
            <p:ph type="pic" sz="quarter" idx="10"/>
          </p:nvPr>
        </p:nvSpPr>
        <p:spPr/>
        <p:txBody>
          <a:bodyPr/>
          <a:lstStyle/>
          <a:p>
            <a:endParaRPr lang="en-US"/>
          </a:p>
        </p:txBody>
      </p:sp>
      <p:sp>
        <p:nvSpPr>
          <p:cNvPr id="17" name="椭圆 12">
            <a:extLst>
              <a:ext uri="{FF2B5EF4-FFF2-40B4-BE49-F238E27FC236}">
                <a16:creationId xmlns:a16="http://schemas.microsoft.com/office/drawing/2014/main" id="{A38B63C3-5CC9-E379-5B75-1CE17798CE97}"/>
              </a:ext>
            </a:extLst>
          </p:cNvPr>
          <p:cNvSpPr/>
          <p:nvPr/>
        </p:nvSpPr>
        <p:spPr>
          <a:xfrm>
            <a:off x="1220716" y="3155519"/>
            <a:ext cx="720001" cy="720001"/>
          </a:xfrm>
          <a:prstGeom prst="ellipse">
            <a:avLst/>
          </a:prstGeom>
          <a:gradFill flip="none" rotWithShape="1">
            <a:gsLst>
              <a:gs pos="75000">
                <a:schemeClr val="accent3">
                  <a:alpha val="70000"/>
                </a:schemeClr>
              </a:gs>
              <a:gs pos="20000">
                <a:schemeClr val="accent1">
                  <a:alpha val="70000"/>
                </a:schemeClr>
              </a:gs>
              <a:gs pos="0">
                <a:schemeClr val="accent1">
                  <a:alpha val="7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椭圆 12">
            <a:extLst>
              <a:ext uri="{FF2B5EF4-FFF2-40B4-BE49-F238E27FC236}">
                <a16:creationId xmlns:a16="http://schemas.microsoft.com/office/drawing/2014/main" id="{F7848B36-D103-FCD0-ECE0-C702CD914381}"/>
              </a:ext>
            </a:extLst>
          </p:cNvPr>
          <p:cNvSpPr/>
          <p:nvPr/>
        </p:nvSpPr>
        <p:spPr>
          <a:xfrm>
            <a:off x="1216741" y="4116074"/>
            <a:ext cx="720001" cy="720001"/>
          </a:xfrm>
          <a:prstGeom prst="ellipse">
            <a:avLst/>
          </a:prstGeom>
          <a:gradFill flip="none" rotWithShape="1">
            <a:gsLst>
              <a:gs pos="75000">
                <a:schemeClr val="accent3">
                  <a:alpha val="70000"/>
                </a:schemeClr>
              </a:gs>
              <a:gs pos="20000">
                <a:schemeClr val="accent1">
                  <a:alpha val="70000"/>
                </a:schemeClr>
              </a:gs>
              <a:gs pos="0">
                <a:schemeClr val="accent1">
                  <a:alpha val="7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椭圆 12">
            <a:extLst>
              <a:ext uri="{FF2B5EF4-FFF2-40B4-BE49-F238E27FC236}">
                <a16:creationId xmlns:a16="http://schemas.microsoft.com/office/drawing/2014/main" id="{C0EFCD73-778C-32AB-95EF-1443728A5C34}"/>
              </a:ext>
            </a:extLst>
          </p:cNvPr>
          <p:cNvSpPr/>
          <p:nvPr/>
        </p:nvSpPr>
        <p:spPr>
          <a:xfrm>
            <a:off x="1216741" y="5076629"/>
            <a:ext cx="720001" cy="720001"/>
          </a:xfrm>
          <a:prstGeom prst="ellipse">
            <a:avLst/>
          </a:prstGeom>
          <a:gradFill flip="none" rotWithShape="1">
            <a:gsLst>
              <a:gs pos="75000">
                <a:schemeClr val="accent3">
                  <a:alpha val="70000"/>
                </a:schemeClr>
              </a:gs>
              <a:gs pos="20000">
                <a:schemeClr val="accent1">
                  <a:alpha val="70000"/>
                </a:schemeClr>
              </a:gs>
              <a:gs pos="0">
                <a:schemeClr val="accent1">
                  <a:alpha val="7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TextBox 5">
            <a:extLst>
              <a:ext uri="{FF2B5EF4-FFF2-40B4-BE49-F238E27FC236}">
                <a16:creationId xmlns:a16="http://schemas.microsoft.com/office/drawing/2014/main" id="{2042FD79-2E2C-E2A2-00EB-7271A6FBF99E}"/>
              </a:ext>
            </a:extLst>
          </p:cNvPr>
          <p:cNvSpPr txBox="1"/>
          <p:nvPr/>
        </p:nvSpPr>
        <p:spPr>
          <a:xfrm>
            <a:off x="2165564" y="4564774"/>
            <a:ext cx="2820634" cy="318036"/>
          </a:xfrm>
          <a:prstGeom prst="rect">
            <a:avLst/>
          </a:prstGeom>
          <a:noFill/>
        </p:spPr>
        <p:txBody>
          <a:bodyPr wrap="square" rtlCol="0">
            <a:spAutoFit/>
          </a:bodyPr>
          <a:lstStyle/>
          <a:p>
            <a:pPr>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www.businesspresentation.com</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7" name="TextBox 6">
            <a:extLst>
              <a:ext uri="{FF2B5EF4-FFF2-40B4-BE49-F238E27FC236}">
                <a16:creationId xmlns:a16="http://schemas.microsoft.com/office/drawing/2014/main" id="{B4D65072-2B3B-A855-84CD-D40192A13613}"/>
              </a:ext>
            </a:extLst>
          </p:cNvPr>
          <p:cNvSpPr txBox="1"/>
          <p:nvPr/>
        </p:nvSpPr>
        <p:spPr>
          <a:xfrm>
            <a:off x="2165564" y="4206948"/>
            <a:ext cx="1809277" cy="338554"/>
          </a:xfrm>
          <a:prstGeom prst="rect">
            <a:avLst/>
          </a:prstGeom>
          <a:noFill/>
        </p:spPr>
        <p:txBody>
          <a:bodyPr wrap="square" rtlCol="0">
            <a:spAutoFit/>
          </a:bodyPr>
          <a:lstStyle/>
          <a:p>
            <a:pPr>
              <a:buClr>
                <a:schemeClr val="tx1">
                  <a:lumMod val="75000"/>
                  <a:lumOff val="25000"/>
                </a:schemeClr>
              </a:buClr>
              <a:buSzPct val="150000"/>
            </a:pPr>
            <a:r>
              <a:rPr lang="en-US" sz="1600" b="1" dirty="0">
                <a:solidFill>
                  <a:schemeClr val="bg1"/>
                </a:solidFill>
                <a:latin typeface="Roboto" panose="02000000000000000000" pitchFamily="2" charset="0"/>
                <a:ea typeface="Roboto" panose="02000000000000000000" pitchFamily="2" charset="0"/>
                <a:cs typeface="Poppins" panose="00000500000000000000" pitchFamily="2" charset="0"/>
              </a:rPr>
              <a:t>Email</a:t>
            </a:r>
          </a:p>
        </p:txBody>
      </p:sp>
      <p:sp>
        <p:nvSpPr>
          <p:cNvPr id="8" name="TextBox 7">
            <a:extLst>
              <a:ext uri="{FF2B5EF4-FFF2-40B4-BE49-F238E27FC236}">
                <a16:creationId xmlns:a16="http://schemas.microsoft.com/office/drawing/2014/main" id="{80579C62-F6FD-A1D5-4467-01264B7D42CA}"/>
              </a:ext>
            </a:extLst>
          </p:cNvPr>
          <p:cNvSpPr txBox="1"/>
          <p:nvPr/>
        </p:nvSpPr>
        <p:spPr>
          <a:xfrm>
            <a:off x="2165564" y="5536757"/>
            <a:ext cx="2325207" cy="318036"/>
          </a:xfrm>
          <a:prstGeom prst="rect">
            <a:avLst/>
          </a:prstGeom>
          <a:noFill/>
        </p:spPr>
        <p:txBody>
          <a:bodyPr wrap="square" rtlCol="0">
            <a:spAutoFit/>
          </a:bodyPr>
          <a:lstStyle/>
          <a:p>
            <a:pPr>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08-0089-0977-45467</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9" name="TextBox 8">
            <a:extLst>
              <a:ext uri="{FF2B5EF4-FFF2-40B4-BE49-F238E27FC236}">
                <a16:creationId xmlns:a16="http://schemas.microsoft.com/office/drawing/2014/main" id="{20DC9179-449E-EC55-5DE1-AE6EAC6D59F3}"/>
              </a:ext>
            </a:extLst>
          </p:cNvPr>
          <p:cNvSpPr txBox="1"/>
          <p:nvPr/>
        </p:nvSpPr>
        <p:spPr>
          <a:xfrm>
            <a:off x="2165564" y="5178931"/>
            <a:ext cx="1809277" cy="338554"/>
          </a:xfrm>
          <a:prstGeom prst="rect">
            <a:avLst/>
          </a:prstGeom>
          <a:noFill/>
        </p:spPr>
        <p:txBody>
          <a:bodyPr wrap="square" rtlCol="0">
            <a:spAutoFit/>
          </a:bodyPr>
          <a:lstStyle/>
          <a:p>
            <a:pPr>
              <a:buClr>
                <a:schemeClr val="tx1">
                  <a:lumMod val="75000"/>
                  <a:lumOff val="25000"/>
                </a:schemeClr>
              </a:buClr>
              <a:buSzPct val="150000"/>
            </a:pPr>
            <a:r>
              <a:rPr lang="en-US" sz="1600" b="1" dirty="0">
                <a:solidFill>
                  <a:schemeClr val="bg1"/>
                </a:solidFill>
                <a:latin typeface="Roboto" panose="02000000000000000000" pitchFamily="2" charset="0"/>
                <a:ea typeface="Roboto" panose="02000000000000000000" pitchFamily="2" charset="0"/>
                <a:cs typeface="Poppins" panose="00000500000000000000" pitchFamily="2" charset="0"/>
              </a:rPr>
              <a:t>Telephone</a:t>
            </a:r>
          </a:p>
        </p:txBody>
      </p:sp>
      <p:sp>
        <p:nvSpPr>
          <p:cNvPr id="10" name="Shape 4951">
            <a:extLst>
              <a:ext uri="{FF2B5EF4-FFF2-40B4-BE49-F238E27FC236}">
                <a16:creationId xmlns:a16="http://schemas.microsoft.com/office/drawing/2014/main" id="{E1D52406-A378-891B-EF76-924A964FEDB6}"/>
              </a:ext>
            </a:extLst>
          </p:cNvPr>
          <p:cNvSpPr/>
          <p:nvPr/>
        </p:nvSpPr>
        <p:spPr>
          <a:xfrm>
            <a:off x="1412878" y="3356215"/>
            <a:ext cx="335678" cy="318610"/>
          </a:xfrm>
          <a:custGeom>
            <a:avLst/>
            <a:gdLst/>
            <a:ahLst/>
            <a:cxnLst/>
            <a:rect l="0" t="0" r="0" b="0"/>
            <a:pathLst>
              <a:path w="120000" h="120000" extrusionOk="0">
                <a:moveTo>
                  <a:pt x="119800" y="63664"/>
                </a:moveTo>
                <a:lnTo>
                  <a:pt x="119800" y="63664"/>
                </a:lnTo>
                <a:cubicBezTo>
                  <a:pt x="119800" y="66596"/>
                  <a:pt x="118405" y="69528"/>
                  <a:pt x="114219" y="69528"/>
                </a:cubicBezTo>
                <a:cubicBezTo>
                  <a:pt x="112823" y="69528"/>
                  <a:pt x="111428" y="68062"/>
                  <a:pt x="111428" y="68062"/>
                </a:cubicBezTo>
                <a:lnTo>
                  <a:pt x="111428" y="68062"/>
                </a:lnTo>
                <a:cubicBezTo>
                  <a:pt x="60598" y="14869"/>
                  <a:pt x="60598" y="14869"/>
                  <a:pt x="60598" y="14869"/>
                </a:cubicBezTo>
                <a:lnTo>
                  <a:pt x="60598" y="14869"/>
                </a:lnTo>
                <a:lnTo>
                  <a:pt x="60598" y="14869"/>
                </a:lnTo>
                <a:lnTo>
                  <a:pt x="60598" y="14869"/>
                </a:lnTo>
                <a:cubicBezTo>
                  <a:pt x="9966" y="68062"/>
                  <a:pt x="9966" y="68062"/>
                  <a:pt x="9966" y="68062"/>
                </a:cubicBezTo>
                <a:lnTo>
                  <a:pt x="9966" y="68062"/>
                </a:lnTo>
                <a:cubicBezTo>
                  <a:pt x="8571" y="68062"/>
                  <a:pt x="7176" y="69528"/>
                  <a:pt x="5780" y="69528"/>
                </a:cubicBezTo>
                <a:cubicBezTo>
                  <a:pt x="2990" y="69528"/>
                  <a:pt x="0" y="66596"/>
                  <a:pt x="0" y="63664"/>
                </a:cubicBezTo>
                <a:cubicBezTo>
                  <a:pt x="0" y="62198"/>
                  <a:pt x="0" y="60523"/>
                  <a:pt x="1395" y="59057"/>
                </a:cubicBezTo>
                <a:cubicBezTo>
                  <a:pt x="56411" y="1465"/>
                  <a:pt x="56411" y="1465"/>
                  <a:pt x="56411" y="1465"/>
                </a:cubicBezTo>
                <a:cubicBezTo>
                  <a:pt x="57807" y="0"/>
                  <a:pt x="59202" y="0"/>
                  <a:pt x="60598" y="0"/>
                </a:cubicBezTo>
                <a:lnTo>
                  <a:pt x="60598" y="0"/>
                </a:lnTo>
                <a:lnTo>
                  <a:pt x="60598" y="0"/>
                </a:lnTo>
                <a:lnTo>
                  <a:pt x="60598" y="0"/>
                </a:lnTo>
                <a:lnTo>
                  <a:pt x="60598" y="0"/>
                </a:lnTo>
                <a:lnTo>
                  <a:pt x="60598" y="0"/>
                </a:lnTo>
                <a:lnTo>
                  <a:pt x="60598" y="0"/>
                </a:lnTo>
                <a:lnTo>
                  <a:pt x="60598" y="0"/>
                </a:lnTo>
                <a:cubicBezTo>
                  <a:pt x="61993" y="0"/>
                  <a:pt x="63388" y="1465"/>
                  <a:pt x="64784" y="1465"/>
                </a:cubicBezTo>
                <a:lnTo>
                  <a:pt x="64784" y="1465"/>
                </a:lnTo>
                <a:cubicBezTo>
                  <a:pt x="85913" y="25130"/>
                  <a:pt x="85913" y="25130"/>
                  <a:pt x="85913" y="25130"/>
                </a:cubicBezTo>
                <a:cubicBezTo>
                  <a:pt x="85913" y="19267"/>
                  <a:pt x="85913" y="19267"/>
                  <a:pt x="85913" y="19267"/>
                </a:cubicBezTo>
                <a:cubicBezTo>
                  <a:pt x="85913" y="16335"/>
                  <a:pt x="88903" y="13193"/>
                  <a:pt x="91694" y="13193"/>
                </a:cubicBezTo>
                <a:cubicBezTo>
                  <a:pt x="95880" y="13193"/>
                  <a:pt x="97275" y="16335"/>
                  <a:pt x="97275" y="19267"/>
                </a:cubicBezTo>
                <a:cubicBezTo>
                  <a:pt x="97275" y="36858"/>
                  <a:pt x="97275" y="36858"/>
                  <a:pt x="97275" y="36858"/>
                </a:cubicBezTo>
                <a:cubicBezTo>
                  <a:pt x="118405" y="59057"/>
                  <a:pt x="118405" y="59057"/>
                  <a:pt x="118405" y="59057"/>
                </a:cubicBezTo>
                <a:lnTo>
                  <a:pt x="118405" y="59057"/>
                </a:lnTo>
                <a:cubicBezTo>
                  <a:pt x="119800" y="60523"/>
                  <a:pt x="119800" y="62198"/>
                  <a:pt x="119800" y="63664"/>
                </a:cubicBezTo>
                <a:close/>
                <a:moveTo>
                  <a:pt x="108438" y="72460"/>
                </a:moveTo>
                <a:lnTo>
                  <a:pt x="108438" y="72460"/>
                </a:lnTo>
                <a:cubicBezTo>
                  <a:pt x="108438" y="90261"/>
                  <a:pt x="108438" y="90261"/>
                  <a:pt x="108438" y="90261"/>
                </a:cubicBezTo>
                <a:cubicBezTo>
                  <a:pt x="108438" y="99057"/>
                  <a:pt x="108438" y="99057"/>
                  <a:pt x="108438" y="99057"/>
                </a:cubicBezTo>
                <a:cubicBezTo>
                  <a:pt x="108438" y="113926"/>
                  <a:pt x="108438" y="113926"/>
                  <a:pt x="108438" y="113926"/>
                </a:cubicBezTo>
                <a:cubicBezTo>
                  <a:pt x="108438" y="118324"/>
                  <a:pt x="107043" y="119790"/>
                  <a:pt x="102857" y="119790"/>
                </a:cubicBezTo>
                <a:cubicBezTo>
                  <a:pt x="91694" y="119790"/>
                  <a:pt x="91694" y="119790"/>
                  <a:pt x="91694" y="119790"/>
                </a:cubicBezTo>
                <a:cubicBezTo>
                  <a:pt x="91694" y="72460"/>
                  <a:pt x="91694" y="72460"/>
                  <a:pt x="91694" y="72460"/>
                </a:cubicBezTo>
                <a:cubicBezTo>
                  <a:pt x="69169" y="72460"/>
                  <a:pt x="69169" y="72460"/>
                  <a:pt x="69169" y="72460"/>
                </a:cubicBezTo>
                <a:cubicBezTo>
                  <a:pt x="69169" y="119790"/>
                  <a:pt x="69169" y="119790"/>
                  <a:pt x="69169" y="119790"/>
                </a:cubicBezTo>
                <a:cubicBezTo>
                  <a:pt x="16943" y="119790"/>
                  <a:pt x="16943" y="119790"/>
                  <a:pt x="16943" y="119790"/>
                </a:cubicBezTo>
                <a:cubicBezTo>
                  <a:pt x="14152" y="119790"/>
                  <a:pt x="11362" y="118324"/>
                  <a:pt x="11362" y="113926"/>
                </a:cubicBezTo>
                <a:cubicBezTo>
                  <a:pt x="11362" y="99057"/>
                  <a:pt x="11362" y="99057"/>
                  <a:pt x="11362" y="99057"/>
                </a:cubicBezTo>
                <a:cubicBezTo>
                  <a:pt x="11362" y="90261"/>
                  <a:pt x="11362" y="90261"/>
                  <a:pt x="11362" y="90261"/>
                </a:cubicBezTo>
                <a:cubicBezTo>
                  <a:pt x="11362" y="72460"/>
                  <a:pt x="11362" y="72460"/>
                  <a:pt x="11362" y="72460"/>
                </a:cubicBezTo>
                <a:cubicBezTo>
                  <a:pt x="60598" y="22198"/>
                  <a:pt x="60598" y="22198"/>
                  <a:pt x="60598" y="22198"/>
                </a:cubicBezTo>
                <a:lnTo>
                  <a:pt x="108438" y="72460"/>
                </a:lnTo>
                <a:close/>
                <a:moveTo>
                  <a:pt x="50830" y="72460"/>
                </a:moveTo>
                <a:lnTo>
                  <a:pt x="50830" y="72460"/>
                </a:lnTo>
                <a:cubicBezTo>
                  <a:pt x="28305" y="72460"/>
                  <a:pt x="28305" y="72460"/>
                  <a:pt x="28305" y="72460"/>
                </a:cubicBezTo>
                <a:cubicBezTo>
                  <a:pt x="28305" y="96125"/>
                  <a:pt x="28305" y="96125"/>
                  <a:pt x="28305" y="96125"/>
                </a:cubicBezTo>
                <a:cubicBezTo>
                  <a:pt x="50830" y="96125"/>
                  <a:pt x="50830" y="96125"/>
                  <a:pt x="50830" y="96125"/>
                </a:cubicBezTo>
                <a:lnTo>
                  <a:pt x="50830" y="72460"/>
                </a:lnTo>
                <a:close/>
              </a:path>
            </a:pathLst>
          </a:custGeom>
          <a:solidFill>
            <a:schemeClr val="bg1"/>
          </a:solidFill>
          <a:ln>
            <a:noFill/>
          </a:ln>
        </p:spPr>
        <p:txBody>
          <a:bodyPr lIns="45713" tIns="22850" rIns="45713" bIns="22850" anchor="ctr" anchorCtr="0">
            <a:noAutofit/>
          </a:bodyPr>
          <a:lstStyle/>
          <a:p>
            <a:endParaRPr>
              <a:latin typeface="Poppins" panose="00000500000000000000" pitchFamily="2" charset="0"/>
              <a:ea typeface="Roboto"/>
              <a:cs typeface="Poppins" panose="00000500000000000000" pitchFamily="2" charset="0"/>
              <a:sym typeface="Roboto"/>
            </a:endParaRPr>
          </a:p>
        </p:txBody>
      </p:sp>
      <p:sp>
        <p:nvSpPr>
          <p:cNvPr id="12" name="Shape 5006">
            <a:extLst>
              <a:ext uri="{FF2B5EF4-FFF2-40B4-BE49-F238E27FC236}">
                <a16:creationId xmlns:a16="http://schemas.microsoft.com/office/drawing/2014/main" id="{FD2892D2-71F8-7B87-ADF4-CAC42059DDFA}"/>
              </a:ext>
            </a:extLst>
          </p:cNvPr>
          <p:cNvSpPr/>
          <p:nvPr/>
        </p:nvSpPr>
        <p:spPr>
          <a:xfrm>
            <a:off x="1429227" y="4372514"/>
            <a:ext cx="302980" cy="211696"/>
          </a:xfrm>
          <a:custGeom>
            <a:avLst/>
            <a:gdLst/>
            <a:ahLst/>
            <a:cxnLst/>
            <a:rect l="0" t="0" r="0" b="0"/>
            <a:pathLst>
              <a:path w="120000" h="120000" extrusionOk="0">
                <a:moveTo>
                  <a:pt x="81863" y="54832"/>
                </a:moveTo>
                <a:lnTo>
                  <a:pt x="81863" y="54832"/>
                </a:lnTo>
                <a:cubicBezTo>
                  <a:pt x="118402" y="2009"/>
                  <a:pt x="118402" y="2009"/>
                  <a:pt x="118402" y="2009"/>
                </a:cubicBezTo>
                <a:cubicBezTo>
                  <a:pt x="119800" y="4019"/>
                  <a:pt x="119800" y="6028"/>
                  <a:pt x="119800" y="8038"/>
                </a:cubicBezTo>
                <a:cubicBezTo>
                  <a:pt x="119800" y="111387"/>
                  <a:pt x="119800" y="111387"/>
                  <a:pt x="119800" y="111387"/>
                </a:cubicBezTo>
                <a:cubicBezTo>
                  <a:pt x="119800" y="113397"/>
                  <a:pt x="119800" y="115693"/>
                  <a:pt x="118402" y="117703"/>
                </a:cubicBezTo>
                <a:lnTo>
                  <a:pt x="81863" y="54832"/>
                </a:lnTo>
                <a:close/>
                <a:moveTo>
                  <a:pt x="1397" y="2009"/>
                </a:moveTo>
                <a:lnTo>
                  <a:pt x="1397" y="2009"/>
                </a:lnTo>
                <a:cubicBezTo>
                  <a:pt x="2795" y="2009"/>
                  <a:pt x="4193" y="0"/>
                  <a:pt x="5590" y="0"/>
                </a:cubicBezTo>
                <a:cubicBezTo>
                  <a:pt x="114209" y="0"/>
                  <a:pt x="114209" y="0"/>
                  <a:pt x="114209" y="0"/>
                </a:cubicBezTo>
                <a:cubicBezTo>
                  <a:pt x="115607" y="0"/>
                  <a:pt x="117004" y="2009"/>
                  <a:pt x="118402" y="2009"/>
                </a:cubicBezTo>
                <a:cubicBezTo>
                  <a:pt x="59301" y="68899"/>
                  <a:pt x="59301" y="68899"/>
                  <a:pt x="59301" y="68899"/>
                </a:cubicBezTo>
                <a:lnTo>
                  <a:pt x="1397" y="2009"/>
                </a:lnTo>
                <a:close/>
                <a:moveTo>
                  <a:pt x="1397" y="117703"/>
                </a:moveTo>
                <a:lnTo>
                  <a:pt x="1397" y="117703"/>
                </a:lnTo>
                <a:cubicBezTo>
                  <a:pt x="0" y="115693"/>
                  <a:pt x="0" y="113397"/>
                  <a:pt x="0" y="111387"/>
                </a:cubicBezTo>
                <a:cubicBezTo>
                  <a:pt x="0" y="8038"/>
                  <a:pt x="0" y="8038"/>
                  <a:pt x="0" y="8038"/>
                </a:cubicBezTo>
                <a:cubicBezTo>
                  <a:pt x="0" y="6028"/>
                  <a:pt x="0" y="4019"/>
                  <a:pt x="1397" y="2009"/>
                </a:cubicBezTo>
                <a:cubicBezTo>
                  <a:pt x="38136" y="54832"/>
                  <a:pt x="38136" y="54832"/>
                  <a:pt x="38136" y="54832"/>
                </a:cubicBezTo>
                <a:lnTo>
                  <a:pt x="1397" y="117703"/>
                </a:lnTo>
                <a:close/>
                <a:moveTo>
                  <a:pt x="59301" y="85263"/>
                </a:moveTo>
                <a:lnTo>
                  <a:pt x="59301" y="85263"/>
                </a:lnTo>
                <a:cubicBezTo>
                  <a:pt x="74675" y="62870"/>
                  <a:pt x="74675" y="62870"/>
                  <a:pt x="74675" y="62870"/>
                </a:cubicBezTo>
                <a:cubicBezTo>
                  <a:pt x="118402" y="117703"/>
                  <a:pt x="118402" y="117703"/>
                  <a:pt x="118402" y="117703"/>
                </a:cubicBezTo>
                <a:cubicBezTo>
                  <a:pt x="117004" y="119712"/>
                  <a:pt x="115607" y="119712"/>
                  <a:pt x="114209" y="119712"/>
                </a:cubicBezTo>
                <a:cubicBezTo>
                  <a:pt x="5590" y="119712"/>
                  <a:pt x="5590" y="119712"/>
                  <a:pt x="5590" y="119712"/>
                </a:cubicBezTo>
                <a:cubicBezTo>
                  <a:pt x="4193" y="119712"/>
                  <a:pt x="2795" y="119712"/>
                  <a:pt x="1397" y="117703"/>
                </a:cubicBezTo>
                <a:cubicBezTo>
                  <a:pt x="43727" y="62870"/>
                  <a:pt x="43727" y="62870"/>
                  <a:pt x="43727" y="62870"/>
                </a:cubicBezTo>
                <a:lnTo>
                  <a:pt x="59301" y="85263"/>
                </a:lnTo>
                <a:close/>
              </a:path>
            </a:pathLst>
          </a:custGeom>
          <a:solidFill>
            <a:schemeClr val="bg1"/>
          </a:solidFill>
          <a:ln>
            <a:noFill/>
          </a:ln>
        </p:spPr>
        <p:txBody>
          <a:bodyPr lIns="45713" tIns="22850" rIns="45713" bIns="22850" anchor="ctr" anchorCtr="0">
            <a:noAutofit/>
          </a:bodyPr>
          <a:lstStyle/>
          <a:p>
            <a:endParaRPr>
              <a:latin typeface="Poppins" panose="00000500000000000000" pitchFamily="2" charset="0"/>
              <a:ea typeface="Roboto"/>
              <a:cs typeface="Poppins" panose="00000500000000000000" pitchFamily="2" charset="0"/>
              <a:sym typeface="Roboto"/>
            </a:endParaRPr>
          </a:p>
        </p:txBody>
      </p:sp>
      <p:sp>
        <p:nvSpPr>
          <p:cNvPr id="14" name="Shape 5103">
            <a:extLst>
              <a:ext uri="{FF2B5EF4-FFF2-40B4-BE49-F238E27FC236}">
                <a16:creationId xmlns:a16="http://schemas.microsoft.com/office/drawing/2014/main" id="{0D42CB78-F7F3-FBFE-67D8-46ECF1B17F18}"/>
              </a:ext>
            </a:extLst>
          </p:cNvPr>
          <p:cNvSpPr/>
          <p:nvPr/>
        </p:nvSpPr>
        <p:spPr>
          <a:xfrm>
            <a:off x="1424007" y="5285697"/>
            <a:ext cx="313421" cy="311015"/>
          </a:xfrm>
          <a:custGeom>
            <a:avLst/>
            <a:gdLst/>
            <a:ahLst/>
            <a:cxnLst/>
            <a:rect l="0" t="0" r="0" b="0"/>
            <a:pathLst>
              <a:path w="120000" h="120000" extrusionOk="0">
                <a:moveTo>
                  <a:pt x="69459" y="69616"/>
                </a:moveTo>
                <a:lnTo>
                  <a:pt x="69459" y="69616"/>
                </a:lnTo>
                <a:cubicBezTo>
                  <a:pt x="60000" y="79097"/>
                  <a:pt x="47837" y="88577"/>
                  <a:pt x="43243" y="83972"/>
                </a:cubicBezTo>
                <a:cubicBezTo>
                  <a:pt x="35945" y="76659"/>
                  <a:pt x="31081" y="71783"/>
                  <a:pt x="16756" y="83972"/>
                </a:cubicBezTo>
                <a:cubicBezTo>
                  <a:pt x="0" y="95891"/>
                  <a:pt x="11891" y="105372"/>
                  <a:pt x="19189" y="110248"/>
                </a:cubicBezTo>
                <a:cubicBezTo>
                  <a:pt x="26216" y="119729"/>
                  <a:pt x="55135" y="112686"/>
                  <a:pt x="83783" y="83972"/>
                </a:cubicBezTo>
                <a:cubicBezTo>
                  <a:pt x="112432" y="55259"/>
                  <a:pt x="119729" y="26275"/>
                  <a:pt x="112432" y="16523"/>
                </a:cubicBezTo>
                <a:cubicBezTo>
                  <a:pt x="105405" y="9480"/>
                  <a:pt x="98108" y="0"/>
                  <a:pt x="86216" y="14356"/>
                </a:cubicBezTo>
                <a:cubicBezTo>
                  <a:pt x="74324" y="28713"/>
                  <a:pt x="79189" y="33318"/>
                  <a:pt x="86216" y="40902"/>
                </a:cubicBezTo>
                <a:cubicBezTo>
                  <a:pt x="91081" y="45237"/>
                  <a:pt x="81621" y="57426"/>
                  <a:pt x="69459" y="69616"/>
                </a:cubicBezTo>
              </a:path>
            </a:pathLst>
          </a:custGeom>
          <a:solidFill>
            <a:schemeClr val="bg1"/>
          </a:solidFill>
          <a:ln>
            <a:noFill/>
          </a:ln>
        </p:spPr>
        <p:txBody>
          <a:bodyPr lIns="45700" tIns="22850" rIns="45700" bIns="22850" anchor="ctr" anchorCtr="0">
            <a:noAutofit/>
          </a:bodyPr>
          <a:lstStyle/>
          <a:p>
            <a:endParaRPr>
              <a:latin typeface="Poppins" panose="00000500000000000000" pitchFamily="2" charset="0"/>
              <a:ea typeface="Roboto"/>
              <a:cs typeface="Poppins" panose="00000500000000000000" pitchFamily="2" charset="0"/>
              <a:sym typeface="Roboto"/>
            </a:endParaRPr>
          </a:p>
        </p:txBody>
      </p:sp>
      <p:sp>
        <p:nvSpPr>
          <p:cNvPr id="15" name="TextBox 14">
            <a:extLst>
              <a:ext uri="{FF2B5EF4-FFF2-40B4-BE49-F238E27FC236}">
                <a16:creationId xmlns:a16="http://schemas.microsoft.com/office/drawing/2014/main" id="{03E5B090-9A8D-3F42-560D-DFF80083517E}"/>
              </a:ext>
            </a:extLst>
          </p:cNvPr>
          <p:cNvSpPr txBox="1"/>
          <p:nvPr/>
        </p:nvSpPr>
        <p:spPr>
          <a:xfrm>
            <a:off x="2165564" y="3520981"/>
            <a:ext cx="3003104" cy="318036"/>
          </a:xfrm>
          <a:prstGeom prst="rect">
            <a:avLst/>
          </a:prstGeom>
          <a:noFill/>
        </p:spPr>
        <p:txBody>
          <a:bodyPr wrap="square" rtlCol="0">
            <a:spAutoFit/>
          </a:bodyPr>
          <a:lstStyle/>
          <a:p>
            <a:pPr>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 dummy text. </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6" name="TextBox 15">
            <a:extLst>
              <a:ext uri="{FF2B5EF4-FFF2-40B4-BE49-F238E27FC236}">
                <a16:creationId xmlns:a16="http://schemas.microsoft.com/office/drawing/2014/main" id="{68D5F57F-335E-990F-F7FF-3A42F1146FD3}"/>
              </a:ext>
            </a:extLst>
          </p:cNvPr>
          <p:cNvSpPr txBox="1"/>
          <p:nvPr/>
        </p:nvSpPr>
        <p:spPr>
          <a:xfrm>
            <a:off x="2165564" y="3179520"/>
            <a:ext cx="1809277" cy="338554"/>
          </a:xfrm>
          <a:prstGeom prst="rect">
            <a:avLst/>
          </a:prstGeom>
          <a:noFill/>
        </p:spPr>
        <p:txBody>
          <a:bodyPr wrap="square" rtlCol="0">
            <a:spAutoFit/>
          </a:bodyPr>
          <a:lstStyle/>
          <a:p>
            <a:pPr>
              <a:buClr>
                <a:schemeClr val="tx1">
                  <a:lumMod val="75000"/>
                  <a:lumOff val="25000"/>
                </a:schemeClr>
              </a:buClr>
              <a:buSzPct val="150000"/>
            </a:pPr>
            <a:r>
              <a:rPr lang="en-US" sz="1600" b="1" dirty="0">
                <a:solidFill>
                  <a:schemeClr val="bg1"/>
                </a:solidFill>
                <a:latin typeface="Roboto" panose="02000000000000000000" pitchFamily="2" charset="0"/>
                <a:ea typeface="Roboto" panose="02000000000000000000" pitchFamily="2" charset="0"/>
                <a:cs typeface="Poppins" panose="00000500000000000000" pitchFamily="2" charset="0"/>
              </a:rPr>
              <a:t>Address</a:t>
            </a:r>
          </a:p>
        </p:txBody>
      </p:sp>
      <p:grpSp>
        <p:nvGrpSpPr>
          <p:cNvPr id="20" name="组合 12">
            <a:extLst>
              <a:ext uri="{FF2B5EF4-FFF2-40B4-BE49-F238E27FC236}">
                <a16:creationId xmlns:a16="http://schemas.microsoft.com/office/drawing/2014/main" id="{93ACE933-C8F7-6BDF-9CAD-8E15E168EBBE}"/>
              </a:ext>
            </a:extLst>
          </p:cNvPr>
          <p:cNvGrpSpPr/>
          <p:nvPr/>
        </p:nvGrpSpPr>
        <p:grpSpPr>
          <a:xfrm>
            <a:off x="399137" y="416651"/>
            <a:ext cx="524980" cy="519841"/>
            <a:chOff x="1792574" y="2237071"/>
            <a:chExt cx="736313" cy="729106"/>
          </a:xfrm>
        </p:grpSpPr>
        <p:sp>
          <p:nvSpPr>
            <p:cNvPr id="21" name="椭圆 31">
              <a:extLst>
                <a:ext uri="{FF2B5EF4-FFF2-40B4-BE49-F238E27FC236}">
                  <a16:creationId xmlns:a16="http://schemas.microsoft.com/office/drawing/2014/main" id="{B4642B52-6C48-B7B6-703A-30895F6402F3}"/>
                </a:ext>
              </a:extLst>
            </p:cNvPr>
            <p:cNvSpPr/>
            <p:nvPr/>
          </p:nvSpPr>
          <p:spPr>
            <a:xfrm>
              <a:off x="1792574" y="2310825"/>
              <a:ext cx="655352" cy="655352"/>
            </a:xfrm>
            <a:prstGeom prst="ellipse">
              <a:avLst/>
            </a:prstGeom>
            <a:gradFill flip="none" rotWithShape="1">
              <a:gsLst>
                <a:gs pos="75000">
                  <a:schemeClr val="accent3"/>
                </a:gs>
                <a:gs pos="20000">
                  <a:schemeClr val="accent1"/>
                </a:gs>
                <a:gs pos="1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椭圆 32">
              <a:extLst>
                <a:ext uri="{FF2B5EF4-FFF2-40B4-BE49-F238E27FC236}">
                  <a16:creationId xmlns:a16="http://schemas.microsoft.com/office/drawing/2014/main" id="{107C94DA-96EA-5ACE-267E-257B409A82F5}"/>
                </a:ext>
              </a:extLst>
            </p:cNvPr>
            <p:cNvSpPr/>
            <p:nvPr/>
          </p:nvSpPr>
          <p:spPr>
            <a:xfrm>
              <a:off x="2376826" y="2237071"/>
              <a:ext cx="152061" cy="152061"/>
            </a:xfrm>
            <a:prstGeom prst="ellipse">
              <a:avLst/>
            </a:prstGeom>
            <a:gradFill flip="none" rotWithShape="1">
              <a:gsLst>
                <a:gs pos="75000">
                  <a:schemeClr val="accent4"/>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3" name="TextBox 22">
            <a:extLst>
              <a:ext uri="{FF2B5EF4-FFF2-40B4-BE49-F238E27FC236}">
                <a16:creationId xmlns:a16="http://schemas.microsoft.com/office/drawing/2014/main" id="{042AA23E-FC2C-B8B7-D9F4-55714B94A008}"/>
              </a:ext>
            </a:extLst>
          </p:cNvPr>
          <p:cNvSpPr txBox="1"/>
          <p:nvPr/>
        </p:nvSpPr>
        <p:spPr>
          <a:xfrm>
            <a:off x="1108656" y="1762065"/>
            <a:ext cx="4764536" cy="1077218"/>
          </a:xfrm>
          <a:prstGeom prst="rect">
            <a:avLst/>
          </a:prstGeom>
          <a:noFill/>
        </p:spPr>
        <p:txBody>
          <a:bodyPr wrap="square" rtlCol="0">
            <a:spAutoFit/>
          </a:bodyPr>
          <a:lstStyle/>
          <a:p>
            <a:r>
              <a:rPr lang="id-ID" sz="3200" dirty="0">
                <a:solidFill>
                  <a:schemeClr val="bg1"/>
                </a:solidFill>
                <a:latin typeface="Montserrat SemiBold" panose="00000700000000000000" pitchFamily="2" charset="0"/>
              </a:rPr>
              <a:t>Get It Touch</a:t>
            </a:r>
            <a:endParaRPr lang="en-US" sz="3200" dirty="0">
              <a:solidFill>
                <a:schemeClr val="bg1"/>
              </a:solidFill>
              <a:latin typeface="Montserrat SemiBold" panose="00000700000000000000" pitchFamily="2" charset="0"/>
            </a:endParaRPr>
          </a:p>
          <a:p>
            <a:r>
              <a:rPr lang="id-ID"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rPr>
              <a:t>With Technology</a:t>
            </a:r>
            <a:endParaRPr lang="en-US"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endParaRPr>
          </a:p>
        </p:txBody>
      </p:sp>
      <p:sp>
        <p:nvSpPr>
          <p:cNvPr id="24" name="TextBox 23">
            <a:extLst>
              <a:ext uri="{FF2B5EF4-FFF2-40B4-BE49-F238E27FC236}">
                <a16:creationId xmlns:a16="http://schemas.microsoft.com/office/drawing/2014/main" id="{74AB0E10-EA65-5673-9552-4C473A1AF545}"/>
              </a:ext>
            </a:extLst>
          </p:cNvPr>
          <p:cNvSpPr txBox="1"/>
          <p:nvPr/>
        </p:nvSpPr>
        <p:spPr>
          <a:xfrm>
            <a:off x="1108655" y="1425713"/>
            <a:ext cx="1546207" cy="314816"/>
          </a:xfrm>
          <a:prstGeom prst="rect">
            <a:avLst/>
          </a:prstGeom>
          <a:noFill/>
        </p:spPr>
        <p:txBody>
          <a:bodyPr wrap="square" rtlCol="0">
            <a:spAutoFit/>
          </a:bodyPr>
          <a:lstStyle/>
          <a:p>
            <a:r>
              <a:rPr lang="id-ID" sz="1400" dirty="0">
                <a:solidFill>
                  <a:schemeClr val="accent3"/>
                </a:solidFill>
                <a:latin typeface="Roboto" panose="02000000000000000000" pitchFamily="2" charset="0"/>
                <a:ea typeface="Roboto" panose="02000000000000000000" pitchFamily="2" charset="0"/>
              </a:rPr>
              <a:t>Contact Us</a:t>
            </a:r>
            <a:endParaRPr lang="en-US" sz="1400" dirty="0">
              <a:solidFill>
                <a:schemeClr val="accent3"/>
              </a:solidFill>
              <a:latin typeface="Roboto" panose="02000000000000000000" pitchFamily="2" charset="0"/>
              <a:ea typeface="Roboto" panose="02000000000000000000" pitchFamily="2" charset="0"/>
            </a:endParaRPr>
          </a:p>
        </p:txBody>
      </p:sp>
      <p:sp>
        <p:nvSpPr>
          <p:cNvPr id="25" name="TextBox 24">
            <a:extLst>
              <a:ext uri="{FF2B5EF4-FFF2-40B4-BE49-F238E27FC236}">
                <a16:creationId xmlns:a16="http://schemas.microsoft.com/office/drawing/2014/main" id="{F43363D3-FF7A-A34F-EE17-A59729C4E683}"/>
              </a:ext>
            </a:extLst>
          </p:cNvPr>
          <p:cNvSpPr txBox="1"/>
          <p:nvPr/>
        </p:nvSpPr>
        <p:spPr>
          <a:xfrm>
            <a:off x="1081762" y="564364"/>
            <a:ext cx="1641475" cy="276999"/>
          </a:xfrm>
          <a:prstGeom prst="rect">
            <a:avLst/>
          </a:prstGeom>
          <a:noFill/>
        </p:spPr>
        <p:txBody>
          <a:bodyPr wrap="square" rtlCol="0">
            <a:spAutoFit/>
          </a:bodyPr>
          <a:lstStyle/>
          <a:p>
            <a:r>
              <a:rPr lang="id-ID" sz="1200" dirty="0">
                <a:solidFill>
                  <a:schemeClr val="bg1"/>
                </a:solidFill>
                <a:latin typeface="Roboto" panose="02000000000000000000" pitchFamily="2" charset="0"/>
                <a:ea typeface="Roboto" panose="02000000000000000000" pitchFamily="2" charset="0"/>
              </a:rPr>
              <a:t>Company </a:t>
            </a:r>
            <a:r>
              <a:rPr lang="id-ID" sz="1200" dirty="0" err="1">
                <a:solidFill>
                  <a:schemeClr val="bg1"/>
                </a:solidFill>
                <a:latin typeface="Roboto" panose="02000000000000000000" pitchFamily="2" charset="0"/>
                <a:ea typeface="Roboto" panose="02000000000000000000" pitchFamily="2" charset="0"/>
              </a:rPr>
              <a:t>Name</a:t>
            </a:r>
            <a:endParaRPr lang="en-US" sz="1200" dirty="0">
              <a:solidFill>
                <a:schemeClr val="bg1"/>
              </a:solidFill>
              <a:latin typeface="Roboto" panose="02000000000000000000" pitchFamily="2" charset="0"/>
              <a:ea typeface="Roboto" panose="02000000000000000000" pitchFamily="2" charset="0"/>
            </a:endParaRPr>
          </a:p>
        </p:txBody>
      </p:sp>
      <p:sp>
        <p:nvSpPr>
          <p:cNvPr id="26" name="椭圆 13">
            <a:extLst>
              <a:ext uri="{FF2B5EF4-FFF2-40B4-BE49-F238E27FC236}">
                <a16:creationId xmlns:a16="http://schemas.microsoft.com/office/drawing/2014/main" id="{76764B63-A7DC-84F9-DBD6-ECC108B07207}"/>
              </a:ext>
            </a:extLst>
          </p:cNvPr>
          <p:cNvSpPr/>
          <p:nvPr/>
        </p:nvSpPr>
        <p:spPr>
          <a:xfrm>
            <a:off x="5287617" y="1081017"/>
            <a:ext cx="1004208" cy="1004208"/>
          </a:xfrm>
          <a:prstGeom prst="ellipse">
            <a:avLst/>
          </a:prstGeom>
          <a:gradFill flip="none" rotWithShape="1">
            <a:gsLst>
              <a:gs pos="0">
                <a:schemeClr val="accent2"/>
              </a:gs>
              <a:gs pos="59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椭圆 30">
            <a:extLst>
              <a:ext uri="{FF2B5EF4-FFF2-40B4-BE49-F238E27FC236}">
                <a16:creationId xmlns:a16="http://schemas.microsoft.com/office/drawing/2014/main" id="{93A489B3-FE4A-2B13-3EF4-A857ED22D35B}"/>
              </a:ext>
            </a:extLst>
          </p:cNvPr>
          <p:cNvSpPr/>
          <p:nvPr/>
        </p:nvSpPr>
        <p:spPr>
          <a:xfrm>
            <a:off x="5032835" y="5734717"/>
            <a:ext cx="431800" cy="431800"/>
          </a:xfrm>
          <a:prstGeom prst="ellipse">
            <a:avLst/>
          </a:prstGeom>
          <a:gradFill flip="none" rotWithShape="1">
            <a:gsLst>
              <a:gs pos="75000">
                <a:schemeClr val="accent2"/>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19312964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椭圆 13">
            <a:extLst>
              <a:ext uri="{FF2B5EF4-FFF2-40B4-BE49-F238E27FC236}">
                <a16:creationId xmlns:a16="http://schemas.microsoft.com/office/drawing/2014/main" id="{E7330678-694D-5B64-B787-08B26FD047E6}"/>
              </a:ext>
            </a:extLst>
          </p:cNvPr>
          <p:cNvSpPr/>
          <p:nvPr/>
        </p:nvSpPr>
        <p:spPr>
          <a:xfrm>
            <a:off x="213925" y="2410066"/>
            <a:ext cx="4286075" cy="4286075"/>
          </a:xfrm>
          <a:prstGeom prst="ellipse">
            <a:avLst/>
          </a:prstGeom>
          <a:gradFill flip="none" rotWithShape="1">
            <a:gsLst>
              <a:gs pos="0">
                <a:schemeClr val="accent2"/>
              </a:gs>
              <a:gs pos="59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Picture Placeholder 8">
            <a:extLst>
              <a:ext uri="{FF2B5EF4-FFF2-40B4-BE49-F238E27FC236}">
                <a16:creationId xmlns:a16="http://schemas.microsoft.com/office/drawing/2014/main" id="{A840E25C-9CA3-10D7-09D7-F8F7C09A5760}"/>
              </a:ext>
            </a:extLst>
          </p:cNvPr>
          <p:cNvSpPr>
            <a:spLocks noGrp="1"/>
          </p:cNvSpPr>
          <p:nvPr>
            <p:ph type="pic" sz="quarter" idx="10"/>
          </p:nvPr>
        </p:nvSpPr>
        <p:spPr/>
        <p:txBody>
          <a:bodyPr/>
          <a:lstStyle/>
          <a:p>
            <a:endParaRPr lang="en-US"/>
          </a:p>
        </p:txBody>
      </p:sp>
      <p:grpSp>
        <p:nvGrpSpPr>
          <p:cNvPr id="3" name="组合 12">
            <a:extLst>
              <a:ext uri="{FF2B5EF4-FFF2-40B4-BE49-F238E27FC236}">
                <a16:creationId xmlns:a16="http://schemas.microsoft.com/office/drawing/2014/main" id="{813DC577-C0AC-A1F4-34FE-7682D85A2FE1}"/>
              </a:ext>
            </a:extLst>
          </p:cNvPr>
          <p:cNvGrpSpPr/>
          <p:nvPr/>
        </p:nvGrpSpPr>
        <p:grpSpPr>
          <a:xfrm>
            <a:off x="399137" y="416651"/>
            <a:ext cx="524980" cy="519841"/>
            <a:chOff x="1792574" y="2237071"/>
            <a:chExt cx="736313" cy="729106"/>
          </a:xfrm>
        </p:grpSpPr>
        <p:sp>
          <p:nvSpPr>
            <p:cNvPr id="4" name="椭圆 31">
              <a:extLst>
                <a:ext uri="{FF2B5EF4-FFF2-40B4-BE49-F238E27FC236}">
                  <a16:creationId xmlns:a16="http://schemas.microsoft.com/office/drawing/2014/main" id="{78B7AB76-359E-8927-E100-73018479A029}"/>
                </a:ext>
              </a:extLst>
            </p:cNvPr>
            <p:cNvSpPr/>
            <p:nvPr/>
          </p:nvSpPr>
          <p:spPr>
            <a:xfrm>
              <a:off x="1792574" y="2310825"/>
              <a:ext cx="655352" cy="655352"/>
            </a:xfrm>
            <a:prstGeom prst="ellipse">
              <a:avLst/>
            </a:prstGeom>
            <a:gradFill flip="none" rotWithShape="1">
              <a:gsLst>
                <a:gs pos="75000">
                  <a:schemeClr val="accent3"/>
                </a:gs>
                <a:gs pos="20000">
                  <a:schemeClr val="accent1"/>
                </a:gs>
                <a:gs pos="1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椭圆 32">
              <a:extLst>
                <a:ext uri="{FF2B5EF4-FFF2-40B4-BE49-F238E27FC236}">
                  <a16:creationId xmlns:a16="http://schemas.microsoft.com/office/drawing/2014/main" id="{FE4E30AD-D6B8-CD45-C02B-5C9260838E46}"/>
                </a:ext>
              </a:extLst>
            </p:cNvPr>
            <p:cNvSpPr/>
            <p:nvPr/>
          </p:nvSpPr>
          <p:spPr>
            <a:xfrm>
              <a:off x="2376826" y="2237071"/>
              <a:ext cx="152061" cy="152061"/>
            </a:xfrm>
            <a:prstGeom prst="ellipse">
              <a:avLst/>
            </a:prstGeom>
            <a:gradFill flip="none" rotWithShape="1">
              <a:gsLst>
                <a:gs pos="75000">
                  <a:schemeClr val="accent4"/>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6" name="TextBox 5">
            <a:extLst>
              <a:ext uri="{FF2B5EF4-FFF2-40B4-BE49-F238E27FC236}">
                <a16:creationId xmlns:a16="http://schemas.microsoft.com/office/drawing/2014/main" id="{F17E5749-A98C-B2D2-77BC-779475B28553}"/>
              </a:ext>
            </a:extLst>
          </p:cNvPr>
          <p:cNvSpPr txBox="1"/>
          <p:nvPr/>
        </p:nvSpPr>
        <p:spPr>
          <a:xfrm>
            <a:off x="1081762" y="564364"/>
            <a:ext cx="1641475" cy="276999"/>
          </a:xfrm>
          <a:prstGeom prst="rect">
            <a:avLst/>
          </a:prstGeom>
          <a:noFill/>
        </p:spPr>
        <p:txBody>
          <a:bodyPr wrap="square" rtlCol="0">
            <a:spAutoFit/>
          </a:bodyPr>
          <a:lstStyle/>
          <a:p>
            <a:r>
              <a:rPr lang="id-ID" sz="1200" dirty="0">
                <a:solidFill>
                  <a:schemeClr val="bg1"/>
                </a:solidFill>
                <a:latin typeface="Roboto" panose="02000000000000000000" pitchFamily="2" charset="0"/>
                <a:ea typeface="Roboto" panose="02000000000000000000" pitchFamily="2" charset="0"/>
              </a:rPr>
              <a:t>Company </a:t>
            </a:r>
            <a:r>
              <a:rPr lang="id-ID" sz="1200" dirty="0" err="1">
                <a:solidFill>
                  <a:schemeClr val="bg1"/>
                </a:solidFill>
                <a:latin typeface="Roboto" panose="02000000000000000000" pitchFamily="2" charset="0"/>
                <a:ea typeface="Roboto" panose="02000000000000000000" pitchFamily="2" charset="0"/>
              </a:rPr>
              <a:t>Name</a:t>
            </a:r>
            <a:endParaRPr lang="en-US" sz="1200" dirty="0">
              <a:solidFill>
                <a:schemeClr val="bg1"/>
              </a:solidFill>
              <a:latin typeface="Roboto" panose="02000000000000000000" pitchFamily="2" charset="0"/>
              <a:ea typeface="Roboto" panose="02000000000000000000" pitchFamily="2" charset="0"/>
            </a:endParaRPr>
          </a:p>
        </p:txBody>
      </p:sp>
      <p:sp>
        <p:nvSpPr>
          <p:cNvPr id="10" name="TextBox 9">
            <a:extLst>
              <a:ext uri="{FF2B5EF4-FFF2-40B4-BE49-F238E27FC236}">
                <a16:creationId xmlns:a16="http://schemas.microsoft.com/office/drawing/2014/main" id="{D02C813F-5142-9D71-9C0F-1F574FEF29EE}"/>
              </a:ext>
            </a:extLst>
          </p:cNvPr>
          <p:cNvSpPr txBox="1"/>
          <p:nvPr/>
        </p:nvSpPr>
        <p:spPr>
          <a:xfrm>
            <a:off x="6382184" y="3106271"/>
            <a:ext cx="4500000" cy="1107996"/>
          </a:xfrm>
          <a:prstGeom prst="rect">
            <a:avLst/>
          </a:prstGeom>
          <a:noFill/>
        </p:spPr>
        <p:txBody>
          <a:bodyPr wrap="square" rtlCol="0">
            <a:spAutoFit/>
          </a:bodyPr>
          <a:lstStyle/>
          <a:p>
            <a:pPr algn="just">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 dummy text of the printing and typesetting industry. Lorem Ipsum has been the industry's standard dummy text ever since the 1500s, when an unknown printer took a galley of type, Lorem Ipsum is simply dummy text of the printing</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1" name="TextBox 10">
            <a:extLst>
              <a:ext uri="{FF2B5EF4-FFF2-40B4-BE49-F238E27FC236}">
                <a16:creationId xmlns:a16="http://schemas.microsoft.com/office/drawing/2014/main" id="{792ADC73-C717-205A-97B8-67B5883E64B9}"/>
              </a:ext>
            </a:extLst>
          </p:cNvPr>
          <p:cNvSpPr txBox="1"/>
          <p:nvPr/>
        </p:nvSpPr>
        <p:spPr>
          <a:xfrm>
            <a:off x="6382184" y="4761989"/>
            <a:ext cx="4500000" cy="571951"/>
          </a:xfrm>
          <a:prstGeom prst="rect">
            <a:avLst/>
          </a:prstGeom>
          <a:noFill/>
        </p:spPr>
        <p:txBody>
          <a:bodyPr wrap="square" rtlCol="0">
            <a:spAutoFit/>
          </a:bodyPr>
          <a:lstStyle/>
          <a:p>
            <a:pPr algn="just">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 dummy text of the printing and typesetting industry. Lorem Ipsum has been the industry's standard</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2" name="TextBox 11">
            <a:extLst>
              <a:ext uri="{FF2B5EF4-FFF2-40B4-BE49-F238E27FC236}">
                <a16:creationId xmlns:a16="http://schemas.microsoft.com/office/drawing/2014/main" id="{1984E048-85F7-9BF0-DD7B-C7F833F14DC8}"/>
              </a:ext>
            </a:extLst>
          </p:cNvPr>
          <p:cNvSpPr txBox="1"/>
          <p:nvPr/>
        </p:nvSpPr>
        <p:spPr>
          <a:xfrm>
            <a:off x="6382184" y="4399216"/>
            <a:ext cx="1359318" cy="307777"/>
          </a:xfrm>
          <a:prstGeom prst="rect">
            <a:avLst/>
          </a:prstGeom>
          <a:noFill/>
        </p:spPr>
        <p:txBody>
          <a:bodyPr wrap="square" rtlCol="0">
            <a:spAutoFit/>
          </a:bodyPr>
          <a:lstStyle/>
          <a:p>
            <a:r>
              <a:rPr lang="en-US" sz="1400" b="1" dirty="0">
                <a:solidFill>
                  <a:schemeClr val="bg1"/>
                </a:solidFill>
                <a:latin typeface="Roboto" panose="02000000000000000000" pitchFamily="2" charset="0"/>
                <a:ea typeface="Roboto" panose="02000000000000000000" pitchFamily="2" charset="0"/>
                <a:cs typeface="Poppins" panose="00000500000000000000" pitchFamily="2" charset="0"/>
              </a:rPr>
              <a:t>Option :</a:t>
            </a:r>
          </a:p>
        </p:txBody>
      </p:sp>
      <p:sp>
        <p:nvSpPr>
          <p:cNvPr id="13" name="TextBox 12">
            <a:extLst>
              <a:ext uri="{FF2B5EF4-FFF2-40B4-BE49-F238E27FC236}">
                <a16:creationId xmlns:a16="http://schemas.microsoft.com/office/drawing/2014/main" id="{DA6B914C-AE43-0250-8382-359C422FABC1}"/>
              </a:ext>
            </a:extLst>
          </p:cNvPr>
          <p:cNvSpPr txBox="1"/>
          <p:nvPr/>
        </p:nvSpPr>
        <p:spPr>
          <a:xfrm>
            <a:off x="6382184" y="1768403"/>
            <a:ext cx="4581264" cy="1077218"/>
          </a:xfrm>
          <a:prstGeom prst="rect">
            <a:avLst/>
          </a:prstGeom>
          <a:noFill/>
        </p:spPr>
        <p:txBody>
          <a:bodyPr wrap="square" rtlCol="0">
            <a:spAutoFit/>
          </a:bodyPr>
          <a:lstStyle/>
          <a:p>
            <a:r>
              <a:rPr lang="id-ID" sz="3200" dirty="0">
                <a:solidFill>
                  <a:schemeClr val="bg1"/>
                </a:solidFill>
                <a:latin typeface="Montserrat SemiBold" panose="00000700000000000000" pitchFamily="2" charset="0"/>
              </a:rPr>
              <a:t>About Us</a:t>
            </a:r>
            <a:endParaRPr lang="en-US" sz="3200" dirty="0">
              <a:solidFill>
                <a:schemeClr val="bg1"/>
              </a:solidFill>
              <a:latin typeface="Montserrat SemiBold" panose="00000700000000000000" pitchFamily="2" charset="0"/>
            </a:endParaRPr>
          </a:p>
          <a:p>
            <a:r>
              <a:rPr lang="id-ID"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rPr>
              <a:t>Company </a:t>
            </a:r>
            <a:r>
              <a:rPr lang="id-ID" sz="3200" dirty="0" err="1">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rPr>
              <a:t>Name</a:t>
            </a:r>
            <a:endParaRPr lang="en-US"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endParaRPr>
          </a:p>
        </p:txBody>
      </p:sp>
      <p:sp>
        <p:nvSpPr>
          <p:cNvPr id="14" name="TextBox 13">
            <a:extLst>
              <a:ext uri="{FF2B5EF4-FFF2-40B4-BE49-F238E27FC236}">
                <a16:creationId xmlns:a16="http://schemas.microsoft.com/office/drawing/2014/main" id="{82B27761-355C-11DD-A0C9-7695BA629433}"/>
              </a:ext>
            </a:extLst>
          </p:cNvPr>
          <p:cNvSpPr txBox="1"/>
          <p:nvPr/>
        </p:nvSpPr>
        <p:spPr>
          <a:xfrm>
            <a:off x="6382183" y="1432051"/>
            <a:ext cx="1753288" cy="307777"/>
          </a:xfrm>
          <a:prstGeom prst="rect">
            <a:avLst/>
          </a:prstGeom>
          <a:noFill/>
        </p:spPr>
        <p:txBody>
          <a:bodyPr wrap="square" rtlCol="0">
            <a:spAutoFit/>
          </a:bodyPr>
          <a:lstStyle/>
          <a:p>
            <a:r>
              <a:rPr lang="id-ID" sz="1400" dirty="0">
                <a:solidFill>
                  <a:schemeClr val="accent3"/>
                </a:solidFill>
                <a:latin typeface="Roboto" panose="02000000000000000000" pitchFamily="2" charset="0"/>
                <a:ea typeface="Roboto" panose="02000000000000000000" pitchFamily="2" charset="0"/>
              </a:rPr>
              <a:t>About Us</a:t>
            </a:r>
            <a:endParaRPr lang="en-US" sz="1400" dirty="0">
              <a:solidFill>
                <a:schemeClr val="accent3"/>
              </a:solidFill>
              <a:latin typeface="Roboto" panose="02000000000000000000" pitchFamily="2" charset="0"/>
              <a:ea typeface="Roboto" panose="02000000000000000000" pitchFamily="2" charset="0"/>
            </a:endParaRPr>
          </a:p>
        </p:txBody>
      </p:sp>
      <p:sp>
        <p:nvSpPr>
          <p:cNvPr id="15" name="椭圆 13">
            <a:extLst>
              <a:ext uri="{FF2B5EF4-FFF2-40B4-BE49-F238E27FC236}">
                <a16:creationId xmlns:a16="http://schemas.microsoft.com/office/drawing/2014/main" id="{0F81C631-B8B5-3D01-6AC8-FA1F5F298320}"/>
              </a:ext>
            </a:extLst>
          </p:cNvPr>
          <p:cNvSpPr/>
          <p:nvPr/>
        </p:nvSpPr>
        <p:spPr>
          <a:xfrm>
            <a:off x="10461344" y="676896"/>
            <a:ext cx="1004208" cy="1004208"/>
          </a:xfrm>
          <a:prstGeom prst="ellipse">
            <a:avLst/>
          </a:prstGeom>
          <a:gradFill flip="none" rotWithShape="1">
            <a:gsLst>
              <a:gs pos="0">
                <a:schemeClr val="accent2"/>
              </a:gs>
              <a:gs pos="59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30">
            <a:extLst>
              <a:ext uri="{FF2B5EF4-FFF2-40B4-BE49-F238E27FC236}">
                <a16:creationId xmlns:a16="http://schemas.microsoft.com/office/drawing/2014/main" id="{D60F263E-6D71-6C5F-A9F7-710E8441AC1D}"/>
              </a:ext>
            </a:extLst>
          </p:cNvPr>
          <p:cNvSpPr/>
          <p:nvPr/>
        </p:nvSpPr>
        <p:spPr>
          <a:xfrm>
            <a:off x="5441092" y="5679000"/>
            <a:ext cx="431800" cy="431800"/>
          </a:xfrm>
          <a:prstGeom prst="ellipse">
            <a:avLst/>
          </a:prstGeom>
          <a:gradFill flip="none" rotWithShape="1">
            <a:gsLst>
              <a:gs pos="75000">
                <a:schemeClr val="accent2"/>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13095089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Picture Placeholder 17">
            <a:extLst>
              <a:ext uri="{FF2B5EF4-FFF2-40B4-BE49-F238E27FC236}">
                <a16:creationId xmlns:a16="http://schemas.microsoft.com/office/drawing/2014/main" id="{F29CB3E2-93AA-C71A-D024-EE401B4F0081}"/>
              </a:ext>
            </a:extLst>
          </p:cNvPr>
          <p:cNvSpPr>
            <a:spLocks noGrp="1"/>
          </p:cNvSpPr>
          <p:nvPr>
            <p:ph type="pic" sz="quarter" idx="10"/>
          </p:nvPr>
        </p:nvSpPr>
        <p:spPr/>
        <p:txBody>
          <a:bodyPr/>
          <a:lstStyle/>
          <a:p>
            <a:endParaRPr lang="en-US"/>
          </a:p>
        </p:txBody>
      </p:sp>
      <p:sp>
        <p:nvSpPr>
          <p:cNvPr id="5" name="Rectangle 4">
            <a:extLst>
              <a:ext uri="{FF2B5EF4-FFF2-40B4-BE49-F238E27FC236}">
                <a16:creationId xmlns:a16="http://schemas.microsoft.com/office/drawing/2014/main" id="{3F64104A-47B4-5CC9-351C-BC5CB9CE2E51}"/>
              </a:ext>
            </a:extLst>
          </p:cNvPr>
          <p:cNvSpPr/>
          <p:nvPr/>
        </p:nvSpPr>
        <p:spPr>
          <a:xfrm>
            <a:off x="0" y="0"/>
            <a:ext cx="12192000" cy="6858000"/>
          </a:xfrm>
          <a:prstGeom prst="rect">
            <a:avLst/>
          </a:prstGeom>
          <a:solidFill>
            <a:schemeClr val="accent1">
              <a:alpha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组合 12">
            <a:extLst>
              <a:ext uri="{FF2B5EF4-FFF2-40B4-BE49-F238E27FC236}">
                <a16:creationId xmlns:a16="http://schemas.microsoft.com/office/drawing/2014/main" id="{29962411-21C3-D15F-3E3A-32A69B80E863}"/>
              </a:ext>
            </a:extLst>
          </p:cNvPr>
          <p:cNvGrpSpPr/>
          <p:nvPr/>
        </p:nvGrpSpPr>
        <p:grpSpPr>
          <a:xfrm>
            <a:off x="399137" y="416651"/>
            <a:ext cx="524980" cy="519841"/>
            <a:chOff x="1792574" y="2237071"/>
            <a:chExt cx="736313" cy="729106"/>
          </a:xfrm>
        </p:grpSpPr>
        <p:sp>
          <p:nvSpPr>
            <p:cNvPr id="7" name="椭圆 31">
              <a:extLst>
                <a:ext uri="{FF2B5EF4-FFF2-40B4-BE49-F238E27FC236}">
                  <a16:creationId xmlns:a16="http://schemas.microsoft.com/office/drawing/2014/main" id="{8354EC67-058A-687B-04CA-BB6872517285}"/>
                </a:ext>
              </a:extLst>
            </p:cNvPr>
            <p:cNvSpPr/>
            <p:nvPr/>
          </p:nvSpPr>
          <p:spPr>
            <a:xfrm>
              <a:off x="1792574" y="2310825"/>
              <a:ext cx="655352" cy="655352"/>
            </a:xfrm>
            <a:prstGeom prst="ellipse">
              <a:avLst/>
            </a:prstGeom>
            <a:gradFill flip="none" rotWithShape="1">
              <a:gsLst>
                <a:gs pos="75000">
                  <a:schemeClr val="accent3"/>
                </a:gs>
                <a:gs pos="20000">
                  <a:schemeClr val="accent1"/>
                </a:gs>
                <a:gs pos="1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椭圆 32">
              <a:extLst>
                <a:ext uri="{FF2B5EF4-FFF2-40B4-BE49-F238E27FC236}">
                  <a16:creationId xmlns:a16="http://schemas.microsoft.com/office/drawing/2014/main" id="{BAEDECCD-B4B2-3DE7-B593-76622F43EE63}"/>
                </a:ext>
              </a:extLst>
            </p:cNvPr>
            <p:cNvSpPr/>
            <p:nvPr/>
          </p:nvSpPr>
          <p:spPr>
            <a:xfrm>
              <a:off x="2376826" y="2237071"/>
              <a:ext cx="152061" cy="152061"/>
            </a:xfrm>
            <a:prstGeom prst="ellipse">
              <a:avLst/>
            </a:prstGeom>
            <a:gradFill flip="none" rotWithShape="1">
              <a:gsLst>
                <a:gs pos="75000">
                  <a:schemeClr val="accent4"/>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9" name="TextBox 8">
            <a:extLst>
              <a:ext uri="{FF2B5EF4-FFF2-40B4-BE49-F238E27FC236}">
                <a16:creationId xmlns:a16="http://schemas.microsoft.com/office/drawing/2014/main" id="{F5982247-7B9C-846E-30DA-63E2283D7457}"/>
              </a:ext>
            </a:extLst>
          </p:cNvPr>
          <p:cNvSpPr txBox="1"/>
          <p:nvPr/>
        </p:nvSpPr>
        <p:spPr>
          <a:xfrm>
            <a:off x="1081762" y="564364"/>
            <a:ext cx="1641475" cy="276999"/>
          </a:xfrm>
          <a:prstGeom prst="rect">
            <a:avLst/>
          </a:prstGeom>
          <a:noFill/>
        </p:spPr>
        <p:txBody>
          <a:bodyPr wrap="square" rtlCol="0">
            <a:spAutoFit/>
          </a:bodyPr>
          <a:lstStyle/>
          <a:p>
            <a:r>
              <a:rPr lang="id-ID" sz="1200" dirty="0">
                <a:solidFill>
                  <a:schemeClr val="bg1"/>
                </a:solidFill>
                <a:latin typeface="Roboto" panose="02000000000000000000" pitchFamily="2" charset="0"/>
                <a:ea typeface="Roboto" panose="02000000000000000000" pitchFamily="2" charset="0"/>
              </a:rPr>
              <a:t>Company </a:t>
            </a:r>
            <a:r>
              <a:rPr lang="id-ID" sz="1200" dirty="0" err="1">
                <a:solidFill>
                  <a:schemeClr val="bg1"/>
                </a:solidFill>
                <a:latin typeface="Roboto" panose="02000000000000000000" pitchFamily="2" charset="0"/>
                <a:ea typeface="Roboto" panose="02000000000000000000" pitchFamily="2" charset="0"/>
              </a:rPr>
              <a:t>Name</a:t>
            </a:r>
            <a:endParaRPr lang="en-US" sz="1200" dirty="0">
              <a:solidFill>
                <a:schemeClr val="bg1"/>
              </a:solidFill>
              <a:latin typeface="Roboto" panose="02000000000000000000" pitchFamily="2" charset="0"/>
              <a:ea typeface="Roboto" panose="02000000000000000000" pitchFamily="2" charset="0"/>
            </a:endParaRPr>
          </a:p>
        </p:txBody>
      </p:sp>
      <p:sp>
        <p:nvSpPr>
          <p:cNvPr id="10" name="椭圆 12">
            <a:extLst>
              <a:ext uri="{FF2B5EF4-FFF2-40B4-BE49-F238E27FC236}">
                <a16:creationId xmlns:a16="http://schemas.microsoft.com/office/drawing/2014/main" id="{E493661B-B9AB-55FC-5318-1E5D82E01839}"/>
              </a:ext>
            </a:extLst>
          </p:cNvPr>
          <p:cNvSpPr/>
          <p:nvPr/>
        </p:nvSpPr>
        <p:spPr>
          <a:xfrm>
            <a:off x="2885684" y="1489341"/>
            <a:ext cx="3888000" cy="3888000"/>
          </a:xfrm>
          <a:prstGeom prst="ellipse">
            <a:avLst/>
          </a:prstGeom>
          <a:gradFill flip="none" rotWithShape="1">
            <a:gsLst>
              <a:gs pos="75000">
                <a:schemeClr val="accent3">
                  <a:alpha val="70000"/>
                </a:schemeClr>
              </a:gs>
              <a:gs pos="20000">
                <a:schemeClr val="accent1">
                  <a:alpha val="70000"/>
                </a:schemeClr>
              </a:gs>
              <a:gs pos="0">
                <a:schemeClr val="accent1">
                  <a:alpha val="7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椭圆 14">
            <a:extLst>
              <a:ext uri="{FF2B5EF4-FFF2-40B4-BE49-F238E27FC236}">
                <a16:creationId xmlns:a16="http://schemas.microsoft.com/office/drawing/2014/main" id="{6138A017-0EAA-9DAB-AEC5-5B02E21724F9}"/>
              </a:ext>
            </a:extLst>
          </p:cNvPr>
          <p:cNvSpPr/>
          <p:nvPr/>
        </p:nvSpPr>
        <p:spPr>
          <a:xfrm>
            <a:off x="1425959" y="4934999"/>
            <a:ext cx="900000" cy="900000"/>
          </a:xfrm>
          <a:prstGeom prst="ellipse">
            <a:avLst/>
          </a:prstGeom>
          <a:gradFill flip="none" rotWithShape="1">
            <a:gsLst>
              <a:gs pos="75000">
                <a:schemeClr val="accent3">
                  <a:alpha val="70000"/>
                </a:schemeClr>
              </a:gs>
              <a:gs pos="20000">
                <a:schemeClr val="accent1">
                  <a:alpha val="70000"/>
                </a:schemeClr>
              </a:gs>
              <a:gs pos="0">
                <a:schemeClr val="accent1">
                  <a:alpha val="7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2" name="椭圆 15">
            <a:extLst>
              <a:ext uri="{FF2B5EF4-FFF2-40B4-BE49-F238E27FC236}">
                <a16:creationId xmlns:a16="http://schemas.microsoft.com/office/drawing/2014/main" id="{86738A77-40CD-4CE3-2942-F150B00AE599}"/>
              </a:ext>
            </a:extLst>
          </p:cNvPr>
          <p:cNvSpPr/>
          <p:nvPr/>
        </p:nvSpPr>
        <p:spPr>
          <a:xfrm>
            <a:off x="8108968" y="1000871"/>
            <a:ext cx="896258" cy="896258"/>
          </a:xfrm>
          <a:prstGeom prst="ellipse">
            <a:avLst/>
          </a:prstGeom>
          <a:gradFill flip="none" rotWithShape="1">
            <a:gsLst>
              <a:gs pos="75000">
                <a:schemeClr val="accent3">
                  <a:alpha val="70000"/>
                </a:schemeClr>
              </a:gs>
              <a:gs pos="20000">
                <a:schemeClr val="accent1">
                  <a:alpha val="70000"/>
                </a:schemeClr>
              </a:gs>
              <a:gs pos="0">
                <a:schemeClr val="accent1">
                  <a:alpha val="7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3" name="椭圆 29">
            <a:extLst>
              <a:ext uri="{FF2B5EF4-FFF2-40B4-BE49-F238E27FC236}">
                <a16:creationId xmlns:a16="http://schemas.microsoft.com/office/drawing/2014/main" id="{2E044DC8-FA44-A23D-A14E-66B0FAA7CBF5}"/>
              </a:ext>
            </a:extLst>
          </p:cNvPr>
          <p:cNvSpPr/>
          <p:nvPr/>
        </p:nvSpPr>
        <p:spPr>
          <a:xfrm>
            <a:off x="1742841" y="1576233"/>
            <a:ext cx="319316" cy="319316"/>
          </a:xfrm>
          <a:prstGeom prst="ellipse">
            <a:avLst/>
          </a:prstGeom>
          <a:gradFill flip="none" rotWithShape="1">
            <a:gsLst>
              <a:gs pos="75000">
                <a:schemeClr val="accent3">
                  <a:alpha val="70000"/>
                </a:schemeClr>
              </a:gs>
              <a:gs pos="20000">
                <a:schemeClr val="accent1">
                  <a:alpha val="70000"/>
                </a:schemeClr>
              </a:gs>
              <a:gs pos="0">
                <a:schemeClr val="accent1">
                  <a:alpha val="7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TextBox 13">
            <a:extLst>
              <a:ext uri="{FF2B5EF4-FFF2-40B4-BE49-F238E27FC236}">
                <a16:creationId xmlns:a16="http://schemas.microsoft.com/office/drawing/2014/main" id="{2535F505-0AC7-4681-4079-12AA137F9D8A}"/>
              </a:ext>
            </a:extLst>
          </p:cNvPr>
          <p:cNvSpPr txBox="1"/>
          <p:nvPr/>
        </p:nvSpPr>
        <p:spPr>
          <a:xfrm>
            <a:off x="1101152" y="2726689"/>
            <a:ext cx="9989696" cy="1446550"/>
          </a:xfrm>
          <a:prstGeom prst="rect">
            <a:avLst/>
          </a:prstGeom>
          <a:noFill/>
        </p:spPr>
        <p:txBody>
          <a:bodyPr wrap="square" rtlCol="0">
            <a:spAutoFit/>
          </a:bodyPr>
          <a:lstStyle/>
          <a:p>
            <a:pPr algn="ctr"/>
            <a:r>
              <a:rPr lang="id-ID" sz="8800" dirty="0">
                <a:gradFill flip="none" rotWithShape="1">
                  <a:gsLst>
                    <a:gs pos="0">
                      <a:schemeClr val="accent3"/>
                    </a:gs>
                    <a:gs pos="100000">
                      <a:schemeClr val="accent4"/>
                    </a:gs>
                  </a:gsLst>
                  <a:path path="circle">
                    <a:fillToRect l="100000" t="100000"/>
                  </a:path>
                  <a:tileRect r="-100000" b="-100000"/>
                </a:gradFill>
                <a:latin typeface="Montserrat SemiBold" panose="00000700000000000000" pitchFamily="2" charset="0"/>
              </a:rPr>
              <a:t>Thank You</a:t>
            </a:r>
            <a:endParaRPr lang="en-US" sz="8800" dirty="0">
              <a:gradFill flip="none" rotWithShape="1">
                <a:gsLst>
                  <a:gs pos="0">
                    <a:schemeClr val="accent3"/>
                  </a:gs>
                  <a:gs pos="100000">
                    <a:schemeClr val="accent4"/>
                  </a:gs>
                </a:gsLst>
                <a:path path="circle">
                  <a:fillToRect l="100000" t="100000"/>
                </a:path>
                <a:tileRect r="-100000" b="-100000"/>
              </a:gradFill>
              <a:latin typeface="Montserrat SemiBold" panose="00000700000000000000" pitchFamily="2" charset="0"/>
            </a:endParaRPr>
          </a:p>
        </p:txBody>
      </p:sp>
      <p:sp>
        <p:nvSpPr>
          <p:cNvPr id="15" name="椭圆 13">
            <a:extLst>
              <a:ext uri="{FF2B5EF4-FFF2-40B4-BE49-F238E27FC236}">
                <a16:creationId xmlns:a16="http://schemas.microsoft.com/office/drawing/2014/main" id="{31B89167-85F2-D977-9870-32A1701B0DB0}"/>
              </a:ext>
            </a:extLst>
          </p:cNvPr>
          <p:cNvSpPr/>
          <p:nvPr/>
        </p:nvSpPr>
        <p:spPr>
          <a:xfrm>
            <a:off x="10171792" y="4934999"/>
            <a:ext cx="1004208" cy="1004208"/>
          </a:xfrm>
          <a:prstGeom prst="ellipse">
            <a:avLst/>
          </a:prstGeom>
          <a:gradFill flip="none" rotWithShape="1">
            <a:gsLst>
              <a:gs pos="0">
                <a:schemeClr val="accent3"/>
              </a:gs>
              <a:gs pos="59000">
                <a:schemeClr val="bg1">
                  <a:alpha val="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30">
            <a:extLst>
              <a:ext uri="{FF2B5EF4-FFF2-40B4-BE49-F238E27FC236}">
                <a16:creationId xmlns:a16="http://schemas.microsoft.com/office/drawing/2014/main" id="{76F092BF-949F-BAA7-C396-61EB3BFDADBB}"/>
              </a:ext>
            </a:extLst>
          </p:cNvPr>
          <p:cNvSpPr/>
          <p:nvPr/>
        </p:nvSpPr>
        <p:spPr>
          <a:xfrm>
            <a:off x="8723992" y="5939207"/>
            <a:ext cx="431800" cy="431800"/>
          </a:xfrm>
          <a:prstGeom prst="ellipse">
            <a:avLst/>
          </a:prstGeom>
          <a:gradFill flip="none" rotWithShape="1">
            <a:gsLst>
              <a:gs pos="75000">
                <a:schemeClr val="accent3">
                  <a:alpha val="70000"/>
                </a:schemeClr>
              </a:gs>
              <a:gs pos="20000">
                <a:schemeClr val="accent1">
                  <a:alpha val="70000"/>
                </a:schemeClr>
              </a:gs>
              <a:gs pos="0">
                <a:schemeClr val="accent1">
                  <a:alpha val="7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35148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iṧ1íďé">
            <a:extLst>
              <a:ext uri="{FF2B5EF4-FFF2-40B4-BE49-F238E27FC236}">
                <a16:creationId xmlns:a16="http://schemas.microsoft.com/office/drawing/2014/main" id="{39BA741A-FD9B-0B73-7510-68E3B2145442}"/>
              </a:ext>
            </a:extLst>
          </p:cNvPr>
          <p:cNvSpPr/>
          <p:nvPr/>
        </p:nvSpPr>
        <p:spPr bwMode="auto">
          <a:xfrm>
            <a:off x="4480608" y="2717665"/>
            <a:ext cx="1477741" cy="1477882"/>
          </a:xfrm>
          <a:custGeom>
            <a:avLst/>
            <a:gdLst>
              <a:gd name="T0" fmla="*/ 4800 w 12827"/>
              <a:gd name="T1" fmla="*/ 107 h 12907"/>
              <a:gd name="T2" fmla="*/ 1067 w 12827"/>
              <a:gd name="T3" fmla="*/ 107 h 12907"/>
              <a:gd name="T4" fmla="*/ 213 w 12827"/>
              <a:gd name="T5" fmla="*/ 534 h 12907"/>
              <a:gd name="T6" fmla="*/ 0 w 12827"/>
              <a:gd name="T7" fmla="*/ 1174 h 12907"/>
              <a:gd name="T8" fmla="*/ 0 w 12827"/>
              <a:gd name="T9" fmla="*/ 4907 h 12907"/>
              <a:gd name="T10" fmla="*/ 1067 w 12827"/>
              <a:gd name="T11" fmla="*/ 5974 h 12907"/>
              <a:gd name="T12" fmla="*/ 4800 w 12827"/>
              <a:gd name="T13" fmla="*/ 5974 h 12907"/>
              <a:gd name="T14" fmla="*/ 5867 w 12827"/>
              <a:gd name="T15" fmla="*/ 4907 h 12907"/>
              <a:gd name="T16" fmla="*/ 5867 w 12827"/>
              <a:gd name="T17" fmla="*/ 1174 h 12907"/>
              <a:gd name="T18" fmla="*/ 4800 w 12827"/>
              <a:gd name="T19" fmla="*/ 107 h 12907"/>
              <a:gd name="T20" fmla="*/ 4800 w 12827"/>
              <a:gd name="T21" fmla="*/ 5307 h 12907"/>
              <a:gd name="T22" fmla="*/ 4800 w 12827"/>
              <a:gd name="T23" fmla="*/ 5440 h 12907"/>
              <a:gd name="T24" fmla="*/ 4800 w 12827"/>
              <a:gd name="T25" fmla="*/ 5307 h 12907"/>
              <a:gd name="T26" fmla="*/ 9627 w 12827"/>
              <a:gd name="T27" fmla="*/ 6507 h 12907"/>
              <a:gd name="T28" fmla="*/ 10320 w 12827"/>
              <a:gd name="T29" fmla="*/ 6214 h 12907"/>
              <a:gd name="T30" fmla="*/ 12533 w 12827"/>
              <a:gd name="T31" fmla="*/ 4000 h 12907"/>
              <a:gd name="T32" fmla="*/ 12827 w 12827"/>
              <a:gd name="T33" fmla="*/ 3307 h 12907"/>
              <a:gd name="T34" fmla="*/ 12533 w 12827"/>
              <a:gd name="T35" fmla="*/ 2614 h 12907"/>
              <a:gd name="T36" fmla="*/ 10320 w 12827"/>
              <a:gd name="T37" fmla="*/ 374 h 12907"/>
              <a:gd name="T38" fmla="*/ 8933 w 12827"/>
              <a:gd name="T39" fmla="*/ 374 h 12907"/>
              <a:gd name="T40" fmla="*/ 6720 w 12827"/>
              <a:gd name="T41" fmla="*/ 2587 h 12907"/>
              <a:gd name="T42" fmla="*/ 6427 w 12827"/>
              <a:gd name="T43" fmla="*/ 3280 h 12907"/>
              <a:gd name="T44" fmla="*/ 6720 w 12827"/>
              <a:gd name="T45" fmla="*/ 3974 h 12907"/>
              <a:gd name="T46" fmla="*/ 8933 w 12827"/>
              <a:gd name="T47" fmla="*/ 6187 h 12907"/>
              <a:gd name="T48" fmla="*/ 9627 w 12827"/>
              <a:gd name="T49" fmla="*/ 6507 h 12907"/>
              <a:gd name="T50" fmla="*/ 9627 w 12827"/>
              <a:gd name="T51" fmla="*/ 1200 h 12907"/>
              <a:gd name="T52" fmla="*/ 11733 w 12827"/>
              <a:gd name="T53" fmla="*/ 3307 h 12907"/>
              <a:gd name="T54" fmla="*/ 9627 w 12827"/>
              <a:gd name="T55" fmla="*/ 5414 h 12907"/>
              <a:gd name="T56" fmla="*/ 7547 w 12827"/>
              <a:gd name="T57" fmla="*/ 3307 h 12907"/>
              <a:gd name="T58" fmla="*/ 9627 w 12827"/>
              <a:gd name="T59" fmla="*/ 1200 h 12907"/>
              <a:gd name="T60" fmla="*/ 4800 w 12827"/>
              <a:gd name="T61" fmla="*/ 7040 h 12907"/>
              <a:gd name="T62" fmla="*/ 1067 w 12827"/>
              <a:gd name="T63" fmla="*/ 7040 h 12907"/>
              <a:gd name="T64" fmla="*/ 0 w 12827"/>
              <a:gd name="T65" fmla="*/ 8107 h 12907"/>
              <a:gd name="T66" fmla="*/ 0 w 12827"/>
              <a:gd name="T67" fmla="*/ 11840 h 12907"/>
              <a:gd name="T68" fmla="*/ 1067 w 12827"/>
              <a:gd name="T69" fmla="*/ 12907 h 12907"/>
              <a:gd name="T70" fmla="*/ 4800 w 12827"/>
              <a:gd name="T71" fmla="*/ 12907 h 12907"/>
              <a:gd name="T72" fmla="*/ 5867 w 12827"/>
              <a:gd name="T73" fmla="*/ 11840 h 12907"/>
              <a:gd name="T74" fmla="*/ 5867 w 12827"/>
              <a:gd name="T75" fmla="*/ 8107 h 12907"/>
              <a:gd name="T76" fmla="*/ 4800 w 12827"/>
              <a:gd name="T77" fmla="*/ 7040 h 12907"/>
              <a:gd name="T78" fmla="*/ 4800 w 12827"/>
              <a:gd name="T79" fmla="*/ 12107 h 12907"/>
              <a:gd name="T80" fmla="*/ 4800 w 12827"/>
              <a:gd name="T81" fmla="*/ 12374 h 12907"/>
              <a:gd name="T82" fmla="*/ 4800 w 12827"/>
              <a:gd name="T83" fmla="*/ 12107 h 12907"/>
              <a:gd name="T84" fmla="*/ 11760 w 12827"/>
              <a:gd name="T85" fmla="*/ 7040 h 12907"/>
              <a:gd name="T86" fmla="*/ 8027 w 12827"/>
              <a:gd name="T87" fmla="*/ 7040 h 12907"/>
              <a:gd name="T88" fmla="*/ 6960 w 12827"/>
              <a:gd name="T89" fmla="*/ 8107 h 12907"/>
              <a:gd name="T90" fmla="*/ 6960 w 12827"/>
              <a:gd name="T91" fmla="*/ 11840 h 12907"/>
              <a:gd name="T92" fmla="*/ 8027 w 12827"/>
              <a:gd name="T93" fmla="*/ 12907 h 12907"/>
              <a:gd name="T94" fmla="*/ 11760 w 12827"/>
              <a:gd name="T95" fmla="*/ 12907 h 12907"/>
              <a:gd name="T96" fmla="*/ 12827 w 12827"/>
              <a:gd name="T97" fmla="*/ 11840 h 12907"/>
              <a:gd name="T98" fmla="*/ 12827 w 12827"/>
              <a:gd name="T99" fmla="*/ 8107 h 12907"/>
              <a:gd name="T100" fmla="*/ 11760 w 12827"/>
              <a:gd name="T101" fmla="*/ 7040 h 129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5867" h="5867">
                <a:moveTo>
                  <a:pt x="4800" y="0"/>
                </a:moveTo>
                <a:lnTo>
                  <a:pt x="1067" y="0"/>
                </a:lnTo>
                <a:cubicBezTo>
                  <a:pt x="720" y="0"/>
                  <a:pt x="400" y="160"/>
                  <a:pt x="213" y="427"/>
                </a:cubicBezTo>
                <a:cubicBezTo>
                  <a:pt x="80" y="613"/>
                  <a:pt x="0" y="827"/>
                  <a:pt x="0" y="1067"/>
                </a:cubicBezTo>
                <a:lnTo>
                  <a:pt x="0" y="4800"/>
                </a:lnTo>
                <a:cubicBezTo>
                  <a:pt x="0" y="5387"/>
                  <a:pt x="480" y="5867"/>
                  <a:pt x="1067" y="5867"/>
                </a:cubicBezTo>
                <a:lnTo>
                  <a:pt x="4800" y="5867"/>
                </a:lnTo>
                <a:cubicBezTo>
                  <a:pt x="5387" y="5867"/>
                  <a:pt x="5867" y="5387"/>
                  <a:pt x="5867" y="4800"/>
                </a:cubicBezTo>
                <a:lnTo>
                  <a:pt x="5867" y="1067"/>
                </a:lnTo>
                <a:cubicBezTo>
                  <a:pt x="5867" y="480"/>
                  <a:pt x="5387" y="0"/>
                  <a:pt x="4800" y="0"/>
                </a:cubicBezTo>
              </a:path>
            </a:pathLst>
          </a:custGeom>
          <a:gradFill flip="none" rotWithShape="1">
            <a:gsLst>
              <a:gs pos="75000">
                <a:schemeClr val="accent2"/>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r>
              <a:rPr lang="en-US" altLang="zh-CN" sz="3600">
                <a:latin typeface="Roboto" panose="02000000000000000000" pitchFamily="2" charset="0"/>
                <a:ea typeface="Roboto" panose="02000000000000000000" pitchFamily="2" charset="0"/>
              </a:rPr>
              <a:t>1</a:t>
            </a:r>
            <a:endParaRPr lang="zh-CN" altLang="en-US" sz="3600">
              <a:latin typeface="Roboto" panose="02000000000000000000" pitchFamily="2" charset="0"/>
            </a:endParaRPr>
          </a:p>
        </p:txBody>
      </p:sp>
      <p:sp>
        <p:nvSpPr>
          <p:cNvPr id="3" name="íṩľiḓe">
            <a:extLst>
              <a:ext uri="{FF2B5EF4-FFF2-40B4-BE49-F238E27FC236}">
                <a16:creationId xmlns:a16="http://schemas.microsoft.com/office/drawing/2014/main" id="{E1D09FBF-455A-0C07-2B5E-9F24176B1861}"/>
              </a:ext>
            </a:extLst>
          </p:cNvPr>
          <p:cNvSpPr/>
          <p:nvPr/>
        </p:nvSpPr>
        <p:spPr bwMode="auto">
          <a:xfrm>
            <a:off x="4480608" y="4464071"/>
            <a:ext cx="1477741" cy="1477882"/>
          </a:xfrm>
          <a:custGeom>
            <a:avLst/>
            <a:gdLst>
              <a:gd name="T0" fmla="*/ 4800 w 12827"/>
              <a:gd name="T1" fmla="*/ 107 h 12907"/>
              <a:gd name="T2" fmla="*/ 1067 w 12827"/>
              <a:gd name="T3" fmla="*/ 107 h 12907"/>
              <a:gd name="T4" fmla="*/ 213 w 12827"/>
              <a:gd name="T5" fmla="*/ 534 h 12907"/>
              <a:gd name="T6" fmla="*/ 0 w 12827"/>
              <a:gd name="T7" fmla="*/ 1174 h 12907"/>
              <a:gd name="T8" fmla="*/ 0 w 12827"/>
              <a:gd name="T9" fmla="*/ 4907 h 12907"/>
              <a:gd name="T10" fmla="*/ 1067 w 12827"/>
              <a:gd name="T11" fmla="*/ 5974 h 12907"/>
              <a:gd name="T12" fmla="*/ 4800 w 12827"/>
              <a:gd name="T13" fmla="*/ 5974 h 12907"/>
              <a:gd name="T14" fmla="*/ 5867 w 12827"/>
              <a:gd name="T15" fmla="*/ 4907 h 12907"/>
              <a:gd name="T16" fmla="*/ 5867 w 12827"/>
              <a:gd name="T17" fmla="*/ 1174 h 12907"/>
              <a:gd name="T18" fmla="*/ 4800 w 12827"/>
              <a:gd name="T19" fmla="*/ 107 h 12907"/>
              <a:gd name="T20" fmla="*/ 4800 w 12827"/>
              <a:gd name="T21" fmla="*/ 5307 h 12907"/>
              <a:gd name="T22" fmla="*/ 4800 w 12827"/>
              <a:gd name="T23" fmla="*/ 5440 h 12907"/>
              <a:gd name="T24" fmla="*/ 4800 w 12827"/>
              <a:gd name="T25" fmla="*/ 5307 h 12907"/>
              <a:gd name="T26" fmla="*/ 9627 w 12827"/>
              <a:gd name="T27" fmla="*/ 6507 h 12907"/>
              <a:gd name="T28" fmla="*/ 10320 w 12827"/>
              <a:gd name="T29" fmla="*/ 6214 h 12907"/>
              <a:gd name="T30" fmla="*/ 12533 w 12827"/>
              <a:gd name="T31" fmla="*/ 4000 h 12907"/>
              <a:gd name="T32" fmla="*/ 12827 w 12827"/>
              <a:gd name="T33" fmla="*/ 3307 h 12907"/>
              <a:gd name="T34" fmla="*/ 12533 w 12827"/>
              <a:gd name="T35" fmla="*/ 2614 h 12907"/>
              <a:gd name="T36" fmla="*/ 10320 w 12827"/>
              <a:gd name="T37" fmla="*/ 374 h 12907"/>
              <a:gd name="T38" fmla="*/ 8933 w 12827"/>
              <a:gd name="T39" fmla="*/ 374 h 12907"/>
              <a:gd name="T40" fmla="*/ 6720 w 12827"/>
              <a:gd name="T41" fmla="*/ 2587 h 12907"/>
              <a:gd name="T42" fmla="*/ 6427 w 12827"/>
              <a:gd name="T43" fmla="*/ 3280 h 12907"/>
              <a:gd name="T44" fmla="*/ 6720 w 12827"/>
              <a:gd name="T45" fmla="*/ 3974 h 12907"/>
              <a:gd name="T46" fmla="*/ 8933 w 12827"/>
              <a:gd name="T47" fmla="*/ 6187 h 12907"/>
              <a:gd name="T48" fmla="*/ 9627 w 12827"/>
              <a:gd name="T49" fmla="*/ 6507 h 12907"/>
              <a:gd name="T50" fmla="*/ 9627 w 12827"/>
              <a:gd name="T51" fmla="*/ 1200 h 12907"/>
              <a:gd name="T52" fmla="*/ 11733 w 12827"/>
              <a:gd name="T53" fmla="*/ 3307 h 12907"/>
              <a:gd name="T54" fmla="*/ 9627 w 12827"/>
              <a:gd name="T55" fmla="*/ 5414 h 12907"/>
              <a:gd name="T56" fmla="*/ 7547 w 12827"/>
              <a:gd name="T57" fmla="*/ 3307 h 12907"/>
              <a:gd name="T58" fmla="*/ 9627 w 12827"/>
              <a:gd name="T59" fmla="*/ 1200 h 12907"/>
              <a:gd name="T60" fmla="*/ 4800 w 12827"/>
              <a:gd name="T61" fmla="*/ 7040 h 12907"/>
              <a:gd name="T62" fmla="*/ 1067 w 12827"/>
              <a:gd name="T63" fmla="*/ 7040 h 12907"/>
              <a:gd name="T64" fmla="*/ 0 w 12827"/>
              <a:gd name="T65" fmla="*/ 8107 h 12907"/>
              <a:gd name="T66" fmla="*/ 0 w 12827"/>
              <a:gd name="T67" fmla="*/ 11840 h 12907"/>
              <a:gd name="T68" fmla="*/ 1067 w 12827"/>
              <a:gd name="T69" fmla="*/ 12907 h 12907"/>
              <a:gd name="T70" fmla="*/ 4800 w 12827"/>
              <a:gd name="T71" fmla="*/ 12907 h 12907"/>
              <a:gd name="T72" fmla="*/ 5867 w 12827"/>
              <a:gd name="T73" fmla="*/ 11840 h 12907"/>
              <a:gd name="T74" fmla="*/ 5867 w 12827"/>
              <a:gd name="T75" fmla="*/ 8107 h 12907"/>
              <a:gd name="T76" fmla="*/ 4800 w 12827"/>
              <a:gd name="T77" fmla="*/ 7040 h 12907"/>
              <a:gd name="T78" fmla="*/ 4800 w 12827"/>
              <a:gd name="T79" fmla="*/ 12107 h 12907"/>
              <a:gd name="T80" fmla="*/ 4800 w 12827"/>
              <a:gd name="T81" fmla="*/ 12374 h 12907"/>
              <a:gd name="T82" fmla="*/ 4800 w 12827"/>
              <a:gd name="T83" fmla="*/ 12107 h 12907"/>
              <a:gd name="T84" fmla="*/ 11760 w 12827"/>
              <a:gd name="T85" fmla="*/ 7040 h 12907"/>
              <a:gd name="T86" fmla="*/ 8027 w 12827"/>
              <a:gd name="T87" fmla="*/ 7040 h 12907"/>
              <a:gd name="T88" fmla="*/ 6960 w 12827"/>
              <a:gd name="T89" fmla="*/ 8107 h 12907"/>
              <a:gd name="T90" fmla="*/ 6960 w 12827"/>
              <a:gd name="T91" fmla="*/ 11840 h 12907"/>
              <a:gd name="T92" fmla="*/ 8027 w 12827"/>
              <a:gd name="T93" fmla="*/ 12907 h 12907"/>
              <a:gd name="T94" fmla="*/ 11760 w 12827"/>
              <a:gd name="T95" fmla="*/ 12907 h 12907"/>
              <a:gd name="T96" fmla="*/ 12827 w 12827"/>
              <a:gd name="T97" fmla="*/ 11840 h 12907"/>
              <a:gd name="T98" fmla="*/ 12827 w 12827"/>
              <a:gd name="T99" fmla="*/ 8107 h 12907"/>
              <a:gd name="T100" fmla="*/ 11760 w 12827"/>
              <a:gd name="T101" fmla="*/ 7040 h 129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5867" h="5867">
                <a:moveTo>
                  <a:pt x="4800" y="0"/>
                </a:moveTo>
                <a:lnTo>
                  <a:pt x="1067" y="0"/>
                </a:lnTo>
                <a:cubicBezTo>
                  <a:pt x="480" y="0"/>
                  <a:pt x="0" y="480"/>
                  <a:pt x="0" y="1067"/>
                </a:cubicBezTo>
                <a:lnTo>
                  <a:pt x="0" y="4800"/>
                </a:lnTo>
                <a:cubicBezTo>
                  <a:pt x="0" y="5387"/>
                  <a:pt x="480" y="5867"/>
                  <a:pt x="1067" y="5867"/>
                </a:cubicBezTo>
                <a:lnTo>
                  <a:pt x="4800" y="5867"/>
                </a:lnTo>
                <a:cubicBezTo>
                  <a:pt x="5387" y="5867"/>
                  <a:pt x="5867" y="5387"/>
                  <a:pt x="5867" y="4800"/>
                </a:cubicBezTo>
                <a:lnTo>
                  <a:pt x="5867" y="1067"/>
                </a:lnTo>
                <a:cubicBezTo>
                  <a:pt x="5867" y="480"/>
                  <a:pt x="5387" y="0"/>
                  <a:pt x="4800" y="0"/>
                </a:cubicBezTo>
              </a:path>
            </a:pathLst>
          </a:custGeom>
          <a:gradFill flip="none" rotWithShape="1">
            <a:gsLst>
              <a:gs pos="75000">
                <a:schemeClr val="accent2"/>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r>
              <a:rPr lang="en-US" altLang="zh-CN" sz="3600">
                <a:solidFill>
                  <a:schemeClr val="lt1"/>
                </a:solidFill>
                <a:latin typeface="Roboto" panose="02000000000000000000" pitchFamily="2" charset="0"/>
                <a:ea typeface="Roboto" panose="02000000000000000000" pitchFamily="2" charset="0"/>
              </a:rPr>
              <a:t>2</a:t>
            </a:r>
            <a:endParaRPr lang="zh-CN" altLang="en-US" sz="3600">
              <a:solidFill>
                <a:schemeClr val="lt1"/>
              </a:solidFill>
              <a:latin typeface="Roboto" panose="02000000000000000000" pitchFamily="2" charset="0"/>
              <a:ea typeface="字魂59号-创粗黑" panose="00000500000000000000" pitchFamily="2" charset="-122"/>
            </a:endParaRPr>
          </a:p>
        </p:txBody>
      </p:sp>
      <p:sp>
        <p:nvSpPr>
          <p:cNvPr id="4" name="ïṡļíḓê">
            <a:extLst>
              <a:ext uri="{FF2B5EF4-FFF2-40B4-BE49-F238E27FC236}">
                <a16:creationId xmlns:a16="http://schemas.microsoft.com/office/drawing/2014/main" id="{D5166793-FBA2-CC7E-7035-7424EEFE2A8D}"/>
              </a:ext>
            </a:extLst>
          </p:cNvPr>
          <p:cNvSpPr/>
          <p:nvPr/>
        </p:nvSpPr>
        <p:spPr bwMode="auto">
          <a:xfrm>
            <a:off x="6233647" y="4464071"/>
            <a:ext cx="1477741" cy="1477882"/>
          </a:xfrm>
          <a:custGeom>
            <a:avLst/>
            <a:gdLst>
              <a:gd name="T0" fmla="*/ 4800 w 12827"/>
              <a:gd name="T1" fmla="*/ 107 h 12907"/>
              <a:gd name="T2" fmla="*/ 1067 w 12827"/>
              <a:gd name="T3" fmla="*/ 107 h 12907"/>
              <a:gd name="T4" fmla="*/ 213 w 12827"/>
              <a:gd name="T5" fmla="*/ 534 h 12907"/>
              <a:gd name="T6" fmla="*/ 0 w 12827"/>
              <a:gd name="T7" fmla="*/ 1174 h 12907"/>
              <a:gd name="T8" fmla="*/ 0 w 12827"/>
              <a:gd name="T9" fmla="*/ 4907 h 12907"/>
              <a:gd name="T10" fmla="*/ 1067 w 12827"/>
              <a:gd name="T11" fmla="*/ 5974 h 12907"/>
              <a:gd name="T12" fmla="*/ 4800 w 12827"/>
              <a:gd name="T13" fmla="*/ 5974 h 12907"/>
              <a:gd name="T14" fmla="*/ 5867 w 12827"/>
              <a:gd name="T15" fmla="*/ 4907 h 12907"/>
              <a:gd name="T16" fmla="*/ 5867 w 12827"/>
              <a:gd name="T17" fmla="*/ 1174 h 12907"/>
              <a:gd name="T18" fmla="*/ 4800 w 12827"/>
              <a:gd name="T19" fmla="*/ 107 h 12907"/>
              <a:gd name="T20" fmla="*/ 4800 w 12827"/>
              <a:gd name="T21" fmla="*/ 5307 h 12907"/>
              <a:gd name="T22" fmla="*/ 4800 w 12827"/>
              <a:gd name="T23" fmla="*/ 5440 h 12907"/>
              <a:gd name="T24" fmla="*/ 4800 w 12827"/>
              <a:gd name="T25" fmla="*/ 5307 h 12907"/>
              <a:gd name="T26" fmla="*/ 9627 w 12827"/>
              <a:gd name="T27" fmla="*/ 6507 h 12907"/>
              <a:gd name="T28" fmla="*/ 10320 w 12827"/>
              <a:gd name="T29" fmla="*/ 6214 h 12907"/>
              <a:gd name="T30" fmla="*/ 12533 w 12827"/>
              <a:gd name="T31" fmla="*/ 4000 h 12907"/>
              <a:gd name="T32" fmla="*/ 12827 w 12827"/>
              <a:gd name="T33" fmla="*/ 3307 h 12907"/>
              <a:gd name="T34" fmla="*/ 12533 w 12827"/>
              <a:gd name="T35" fmla="*/ 2614 h 12907"/>
              <a:gd name="T36" fmla="*/ 10320 w 12827"/>
              <a:gd name="T37" fmla="*/ 374 h 12907"/>
              <a:gd name="T38" fmla="*/ 8933 w 12827"/>
              <a:gd name="T39" fmla="*/ 374 h 12907"/>
              <a:gd name="T40" fmla="*/ 6720 w 12827"/>
              <a:gd name="T41" fmla="*/ 2587 h 12907"/>
              <a:gd name="T42" fmla="*/ 6427 w 12827"/>
              <a:gd name="T43" fmla="*/ 3280 h 12907"/>
              <a:gd name="T44" fmla="*/ 6720 w 12827"/>
              <a:gd name="T45" fmla="*/ 3974 h 12907"/>
              <a:gd name="T46" fmla="*/ 8933 w 12827"/>
              <a:gd name="T47" fmla="*/ 6187 h 12907"/>
              <a:gd name="T48" fmla="*/ 9627 w 12827"/>
              <a:gd name="T49" fmla="*/ 6507 h 12907"/>
              <a:gd name="T50" fmla="*/ 9627 w 12827"/>
              <a:gd name="T51" fmla="*/ 1200 h 12907"/>
              <a:gd name="T52" fmla="*/ 11733 w 12827"/>
              <a:gd name="T53" fmla="*/ 3307 h 12907"/>
              <a:gd name="T54" fmla="*/ 9627 w 12827"/>
              <a:gd name="T55" fmla="*/ 5414 h 12907"/>
              <a:gd name="T56" fmla="*/ 7547 w 12827"/>
              <a:gd name="T57" fmla="*/ 3307 h 12907"/>
              <a:gd name="T58" fmla="*/ 9627 w 12827"/>
              <a:gd name="T59" fmla="*/ 1200 h 12907"/>
              <a:gd name="T60" fmla="*/ 4800 w 12827"/>
              <a:gd name="T61" fmla="*/ 7040 h 12907"/>
              <a:gd name="T62" fmla="*/ 1067 w 12827"/>
              <a:gd name="T63" fmla="*/ 7040 h 12907"/>
              <a:gd name="T64" fmla="*/ 0 w 12827"/>
              <a:gd name="T65" fmla="*/ 8107 h 12907"/>
              <a:gd name="T66" fmla="*/ 0 w 12827"/>
              <a:gd name="T67" fmla="*/ 11840 h 12907"/>
              <a:gd name="T68" fmla="*/ 1067 w 12827"/>
              <a:gd name="T69" fmla="*/ 12907 h 12907"/>
              <a:gd name="T70" fmla="*/ 4800 w 12827"/>
              <a:gd name="T71" fmla="*/ 12907 h 12907"/>
              <a:gd name="T72" fmla="*/ 5867 w 12827"/>
              <a:gd name="T73" fmla="*/ 11840 h 12907"/>
              <a:gd name="T74" fmla="*/ 5867 w 12827"/>
              <a:gd name="T75" fmla="*/ 8107 h 12907"/>
              <a:gd name="T76" fmla="*/ 4800 w 12827"/>
              <a:gd name="T77" fmla="*/ 7040 h 12907"/>
              <a:gd name="T78" fmla="*/ 4800 w 12827"/>
              <a:gd name="T79" fmla="*/ 12107 h 12907"/>
              <a:gd name="T80" fmla="*/ 4800 w 12827"/>
              <a:gd name="T81" fmla="*/ 12374 h 12907"/>
              <a:gd name="T82" fmla="*/ 4800 w 12827"/>
              <a:gd name="T83" fmla="*/ 12107 h 12907"/>
              <a:gd name="T84" fmla="*/ 11760 w 12827"/>
              <a:gd name="T85" fmla="*/ 7040 h 12907"/>
              <a:gd name="T86" fmla="*/ 8027 w 12827"/>
              <a:gd name="T87" fmla="*/ 7040 h 12907"/>
              <a:gd name="T88" fmla="*/ 6960 w 12827"/>
              <a:gd name="T89" fmla="*/ 8107 h 12907"/>
              <a:gd name="T90" fmla="*/ 6960 w 12827"/>
              <a:gd name="T91" fmla="*/ 11840 h 12907"/>
              <a:gd name="T92" fmla="*/ 8027 w 12827"/>
              <a:gd name="T93" fmla="*/ 12907 h 12907"/>
              <a:gd name="T94" fmla="*/ 11760 w 12827"/>
              <a:gd name="T95" fmla="*/ 12907 h 12907"/>
              <a:gd name="T96" fmla="*/ 12827 w 12827"/>
              <a:gd name="T97" fmla="*/ 11840 h 12907"/>
              <a:gd name="T98" fmla="*/ 12827 w 12827"/>
              <a:gd name="T99" fmla="*/ 8107 h 12907"/>
              <a:gd name="T100" fmla="*/ 11760 w 12827"/>
              <a:gd name="T101" fmla="*/ 7040 h 129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5867" h="5867">
                <a:moveTo>
                  <a:pt x="4800" y="0"/>
                </a:moveTo>
                <a:lnTo>
                  <a:pt x="1067" y="0"/>
                </a:lnTo>
                <a:cubicBezTo>
                  <a:pt x="480" y="0"/>
                  <a:pt x="0" y="480"/>
                  <a:pt x="0" y="1067"/>
                </a:cubicBezTo>
                <a:lnTo>
                  <a:pt x="0" y="4800"/>
                </a:lnTo>
                <a:cubicBezTo>
                  <a:pt x="0" y="5387"/>
                  <a:pt x="480" y="5867"/>
                  <a:pt x="1067" y="5867"/>
                </a:cubicBezTo>
                <a:lnTo>
                  <a:pt x="4800" y="5867"/>
                </a:lnTo>
                <a:cubicBezTo>
                  <a:pt x="5387" y="5867"/>
                  <a:pt x="5867" y="5387"/>
                  <a:pt x="5867" y="4800"/>
                </a:cubicBezTo>
                <a:lnTo>
                  <a:pt x="5867" y="1067"/>
                </a:lnTo>
                <a:cubicBezTo>
                  <a:pt x="5867" y="480"/>
                  <a:pt x="5387" y="0"/>
                  <a:pt x="4800" y="0"/>
                </a:cubicBezTo>
              </a:path>
            </a:pathLst>
          </a:custGeom>
          <a:gradFill flip="none" rotWithShape="1">
            <a:gsLst>
              <a:gs pos="75000">
                <a:schemeClr val="accent2"/>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r>
              <a:rPr lang="en-US" altLang="zh-CN" sz="3600">
                <a:solidFill>
                  <a:schemeClr val="lt1"/>
                </a:solidFill>
                <a:latin typeface="Roboto" panose="02000000000000000000" pitchFamily="2" charset="0"/>
                <a:ea typeface="Roboto" panose="02000000000000000000" pitchFamily="2" charset="0"/>
              </a:rPr>
              <a:t>4</a:t>
            </a:r>
            <a:endParaRPr lang="zh-CN" altLang="en-US" sz="3600">
              <a:solidFill>
                <a:schemeClr val="lt1"/>
              </a:solidFill>
              <a:latin typeface="Roboto" panose="02000000000000000000" pitchFamily="2" charset="0"/>
              <a:ea typeface="字魂59号-创粗黑" panose="00000500000000000000" pitchFamily="2" charset="-122"/>
            </a:endParaRPr>
          </a:p>
        </p:txBody>
      </p:sp>
      <p:sp>
        <p:nvSpPr>
          <p:cNvPr id="5" name="iṧ1íďé">
            <a:extLst>
              <a:ext uri="{FF2B5EF4-FFF2-40B4-BE49-F238E27FC236}">
                <a16:creationId xmlns:a16="http://schemas.microsoft.com/office/drawing/2014/main" id="{3B3B047F-8BDA-972F-9BD1-F5D32C2C790D}"/>
              </a:ext>
            </a:extLst>
          </p:cNvPr>
          <p:cNvSpPr/>
          <p:nvPr/>
        </p:nvSpPr>
        <p:spPr bwMode="auto">
          <a:xfrm>
            <a:off x="6233647" y="2717665"/>
            <a:ext cx="1477741" cy="1477882"/>
          </a:xfrm>
          <a:custGeom>
            <a:avLst/>
            <a:gdLst>
              <a:gd name="T0" fmla="*/ 4800 w 12827"/>
              <a:gd name="T1" fmla="*/ 107 h 12907"/>
              <a:gd name="T2" fmla="*/ 1067 w 12827"/>
              <a:gd name="T3" fmla="*/ 107 h 12907"/>
              <a:gd name="T4" fmla="*/ 213 w 12827"/>
              <a:gd name="T5" fmla="*/ 534 h 12907"/>
              <a:gd name="T6" fmla="*/ 0 w 12827"/>
              <a:gd name="T7" fmla="*/ 1174 h 12907"/>
              <a:gd name="T8" fmla="*/ 0 w 12827"/>
              <a:gd name="T9" fmla="*/ 4907 h 12907"/>
              <a:gd name="T10" fmla="*/ 1067 w 12827"/>
              <a:gd name="T11" fmla="*/ 5974 h 12907"/>
              <a:gd name="T12" fmla="*/ 4800 w 12827"/>
              <a:gd name="T13" fmla="*/ 5974 h 12907"/>
              <a:gd name="T14" fmla="*/ 5867 w 12827"/>
              <a:gd name="T15" fmla="*/ 4907 h 12907"/>
              <a:gd name="T16" fmla="*/ 5867 w 12827"/>
              <a:gd name="T17" fmla="*/ 1174 h 12907"/>
              <a:gd name="T18" fmla="*/ 4800 w 12827"/>
              <a:gd name="T19" fmla="*/ 107 h 12907"/>
              <a:gd name="T20" fmla="*/ 4800 w 12827"/>
              <a:gd name="T21" fmla="*/ 5307 h 12907"/>
              <a:gd name="T22" fmla="*/ 4800 w 12827"/>
              <a:gd name="T23" fmla="*/ 5440 h 12907"/>
              <a:gd name="T24" fmla="*/ 4800 w 12827"/>
              <a:gd name="T25" fmla="*/ 5307 h 12907"/>
              <a:gd name="T26" fmla="*/ 9627 w 12827"/>
              <a:gd name="T27" fmla="*/ 6507 h 12907"/>
              <a:gd name="T28" fmla="*/ 10320 w 12827"/>
              <a:gd name="T29" fmla="*/ 6214 h 12907"/>
              <a:gd name="T30" fmla="*/ 12533 w 12827"/>
              <a:gd name="T31" fmla="*/ 4000 h 12907"/>
              <a:gd name="T32" fmla="*/ 12827 w 12827"/>
              <a:gd name="T33" fmla="*/ 3307 h 12907"/>
              <a:gd name="T34" fmla="*/ 12533 w 12827"/>
              <a:gd name="T35" fmla="*/ 2614 h 12907"/>
              <a:gd name="T36" fmla="*/ 10320 w 12827"/>
              <a:gd name="T37" fmla="*/ 374 h 12907"/>
              <a:gd name="T38" fmla="*/ 8933 w 12827"/>
              <a:gd name="T39" fmla="*/ 374 h 12907"/>
              <a:gd name="T40" fmla="*/ 6720 w 12827"/>
              <a:gd name="T41" fmla="*/ 2587 h 12907"/>
              <a:gd name="T42" fmla="*/ 6427 w 12827"/>
              <a:gd name="T43" fmla="*/ 3280 h 12907"/>
              <a:gd name="T44" fmla="*/ 6720 w 12827"/>
              <a:gd name="T45" fmla="*/ 3974 h 12907"/>
              <a:gd name="T46" fmla="*/ 8933 w 12827"/>
              <a:gd name="T47" fmla="*/ 6187 h 12907"/>
              <a:gd name="T48" fmla="*/ 9627 w 12827"/>
              <a:gd name="T49" fmla="*/ 6507 h 12907"/>
              <a:gd name="T50" fmla="*/ 9627 w 12827"/>
              <a:gd name="T51" fmla="*/ 1200 h 12907"/>
              <a:gd name="T52" fmla="*/ 11733 w 12827"/>
              <a:gd name="T53" fmla="*/ 3307 h 12907"/>
              <a:gd name="T54" fmla="*/ 9627 w 12827"/>
              <a:gd name="T55" fmla="*/ 5414 h 12907"/>
              <a:gd name="T56" fmla="*/ 7547 w 12827"/>
              <a:gd name="T57" fmla="*/ 3307 h 12907"/>
              <a:gd name="T58" fmla="*/ 9627 w 12827"/>
              <a:gd name="T59" fmla="*/ 1200 h 12907"/>
              <a:gd name="T60" fmla="*/ 4800 w 12827"/>
              <a:gd name="T61" fmla="*/ 7040 h 12907"/>
              <a:gd name="T62" fmla="*/ 1067 w 12827"/>
              <a:gd name="T63" fmla="*/ 7040 h 12907"/>
              <a:gd name="T64" fmla="*/ 0 w 12827"/>
              <a:gd name="T65" fmla="*/ 8107 h 12907"/>
              <a:gd name="T66" fmla="*/ 0 w 12827"/>
              <a:gd name="T67" fmla="*/ 11840 h 12907"/>
              <a:gd name="T68" fmla="*/ 1067 w 12827"/>
              <a:gd name="T69" fmla="*/ 12907 h 12907"/>
              <a:gd name="T70" fmla="*/ 4800 w 12827"/>
              <a:gd name="T71" fmla="*/ 12907 h 12907"/>
              <a:gd name="T72" fmla="*/ 5867 w 12827"/>
              <a:gd name="T73" fmla="*/ 11840 h 12907"/>
              <a:gd name="T74" fmla="*/ 5867 w 12827"/>
              <a:gd name="T75" fmla="*/ 8107 h 12907"/>
              <a:gd name="T76" fmla="*/ 4800 w 12827"/>
              <a:gd name="T77" fmla="*/ 7040 h 12907"/>
              <a:gd name="T78" fmla="*/ 4800 w 12827"/>
              <a:gd name="T79" fmla="*/ 12107 h 12907"/>
              <a:gd name="T80" fmla="*/ 4800 w 12827"/>
              <a:gd name="T81" fmla="*/ 12374 h 12907"/>
              <a:gd name="T82" fmla="*/ 4800 w 12827"/>
              <a:gd name="T83" fmla="*/ 12107 h 12907"/>
              <a:gd name="T84" fmla="*/ 11760 w 12827"/>
              <a:gd name="T85" fmla="*/ 7040 h 12907"/>
              <a:gd name="T86" fmla="*/ 8027 w 12827"/>
              <a:gd name="T87" fmla="*/ 7040 h 12907"/>
              <a:gd name="T88" fmla="*/ 6960 w 12827"/>
              <a:gd name="T89" fmla="*/ 8107 h 12907"/>
              <a:gd name="T90" fmla="*/ 6960 w 12827"/>
              <a:gd name="T91" fmla="*/ 11840 h 12907"/>
              <a:gd name="T92" fmla="*/ 8027 w 12827"/>
              <a:gd name="T93" fmla="*/ 12907 h 12907"/>
              <a:gd name="T94" fmla="*/ 11760 w 12827"/>
              <a:gd name="T95" fmla="*/ 12907 h 12907"/>
              <a:gd name="T96" fmla="*/ 12827 w 12827"/>
              <a:gd name="T97" fmla="*/ 11840 h 12907"/>
              <a:gd name="T98" fmla="*/ 12827 w 12827"/>
              <a:gd name="T99" fmla="*/ 8107 h 12907"/>
              <a:gd name="T100" fmla="*/ 11760 w 12827"/>
              <a:gd name="T101" fmla="*/ 7040 h 129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5867" h="5867">
                <a:moveTo>
                  <a:pt x="4800" y="0"/>
                </a:moveTo>
                <a:lnTo>
                  <a:pt x="1067" y="0"/>
                </a:lnTo>
                <a:cubicBezTo>
                  <a:pt x="720" y="0"/>
                  <a:pt x="400" y="160"/>
                  <a:pt x="213" y="427"/>
                </a:cubicBezTo>
                <a:cubicBezTo>
                  <a:pt x="80" y="613"/>
                  <a:pt x="0" y="827"/>
                  <a:pt x="0" y="1067"/>
                </a:cubicBezTo>
                <a:lnTo>
                  <a:pt x="0" y="4800"/>
                </a:lnTo>
                <a:cubicBezTo>
                  <a:pt x="0" y="5387"/>
                  <a:pt x="480" y="5867"/>
                  <a:pt x="1067" y="5867"/>
                </a:cubicBezTo>
                <a:lnTo>
                  <a:pt x="4800" y="5867"/>
                </a:lnTo>
                <a:cubicBezTo>
                  <a:pt x="5387" y="5867"/>
                  <a:pt x="5867" y="5387"/>
                  <a:pt x="5867" y="4800"/>
                </a:cubicBezTo>
                <a:lnTo>
                  <a:pt x="5867" y="1067"/>
                </a:lnTo>
                <a:cubicBezTo>
                  <a:pt x="5867" y="480"/>
                  <a:pt x="5387" y="0"/>
                  <a:pt x="4800" y="0"/>
                </a:cubicBezTo>
              </a:path>
            </a:pathLst>
          </a:custGeom>
          <a:gradFill flip="none" rotWithShape="1">
            <a:gsLst>
              <a:gs pos="75000">
                <a:schemeClr val="accent2"/>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r>
              <a:rPr lang="en-US" altLang="zh-CN" sz="3600" dirty="0">
                <a:latin typeface="Roboto" panose="02000000000000000000" pitchFamily="2" charset="0"/>
                <a:ea typeface="Roboto" panose="02000000000000000000" pitchFamily="2" charset="0"/>
              </a:rPr>
              <a:t>3</a:t>
            </a:r>
            <a:endParaRPr lang="zh-CN" altLang="en-US" sz="3600" dirty="0">
              <a:latin typeface="Roboto" panose="02000000000000000000" pitchFamily="2" charset="0"/>
            </a:endParaRPr>
          </a:p>
        </p:txBody>
      </p:sp>
      <p:cxnSp>
        <p:nvCxnSpPr>
          <p:cNvPr id="7" name="直接连接符 22">
            <a:extLst>
              <a:ext uri="{FF2B5EF4-FFF2-40B4-BE49-F238E27FC236}">
                <a16:creationId xmlns:a16="http://schemas.microsoft.com/office/drawing/2014/main" id="{9235CFB9-97DF-33CA-FF2E-9E4212766542}"/>
              </a:ext>
            </a:extLst>
          </p:cNvPr>
          <p:cNvCxnSpPr/>
          <p:nvPr/>
        </p:nvCxnSpPr>
        <p:spPr>
          <a:xfrm>
            <a:off x="1138464" y="4316333"/>
            <a:ext cx="3238500" cy="0"/>
          </a:xfrm>
          <a:prstGeom prst="line">
            <a:avLst/>
          </a:prstGeom>
          <a:ln w="31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 name="直接连接符 24">
            <a:extLst>
              <a:ext uri="{FF2B5EF4-FFF2-40B4-BE49-F238E27FC236}">
                <a16:creationId xmlns:a16="http://schemas.microsoft.com/office/drawing/2014/main" id="{A897924E-80C6-FF22-FE82-1D276F8C74D4}"/>
              </a:ext>
            </a:extLst>
          </p:cNvPr>
          <p:cNvCxnSpPr/>
          <p:nvPr/>
        </p:nvCxnSpPr>
        <p:spPr>
          <a:xfrm>
            <a:off x="7815036" y="4316333"/>
            <a:ext cx="3238500" cy="0"/>
          </a:xfrm>
          <a:prstGeom prst="line">
            <a:avLst/>
          </a:prstGeom>
          <a:ln w="3175">
            <a:solidFill>
              <a:schemeClr val="accent2"/>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9A2DA192-0F87-F910-79EA-FC516FD7D9E9}"/>
              </a:ext>
            </a:extLst>
          </p:cNvPr>
          <p:cNvSpPr txBox="1"/>
          <p:nvPr/>
        </p:nvSpPr>
        <p:spPr>
          <a:xfrm>
            <a:off x="1138464" y="3164609"/>
            <a:ext cx="2627530" cy="825867"/>
          </a:xfrm>
          <a:prstGeom prst="rect">
            <a:avLst/>
          </a:prstGeom>
          <a:noFill/>
        </p:spPr>
        <p:txBody>
          <a:bodyPr wrap="square" rtlCol="0">
            <a:spAutoFit/>
          </a:bodyPr>
          <a:lstStyle/>
          <a:p>
            <a:pPr algn="just">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 dummy text of the printing and typesetting industry. Lorem Ipsum has been</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4" name="TextBox 13">
            <a:extLst>
              <a:ext uri="{FF2B5EF4-FFF2-40B4-BE49-F238E27FC236}">
                <a16:creationId xmlns:a16="http://schemas.microsoft.com/office/drawing/2014/main" id="{7AD8BB30-C685-0846-C303-E10B3C728929}"/>
              </a:ext>
            </a:extLst>
          </p:cNvPr>
          <p:cNvSpPr txBox="1"/>
          <p:nvPr/>
        </p:nvSpPr>
        <p:spPr>
          <a:xfrm>
            <a:off x="1138463" y="2838688"/>
            <a:ext cx="2047165" cy="276999"/>
          </a:xfrm>
          <a:prstGeom prst="rect">
            <a:avLst/>
          </a:prstGeom>
          <a:noFill/>
        </p:spPr>
        <p:txBody>
          <a:bodyPr wrap="square" rtlCol="0">
            <a:spAutoFit/>
          </a:bodyPr>
          <a:lstStyle/>
          <a:p>
            <a:r>
              <a:rPr lang="id-ID" sz="1200" b="1" dirty="0">
                <a:solidFill>
                  <a:schemeClr val="bg1"/>
                </a:solidFill>
                <a:latin typeface="Roboto" panose="02000000000000000000" pitchFamily="2" charset="0"/>
                <a:ea typeface="Roboto" panose="02000000000000000000" pitchFamily="2" charset="0"/>
                <a:cs typeface="Poppins" panose="00000500000000000000" pitchFamily="2" charset="0"/>
              </a:rPr>
              <a:t>Company History</a:t>
            </a:r>
            <a:endParaRPr lang="en-US" sz="1200" b="1"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5" name="TextBox 14">
            <a:extLst>
              <a:ext uri="{FF2B5EF4-FFF2-40B4-BE49-F238E27FC236}">
                <a16:creationId xmlns:a16="http://schemas.microsoft.com/office/drawing/2014/main" id="{8EDCB45D-F570-86C4-1DED-CE2DE521FF9C}"/>
              </a:ext>
            </a:extLst>
          </p:cNvPr>
          <p:cNvSpPr txBox="1"/>
          <p:nvPr/>
        </p:nvSpPr>
        <p:spPr>
          <a:xfrm>
            <a:off x="1138464" y="4964803"/>
            <a:ext cx="2627530" cy="825867"/>
          </a:xfrm>
          <a:prstGeom prst="rect">
            <a:avLst/>
          </a:prstGeom>
          <a:noFill/>
        </p:spPr>
        <p:txBody>
          <a:bodyPr wrap="square" rtlCol="0">
            <a:spAutoFit/>
          </a:bodyPr>
          <a:lstStyle/>
          <a:p>
            <a:pPr algn="just">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 dummy text of the printing and typesetting industry. Lorem Ipsum has been</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6" name="TextBox 15">
            <a:extLst>
              <a:ext uri="{FF2B5EF4-FFF2-40B4-BE49-F238E27FC236}">
                <a16:creationId xmlns:a16="http://schemas.microsoft.com/office/drawing/2014/main" id="{C1BE0942-128E-7A88-10B5-199F7ACB2162}"/>
              </a:ext>
            </a:extLst>
          </p:cNvPr>
          <p:cNvSpPr txBox="1"/>
          <p:nvPr/>
        </p:nvSpPr>
        <p:spPr>
          <a:xfrm>
            <a:off x="1138463" y="4638882"/>
            <a:ext cx="2047165" cy="276999"/>
          </a:xfrm>
          <a:prstGeom prst="rect">
            <a:avLst/>
          </a:prstGeom>
          <a:noFill/>
        </p:spPr>
        <p:txBody>
          <a:bodyPr wrap="square" rtlCol="0">
            <a:spAutoFit/>
          </a:bodyPr>
          <a:lstStyle/>
          <a:p>
            <a:r>
              <a:rPr lang="id-ID" sz="1200" b="1" dirty="0">
                <a:solidFill>
                  <a:schemeClr val="bg1"/>
                </a:solidFill>
                <a:latin typeface="Roboto" panose="02000000000000000000" pitchFamily="2" charset="0"/>
                <a:ea typeface="Roboto" panose="02000000000000000000" pitchFamily="2" charset="0"/>
                <a:cs typeface="Poppins" panose="00000500000000000000" pitchFamily="2" charset="0"/>
              </a:rPr>
              <a:t>Company History</a:t>
            </a:r>
            <a:endParaRPr lang="en-US" sz="1200" b="1"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7" name="TextBox 16">
            <a:extLst>
              <a:ext uri="{FF2B5EF4-FFF2-40B4-BE49-F238E27FC236}">
                <a16:creationId xmlns:a16="http://schemas.microsoft.com/office/drawing/2014/main" id="{CC4A1C42-75A8-13FD-DDCC-7EBDEE744D72}"/>
              </a:ext>
            </a:extLst>
          </p:cNvPr>
          <p:cNvSpPr txBox="1"/>
          <p:nvPr/>
        </p:nvSpPr>
        <p:spPr>
          <a:xfrm>
            <a:off x="8426006" y="3167907"/>
            <a:ext cx="2627530" cy="825867"/>
          </a:xfrm>
          <a:prstGeom prst="rect">
            <a:avLst/>
          </a:prstGeom>
          <a:noFill/>
        </p:spPr>
        <p:txBody>
          <a:bodyPr wrap="square" rtlCol="0">
            <a:spAutoFit/>
          </a:bodyPr>
          <a:lstStyle/>
          <a:p>
            <a:pPr algn="just">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 dummy text of the printing and typesetting industry. Lorem Ipsum has been</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8" name="TextBox 17">
            <a:extLst>
              <a:ext uri="{FF2B5EF4-FFF2-40B4-BE49-F238E27FC236}">
                <a16:creationId xmlns:a16="http://schemas.microsoft.com/office/drawing/2014/main" id="{CC7086C1-613A-5842-4637-363AA0D19E02}"/>
              </a:ext>
            </a:extLst>
          </p:cNvPr>
          <p:cNvSpPr txBox="1"/>
          <p:nvPr/>
        </p:nvSpPr>
        <p:spPr>
          <a:xfrm>
            <a:off x="8426005" y="2841986"/>
            <a:ext cx="2047165" cy="276999"/>
          </a:xfrm>
          <a:prstGeom prst="rect">
            <a:avLst/>
          </a:prstGeom>
          <a:noFill/>
        </p:spPr>
        <p:txBody>
          <a:bodyPr wrap="square" rtlCol="0">
            <a:spAutoFit/>
          </a:bodyPr>
          <a:lstStyle/>
          <a:p>
            <a:r>
              <a:rPr lang="id-ID" sz="1200" b="1" dirty="0">
                <a:solidFill>
                  <a:schemeClr val="bg1"/>
                </a:solidFill>
                <a:latin typeface="Roboto" panose="02000000000000000000" pitchFamily="2" charset="0"/>
                <a:ea typeface="Roboto" panose="02000000000000000000" pitchFamily="2" charset="0"/>
                <a:cs typeface="Poppins" panose="00000500000000000000" pitchFamily="2" charset="0"/>
              </a:rPr>
              <a:t>Company History</a:t>
            </a:r>
            <a:endParaRPr lang="en-US" sz="1200" b="1"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9" name="TextBox 18">
            <a:extLst>
              <a:ext uri="{FF2B5EF4-FFF2-40B4-BE49-F238E27FC236}">
                <a16:creationId xmlns:a16="http://schemas.microsoft.com/office/drawing/2014/main" id="{D65AE7AB-686A-8EA7-A7CD-06DB7BA6ABA9}"/>
              </a:ext>
            </a:extLst>
          </p:cNvPr>
          <p:cNvSpPr txBox="1"/>
          <p:nvPr/>
        </p:nvSpPr>
        <p:spPr>
          <a:xfrm>
            <a:off x="8426006" y="4968101"/>
            <a:ext cx="2627530" cy="825867"/>
          </a:xfrm>
          <a:prstGeom prst="rect">
            <a:avLst/>
          </a:prstGeom>
          <a:noFill/>
        </p:spPr>
        <p:txBody>
          <a:bodyPr wrap="square" rtlCol="0">
            <a:spAutoFit/>
          </a:bodyPr>
          <a:lstStyle/>
          <a:p>
            <a:pPr algn="just">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 dummy text of the printing and typesetting industry. Lorem Ipsum has been</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20" name="TextBox 19">
            <a:extLst>
              <a:ext uri="{FF2B5EF4-FFF2-40B4-BE49-F238E27FC236}">
                <a16:creationId xmlns:a16="http://schemas.microsoft.com/office/drawing/2014/main" id="{5EA81EB4-23FD-DF26-A462-FE85CEEFB6FA}"/>
              </a:ext>
            </a:extLst>
          </p:cNvPr>
          <p:cNvSpPr txBox="1"/>
          <p:nvPr/>
        </p:nvSpPr>
        <p:spPr>
          <a:xfrm>
            <a:off x="8426005" y="4642180"/>
            <a:ext cx="2047165" cy="276999"/>
          </a:xfrm>
          <a:prstGeom prst="rect">
            <a:avLst/>
          </a:prstGeom>
          <a:noFill/>
        </p:spPr>
        <p:txBody>
          <a:bodyPr wrap="square" rtlCol="0">
            <a:spAutoFit/>
          </a:bodyPr>
          <a:lstStyle/>
          <a:p>
            <a:r>
              <a:rPr lang="id-ID" sz="1200" b="1" dirty="0">
                <a:solidFill>
                  <a:schemeClr val="bg1"/>
                </a:solidFill>
                <a:latin typeface="Roboto" panose="02000000000000000000" pitchFamily="2" charset="0"/>
                <a:ea typeface="Roboto" panose="02000000000000000000" pitchFamily="2" charset="0"/>
                <a:cs typeface="Poppins" panose="00000500000000000000" pitchFamily="2" charset="0"/>
              </a:rPr>
              <a:t>Company History</a:t>
            </a:r>
            <a:endParaRPr lang="en-US" sz="1200" b="1"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grpSp>
        <p:nvGrpSpPr>
          <p:cNvPr id="21" name="组合 12">
            <a:extLst>
              <a:ext uri="{FF2B5EF4-FFF2-40B4-BE49-F238E27FC236}">
                <a16:creationId xmlns:a16="http://schemas.microsoft.com/office/drawing/2014/main" id="{8FA21824-EDC6-11CF-AEA2-6C3C306CF546}"/>
              </a:ext>
            </a:extLst>
          </p:cNvPr>
          <p:cNvGrpSpPr/>
          <p:nvPr/>
        </p:nvGrpSpPr>
        <p:grpSpPr>
          <a:xfrm>
            <a:off x="399137" y="416651"/>
            <a:ext cx="524980" cy="519841"/>
            <a:chOff x="1792574" y="2237071"/>
            <a:chExt cx="736313" cy="729106"/>
          </a:xfrm>
        </p:grpSpPr>
        <p:sp>
          <p:nvSpPr>
            <p:cNvPr id="22" name="椭圆 31">
              <a:extLst>
                <a:ext uri="{FF2B5EF4-FFF2-40B4-BE49-F238E27FC236}">
                  <a16:creationId xmlns:a16="http://schemas.microsoft.com/office/drawing/2014/main" id="{0144B55C-A1E4-2815-FD02-2667F9E82F64}"/>
                </a:ext>
              </a:extLst>
            </p:cNvPr>
            <p:cNvSpPr/>
            <p:nvPr/>
          </p:nvSpPr>
          <p:spPr>
            <a:xfrm>
              <a:off x="1792574" y="2310825"/>
              <a:ext cx="655352" cy="655352"/>
            </a:xfrm>
            <a:prstGeom prst="ellipse">
              <a:avLst/>
            </a:prstGeom>
            <a:gradFill flip="none" rotWithShape="1">
              <a:gsLst>
                <a:gs pos="75000">
                  <a:schemeClr val="accent3"/>
                </a:gs>
                <a:gs pos="20000">
                  <a:schemeClr val="accent1"/>
                </a:gs>
                <a:gs pos="1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椭圆 32">
              <a:extLst>
                <a:ext uri="{FF2B5EF4-FFF2-40B4-BE49-F238E27FC236}">
                  <a16:creationId xmlns:a16="http://schemas.microsoft.com/office/drawing/2014/main" id="{4ECB70DD-9AAE-574F-811C-D0B3DDC75F09}"/>
                </a:ext>
              </a:extLst>
            </p:cNvPr>
            <p:cNvSpPr/>
            <p:nvPr/>
          </p:nvSpPr>
          <p:spPr>
            <a:xfrm>
              <a:off x="2376826" y="2237071"/>
              <a:ext cx="152061" cy="152061"/>
            </a:xfrm>
            <a:prstGeom prst="ellipse">
              <a:avLst/>
            </a:prstGeom>
            <a:gradFill flip="none" rotWithShape="1">
              <a:gsLst>
                <a:gs pos="75000">
                  <a:schemeClr val="accent4"/>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4" name="TextBox 23">
            <a:extLst>
              <a:ext uri="{FF2B5EF4-FFF2-40B4-BE49-F238E27FC236}">
                <a16:creationId xmlns:a16="http://schemas.microsoft.com/office/drawing/2014/main" id="{74181636-86F4-BD87-2A3E-B70018AEC3AF}"/>
              </a:ext>
            </a:extLst>
          </p:cNvPr>
          <p:cNvSpPr txBox="1"/>
          <p:nvPr/>
        </p:nvSpPr>
        <p:spPr>
          <a:xfrm>
            <a:off x="1081762" y="564364"/>
            <a:ext cx="1641475" cy="276999"/>
          </a:xfrm>
          <a:prstGeom prst="rect">
            <a:avLst/>
          </a:prstGeom>
          <a:noFill/>
        </p:spPr>
        <p:txBody>
          <a:bodyPr wrap="square" rtlCol="0">
            <a:spAutoFit/>
          </a:bodyPr>
          <a:lstStyle/>
          <a:p>
            <a:r>
              <a:rPr lang="id-ID" sz="1200" dirty="0">
                <a:solidFill>
                  <a:schemeClr val="bg1"/>
                </a:solidFill>
                <a:latin typeface="Roboto" panose="02000000000000000000" pitchFamily="2" charset="0"/>
                <a:ea typeface="Roboto" panose="02000000000000000000" pitchFamily="2" charset="0"/>
              </a:rPr>
              <a:t>Company </a:t>
            </a:r>
            <a:r>
              <a:rPr lang="id-ID" sz="1200" dirty="0" err="1">
                <a:solidFill>
                  <a:schemeClr val="bg1"/>
                </a:solidFill>
                <a:latin typeface="Roboto" panose="02000000000000000000" pitchFamily="2" charset="0"/>
                <a:ea typeface="Roboto" panose="02000000000000000000" pitchFamily="2" charset="0"/>
              </a:rPr>
              <a:t>Name</a:t>
            </a:r>
            <a:endParaRPr lang="en-US" sz="1200" dirty="0">
              <a:solidFill>
                <a:schemeClr val="bg1"/>
              </a:solidFill>
              <a:latin typeface="Roboto" panose="02000000000000000000" pitchFamily="2" charset="0"/>
              <a:ea typeface="Roboto" panose="02000000000000000000" pitchFamily="2" charset="0"/>
            </a:endParaRPr>
          </a:p>
        </p:txBody>
      </p:sp>
      <p:sp>
        <p:nvSpPr>
          <p:cNvPr id="25" name="TextBox 24">
            <a:extLst>
              <a:ext uri="{FF2B5EF4-FFF2-40B4-BE49-F238E27FC236}">
                <a16:creationId xmlns:a16="http://schemas.microsoft.com/office/drawing/2014/main" id="{0A35583D-5900-887A-D12F-4311A06316F7}"/>
              </a:ext>
            </a:extLst>
          </p:cNvPr>
          <p:cNvSpPr txBox="1"/>
          <p:nvPr/>
        </p:nvSpPr>
        <p:spPr>
          <a:xfrm>
            <a:off x="3256086" y="1126448"/>
            <a:ext cx="5679828" cy="1077218"/>
          </a:xfrm>
          <a:prstGeom prst="rect">
            <a:avLst/>
          </a:prstGeom>
          <a:noFill/>
        </p:spPr>
        <p:txBody>
          <a:bodyPr wrap="square" rtlCol="0">
            <a:spAutoFit/>
          </a:bodyPr>
          <a:lstStyle/>
          <a:p>
            <a:pPr algn="ctr"/>
            <a:r>
              <a:rPr lang="id-ID" sz="3200" dirty="0">
                <a:solidFill>
                  <a:schemeClr val="bg1"/>
                </a:solidFill>
                <a:latin typeface="Montserrat SemiBold" panose="00000700000000000000" pitchFamily="2" charset="0"/>
              </a:rPr>
              <a:t>This Is Story About</a:t>
            </a:r>
            <a:endParaRPr lang="en-US" sz="3200" dirty="0">
              <a:solidFill>
                <a:schemeClr val="bg1"/>
              </a:solidFill>
              <a:latin typeface="Montserrat SemiBold" panose="00000700000000000000" pitchFamily="2" charset="0"/>
            </a:endParaRPr>
          </a:p>
          <a:p>
            <a:pPr algn="ctr"/>
            <a:r>
              <a:rPr lang="id-ID" sz="3200" dirty="0" err="1">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rPr>
              <a:t>Biotech</a:t>
            </a:r>
            <a:endParaRPr lang="en-US"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endParaRPr>
          </a:p>
        </p:txBody>
      </p:sp>
      <p:sp>
        <p:nvSpPr>
          <p:cNvPr id="26" name="TextBox 25">
            <a:extLst>
              <a:ext uri="{FF2B5EF4-FFF2-40B4-BE49-F238E27FC236}">
                <a16:creationId xmlns:a16="http://schemas.microsoft.com/office/drawing/2014/main" id="{2889B27F-3BA2-4711-102C-3C1BFDC70601}"/>
              </a:ext>
            </a:extLst>
          </p:cNvPr>
          <p:cNvSpPr txBox="1"/>
          <p:nvPr/>
        </p:nvSpPr>
        <p:spPr>
          <a:xfrm>
            <a:off x="5219356" y="790096"/>
            <a:ext cx="1753288" cy="307777"/>
          </a:xfrm>
          <a:prstGeom prst="rect">
            <a:avLst/>
          </a:prstGeom>
          <a:noFill/>
        </p:spPr>
        <p:txBody>
          <a:bodyPr wrap="square" rtlCol="0">
            <a:spAutoFit/>
          </a:bodyPr>
          <a:lstStyle/>
          <a:p>
            <a:pPr algn="ctr"/>
            <a:r>
              <a:rPr lang="id-ID" sz="1400" dirty="0">
                <a:solidFill>
                  <a:schemeClr val="accent3"/>
                </a:solidFill>
                <a:latin typeface="Roboto" panose="02000000000000000000" pitchFamily="2" charset="0"/>
                <a:ea typeface="Roboto" panose="02000000000000000000" pitchFamily="2" charset="0"/>
              </a:rPr>
              <a:t>About Us</a:t>
            </a:r>
            <a:endParaRPr lang="en-US" sz="1400" dirty="0">
              <a:solidFill>
                <a:schemeClr val="accent3"/>
              </a:solidFill>
              <a:latin typeface="Roboto" panose="02000000000000000000" pitchFamily="2" charset="0"/>
              <a:ea typeface="Roboto" panose="02000000000000000000" pitchFamily="2" charset="0"/>
            </a:endParaRPr>
          </a:p>
        </p:txBody>
      </p:sp>
      <p:sp>
        <p:nvSpPr>
          <p:cNvPr id="6" name="椭圆 13">
            <a:extLst>
              <a:ext uri="{FF2B5EF4-FFF2-40B4-BE49-F238E27FC236}">
                <a16:creationId xmlns:a16="http://schemas.microsoft.com/office/drawing/2014/main" id="{B8DE499D-83A4-5291-644D-261E04C32D99}"/>
              </a:ext>
            </a:extLst>
          </p:cNvPr>
          <p:cNvSpPr/>
          <p:nvPr/>
        </p:nvSpPr>
        <p:spPr>
          <a:xfrm>
            <a:off x="10434450" y="676896"/>
            <a:ext cx="1004208" cy="1004208"/>
          </a:xfrm>
          <a:prstGeom prst="ellipse">
            <a:avLst/>
          </a:prstGeom>
          <a:gradFill flip="none" rotWithShape="1">
            <a:gsLst>
              <a:gs pos="0">
                <a:schemeClr val="accent2"/>
              </a:gs>
              <a:gs pos="59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椭圆 30">
            <a:extLst>
              <a:ext uri="{FF2B5EF4-FFF2-40B4-BE49-F238E27FC236}">
                <a16:creationId xmlns:a16="http://schemas.microsoft.com/office/drawing/2014/main" id="{229AD49D-A9EC-9B86-4F1C-F9D8C944851C}"/>
              </a:ext>
            </a:extLst>
          </p:cNvPr>
          <p:cNvSpPr/>
          <p:nvPr/>
        </p:nvSpPr>
        <p:spPr>
          <a:xfrm>
            <a:off x="11222758" y="1759025"/>
            <a:ext cx="431800" cy="431800"/>
          </a:xfrm>
          <a:prstGeom prst="ellipse">
            <a:avLst/>
          </a:prstGeom>
          <a:gradFill flip="none" rotWithShape="1">
            <a:gsLst>
              <a:gs pos="75000">
                <a:schemeClr val="accent2"/>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13026010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BB04915C-212C-76D6-1221-E99D2B0F6407}"/>
              </a:ext>
            </a:extLst>
          </p:cNvPr>
          <p:cNvSpPr>
            <a:spLocks noGrp="1"/>
          </p:cNvSpPr>
          <p:nvPr>
            <p:ph type="pic" sz="quarter" idx="10"/>
          </p:nvPr>
        </p:nvSpPr>
        <p:spPr/>
        <p:txBody>
          <a:bodyPr/>
          <a:lstStyle/>
          <a:p>
            <a:endParaRPr lang="en-US"/>
          </a:p>
        </p:txBody>
      </p:sp>
      <p:sp>
        <p:nvSpPr>
          <p:cNvPr id="9" name="Rectangle 8">
            <a:extLst>
              <a:ext uri="{FF2B5EF4-FFF2-40B4-BE49-F238E27FC236}">
                <a16:creationId xmlns:a16="http://schemas.microsoft.com/office/drawing/2014/main" id="{BE7DEAE2-292E-A6B6-14A9-787BD5C4CE0F}"/>
              </a:ext>
            </a:extLst>
          </p:cNvPr>
          <p:cNvSpPr/>
          <p:nvPr/>
        </p:nvSpPr>
        <p:spPr>
          <a:xfrm>
            <a:off x="0" y="0"/>
            <a:ext cx="12192000" cy="6858000"/>
          </a:xfrm>
          <a:prstGeom prst="rect">
            <a:avLst/>
          </a:prstGeom>
          <a:solidFill>
            <a:schemeClr val="accent1">
              <a:alpha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72C5102A-6B00-CFC2-C70B-669C78F148E3}"/>
              </a:ext>
            </a:extLst>
          </p:cNvPr>
          <p:cNvSpPr/>
          <p:nvPr/>
        </p:nvSpPr>
        <p:spPr>
          <a:xfrm>
            <a:off x="7544800" y="1377000"/>
            <a:ext cx="4104000" cy="4104000"/>
          </a:xfrm>
          <a:prstGeom prst="ellipse">
            <a:avLst/>
          </a:prstGeom>
          <a:gradFill>
            <a:gsLst>
              <a:gs pos="0">
                <a:schemeClr val="accent4"/>
              </a:gs>
              <a:gs pos="100000">
                <a:schemeClr val="accent3"/>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Picture Placeholder 5">
            <a:extLst>
              <a:ext uri="{FF2B5EF4-FFF2-40B4-BE49-F238E27FC236}">
                <a16:creationId xmlns:a16="http://schemas.microsoft.com/office/drawing/2014/main" id="{FC478AA4-BB68-2DBF-00F8-486928D9AACF}"/>
              </a:ext>
            </a:extLst>
          </p:cNvPr>
          <p:cNvSpPr>
            <a:spLocks noGrp="1"/>
          </p:cNvSpPr>
          <p:nvPr>
            <p:ph type="pic" sz="quarter" idx="11"/>
          </p:nvPr>
        </p:nvSpPr>
        <p:spPr/>
        <p:txBody>
          <a:bodyPr/>
          <a:lstStyle/>
          <a:p>
            <a:endParaRPr lang="en-US"/>
          </a:p>
        </p:txBody>
      </p:sp>
      <p:grpSp>
        <p:nvGrpSpPr>
          <p:cNvPr id="10" name="组合 12">
            <a:extLst>
              <a:ext uri="{FF2B5EF4-FFF2-40B4-BE49-F238E27FC236}">
                <a16:creationId xmlns:a16="http://schemas.microsoft.com/office/drawing/2014/main" id="{2024D90D-6FDC-5918-0C5E-BC64BD484D07}"/>
              </a:ext>
            </a:extLst>
          </p:cNvPr>
          <p:cNvGrpSpPr/>
          <p:nvPr/>
        </p:nvGrpSpPr>
        <p:grpSpPr>
          <a:xfrm>
            <a:off x="399137" y="416651"/>
            <a:ext cx="524980" cy="519841"/>
            <a:chOff x="1792574" y="2237071"/>
            <a:chExt cx="736313" cy="729106"/>
          </a:xfrm>
        </p:grpSpPr>
        <p:sp>
          <p:nvSpPr>
            <p:cNvPr id="11" name="椭圆 31">
              <a:extLst>
                <a:ext uri="{FF2B5EF4-FFF2-40B4-BE49-F238E27FC236}">
                  <a16:creationId xmlns:a16="http://schemas.microsoft.com/office/drawing/2014/main" id="{61C7BE0D-F666-EE4E-4258-F61D901BD129}"/>
                </a:ext>
              </a:extLst>
            </p:cNvPr>
            <p:cNvSpPr/>
            <p:nvPr/>
          </p:nvSpPr>
          <p:spPr>
            <a:xfrm>
              <a:off x="1792574" y="2310825"/>
              <a:ext cx="655352" cy="655352"/>
            </a:xfrm>
            <a:prstGeom prst="ellipse">
              <a:avLst/>
            </a:prstGeom>
            <a:gradFill flip="none" rotWithShape="1">
              <a:gsLst>
                <a:gs pos="75000">
                  <a:schemeClr val="accent3"/>
                </a:gs>
                <a:gs pos="20000">
                  <a:schemeClr val="accent1"/>
                </a:gs>
                <a:gs pos="1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32">
              <a:extLst>
                <a:ext uri="{FF2B5EF4-FFF2-40B4-BE49-F238E27FC236}">
                  <a16:creationId xmlns:a16="http://schemas.microsoft.com/office/drawing/2014/main" id="{174FFA4A-E8D0-02E5-C1B7-D3E0165C3E73}"/>
                </a:ext>
              </a:extLst>
            </p:cNvPr>
            <p:cNvSpPr/>
            <p:nvPr/>
          </p:nvSpPr>
          <p:spPr>
            <a:xfrm>
              <a:off x="2376826" y="2237071"/>
              <a:ext cx="152061" cy="152061"/>
            </a:xfrm>
            <a:prstGeom prst="ellipse">
              <a:avLst/>
            </a:prstGeom>
            <a:gradFill flip="none" rotWithShape="1">
              <a:gsLst>
                <a:gs pos="75000">
                  <a:schemeClr val="accent4"/>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3" name="TextBox 12">
            <a:extLst>
              <a:ext uri="{FF2B5EF4-FFF2-40B4-BE49-F238E27FC236}">
                <a16:creationId xmlns:a16="http://schemas.microsoft.com/office/drawing/2014/main" id="{F561BABD-010E-1FC0-EF0F-E550112A9D5B}"/>
              </a:ext>
            </a:extLst>
          </p:cNvPr>
          <p:cNvSpPr txBox="1"/>
          <p:nvPr/>
        </p:nvSpPr>
        <p:spPr>
          <a:xfrm>
            <a:off x="1081762" y="564364"/>
            <a:ext cx="1641475" cy="276999"/>
          </a:xfrm>
          <a:prstGeom prst="rect">
            <a:avLst/>
          </a:prstGeom>
          <a:noFill/>
        </p:spPr>
        <p:txBody>
          <a:bodyPr wrap="square" rtlCol="0">
            <a:spAutoFit/>
          </a:bodyPr>
          <a:lstStyle/>
          <a:p>
            <a:r>
              <a:rPr lang="id-ID" sz="1200" dirty="0">
                <a:solidFill>
                  <a:schemeClr val="bg1"/>
                </a:solidFill>
                <a:latin typeface="Roboto" panose="02000000000000000000" pitchFamily="2" charset="0"/>
                <a:ea typeface="Roboto" panose="02000000000000000000" pitchFamily="2" charset="0"/>
              </a:rPr>
              <a:t>Company </a:t>
            </a:r>
            <a:r>
              <a:rPr lang="id-ID" sz="1200" dirty="0" err="1">
                <a:solidFill>
                  <a:schemeClr val="bg1"/>
                </a:solidFill>
                <a:latin typeface="Roboto" panose="02000000000000000000" pitchFamily="2" charset="0"/>
                <a:ea typeface="Roboto" panose="02000000000000000000" pitchFamily="2" charset="0"/>
              </a:rPr>
              <a:t>Name</a:t>
            </a:r>
            <a:endParaRPr lang="en-US" sz="1200" dirty="0">
              <a:solidFill>
                <a:schemeClr val="bg1"/>
              </a:solidFill>
              <a:latin typeface="Roboto" panose="02000000000000000000" pitchFamily="2" charset="0"/>
              <a:ea typeface="Roboto" panose="02000000000000000000" pitchFamily="2" charset="0"/>
            </a:endParaRPr>
          </a:p>
        </p:txBody>
      </p:sp>
      <p:sp>
        <p:nvSpPr>
          <p:cNvPr id="22" name="TextBox 21">
            <a:extLst>
              <a:ext uri="{FF2B5EF4-FFF2-40B4-BE49-F238E27FC236}">
                <a16:creationId xmlns:a16="http://schemas.microsoft.com/office/drawing/2014/main" id="{8573F30F-6C3C-424F-D541-8969C83D07CB}"/>
              </a:ext>
            </a:extLst>
          </p:cNvPr>
          <p:cNvSpPr txBox="1"/>
          <p:nvPr/>
        </p:nvSpPr>
        <p:spPr>
          <a:xfrm>
            <a:off x="1037811" y="3449350"/>
            <a:ext cx="5058189" cy="1079783"/>
          </a:xfrm>
          <a:prstGeom prst="rect">
            <a:avLst/>
          </a:prstGeom>
          <a:noFill/>
        </p:spPr>
        <p:txBody>
          <a:bodyPr wrap="square" rtlCol="0">
            <a:spAutoFit/>
          </a:bodyPr>
          <a:lstStyle/>
          <a:p>
            <a:pPr algn="just">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 dummy text of the printing and typesetting industry. Lorem Ipsum has been the industry's standard dummy text ever since the 1500s, when an unknown printer took a galley of type, Lorem Ipsum is simply dummy text of the printing</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23" name="TextBox 22">
            <a:extLst>
              <a:ext uri="{FF2B5EF4-FFF2-40B4-BE49-F238E27FC236}">
                <a16:creationId xmlns:a16="http://schemas.microsoft.com/office/drawing/2014/main" id="{6BAF9C7B-F617-328E-71E3-2D0CB3216FE7}"/>
              </a:ext>
            </a:extLst>
          </p:cNvPr>
          <p:cNvSpPr txBox="1"/>
          <p:nvPr/>
        </p:nvSpPr>
        <p:spPr>
          <a:xfrm>
            <a:off x="1037811" y="4609815"/>
            <a:ext cx="5058189" cy="825867"/>
          </a:xfrm>
          <a:prstGeom prst="rect">
            <a:avLst/>
          </a:prstGeom>
          <a:noFill/>
        </p:spPr>
        <p:txBody>
          <a:bodyPr wrap="square" rtlCol="0">
            <a:spAutoFit/>
          </a:bodyPr>
          <a:lstStyle/>
          <a:p>
            <a:pPr algn="just">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 dummy text of the printing and typesetting industry. Lorem Ipsum has been the industry's standard dummy text ever since the 1500s, when an unknown printer took a galley of type</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24" name="TextBox 23">
            <a:extLst>
              <a:ext uri="{FF2B5EF4-FFF2-40B4-BE49-F238E27FC236}">
                <a16:creationId xmlns:a16="http://schemas.microsoft.com/office/drawing/2014/main" id="{0B4F4E7F-D341-7859-9C8D-47E2BC5D6AB7}"/>
              </a:ext>
            </a:extLst>
          </p:cNvPr>
          <p:cNvSpPr txBox="1"/>
          <p:nvPr/>
        </p:nvSpPr>
        <p:spPr>
          <a:xfrm>
            <a:off x="1037810" y="2112480"/>
            <a:ext cx="5058189" cy="1077218"/>
          </a:xfrm>
          <a:prstGeom prst="rect">
            <a:avLst/>
          </a:prstGeom>
          <a:noFill/>
        </p:spPr>
        <p:txBody>
          <a:bodyPr wrap="square" rtlCol="0">
            <a:spAutoFit/>
          </a:bodyPr>
          <a:lstStyle/>
          <a:p>
            <a:r>
              <a:rPr lang="id-ID" sz="3200" dirty="0">
                <a:solidFill>
                  <a:schemeClr val="bg1"/>
                </a:solidFill>
                <a:latin typeface="Montserrat SemiBold" panose="00000700000000000000" pitchFamily="2" charset="0"/>
              </a:rPr>
              <a:t>Company </a:t>
            </a:r>
            <a:r>
              <a:rPr lang="id-ID" sz="3200" dirty="0" err="1">
                <a:solidFill>
                  <a:schemeClr val="bg1"/>
                </a:solidFill>
                <a:latin typeface="Montserrat SemiBold" panose="00000700000000000000" pitchFamily="2" charset="0"/>
              </a:rPr>
              <a:t>Name</a:t>
            </a:r>
            <a:r>
              <a:rPr lang="id-ID" sz="3200" dirty="0">
                <a:solidFill>
                  <a:schemeClr val="bg1"/>
                </a:solidFill>
                <a:latin typeface="Montserrat SemiBold" panose="00000700000000000000" pitchFamily="2" charset="0"/>
              </a:rPr>
              <a:t> </a:t>
            </a:r>
            <a:endParaRPr lang="en-US" sz="3200" dirty="0">
              <a:solidFill>
                <a:schemeClr val="bg1"/>
              </a:solidFill>
              <a:latin typeface="Montserrat SemiBold" panose="00000700000000000000" pitchFamily="2" charset="0"/>
            </a:endParaRPr>
          </a:p>
          <a:p>
            <a:r>
              <a:rPr lang="id-ID"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rPr>
              <a:t>Company Profile</a:t>
            </a:r>
            <a:endParaRPr lang="en-US"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endParaRPr>
          </a:p>
        </p:txBody>
      </p:sp>
      <p:sp>
        <p:nvSpPr>
          <p:cNvPr id="25" name="TextBox 24">
            <a:extLst>
              <a:ext uri="{FF2B5EF4-FFF2-40B4-BE49-F238E27FC236}">
                <a16:creationId xmlns:a16="http://schemas.microsoft.com/office/drawing/2014/main" id="{C814849C-2993-76C3-6947-99959412FD29}"/>
              </a:ext>
            </a:extLst>
          </p:cNvPr>
          <p:cNvSpPr txBox="1"/>
          <p:nvPr/>
        </p:nvSpPr>
        <p:spPr>
          <a:xfrm>
            <a:off x="1037811" y="1776128"/>
            <a:ext cx="1753288" cy="307777"/>
          </a:xfrm>
          <a:prstGeom prst="rect">
            <a:avLst/>
          </a:prstGeom>
          <a:noFill/>
        </p:spPr>
        <p:txBody>
          <a:bodyPr wrap="square" rtlCol="0">
            <a:spAutoFit/>
          </a:bodyPr>
          <a:lstStyle/>
          <a:p>
            <a:r>
              <a:rPr lang="id-ID" sz="1400" dirty="0">
                <a:solidFill>
                  <a:schemeClr val="accent3"/>
                </a:solidFill>
                <a:latin typeface="Roboto" panose="02000000000000000000" pitchFamily="2" charset="0"/>
                <a:ea typeface="Roboto" panose="02000000000000000000" pitchFamily="2" charset="0"/>
              </a:rPr>
              <a:t>About Us</a:t>
            </a:r>
            <a:endParaRPr lang="en-US" sz="1400" dirty="0">
              <a:solidFill>
                <a:schemeClr val="accent3"/>
              </a:solidFill>
              <a:latin typeface="Roboto" panose="02000000000000000000" pitchFamily="2" charset="0"/>
              <a:ea typeface="Roboto" panose="02000000000000000000" pitchFamily="2" charset="0"/>
            </a:endParaRPr>
          </a:p>
        </p:txBody>
      </p:sp>
      <p:sp>
        <p:nvSpPr>
          <p:cNvPr id="26" name="椭圆 13">
            <a:extLst>
              <a:ext uri="{FF2B5EF4-FFF2-40B4-BE49-F238E27FC236}">
                <a16:creationId xmlns:a16="http://schemas.microsoft.com/office/drawing/2014/main" id="{8F71529A-B9CE-EBE1-EA6F-255848A76A19}"/>
              </a:ext>
            </a:extLst>
          </p:cNvPr>
          <p:cNvSpPr/>
          <p:nvPr/>
        </p:nvSpPr>
        <p:spPr>
          <a:xfrm>
            <a:off x="10714550" y="489286"/>
            <a:ext cx="1004208" cy="1004208"/>
          </a:xfrm>
          <a:prstGeom prst="ellipse">
            <a:avLst/>
          </a:prstGeom>
          <a:gradFill flip="none" rotWithShape="1">
            <a:gsLst>
              <a:gs pos="0">
                <a:schemeClr val="accent2"/>
              </a:gs>
              <a:gs pos="59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7" name="椭圆 30">
            <a:extLst>
              <a:ext uri="{FF2B5EF4-FFF2-40B4-BE49-F238E27FC236}">
                <a16:creationId xmlns:a16="http://schemas.microsoft.com/office/drawing/2014/main" id="{7D0B8C1F-1815-F9C4-60E2-F6D14898D289}"/>
              </a:ext>
            </a:extLst>
          </p:cNvPr>
          <p:cNvSpPr/>
          <p:nvPr/>
        </p:nvSpPr>
        <p:spPr>
          <a:xfrm>
            <a:off x="7014398" y="5508682"/>
            <a:ext cx="431800" cy="431800"/>
          </a:xfrm>
          <a:prstGeom prst="ellipse">
            <a:avLst/>
          </a:prstGeom>
          <a:gradFill flip="none" rotWithShape="1">
            <a:gsLst>
              <a:gs pos="75000">
                <a:schemeClr val="accent2"/>
              </a:gs>
              <a:gs pos="20000">
                <a:schemeClr val="accent3"/>
              </a:gs>
              <a:gs pos="0">
                <a:schemeClr val="accent3"/>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8037167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2489CD-8B97-C415-E553-311A943D5E4E}"/>
              </a:ext>
            </a:extLst>
          </p:cNvPr>
          <p:cNvSpPr>
            <a:spLocks noGrp="1"/>
          </p:cNvSpPr>
          <p:nvPr>
            <p:ph type="pic" sz="quarter" idx="10"/>
          </p:nvPr>
        </p:nvSpPr>
        <p:spPr/>
        <p:txBody>
          <a:bodyPr/>
          <a:lstStyle/>
          <a:p>
            <a:endParaRPr lang="en-US"/>
          </a:p>
        </p:txBody>
      </p:sp>
      <p:sp>
        <p:nvSpPr>
          <p:cNvPr id="5" name="TextBox 4">
            <a:extLst>
              <a:ext uri="{FF2B5EF4-FFF2-40B4-BE49-F238E27FC236}">
                <a16:creationId xmlns:a16="http://schemas.microsoft.com/office/drawing/2014/main" id="{519D234B-C070-570D-B7A0-4F290335F4B6}"/>
              </a:ext>
            </a:extLst>
          </p:cNvPr>
          <p:cNvSpPr txBox="1"/>
          <p:nvPr/>
        </p:nvSpPr>
        <p:spPr>
          <a:xfrm>
            <a:off x="1077299" y="3442098"/>
            <a:ext cx="2015548" cy="307777"/>
          </a:xfrm>
          <a:prstGeom prst="rect">
            <a:avLst/>
          </a:prstGeom>
          <a:noFill/>
        </p:spPr>
        <p:txBody>
          <a:bodyPr wrap="square" rtlCol="0">
            <a:spAutoFit/>
          </a:bodyPr>
          <a:lstStyle/>
          <a:p>
            <a:r>
              <a:rPr lang="en-US" sz="1400" b="1" dirty="0">
                <a:solidFill>
                  <a:schemeClr val="bg1"/>
                </a:solidFill>
                <a:latin typeface="Roboto" panose="02000000000000000000" pitchFamily="2" charset="0"/>
                <a:ea typeface="Roboto" panose="02000000000000000000" pitchFamily="2" charset="0"/>
                <a:cs typeface="Poppins" panose="00000500000000000000" pitchFamily="2" charset="0"/>
              </a:rPr>
              <a:t>Vision One</a:t>
            </a:r>
          </a:p>
        </p:txBody>
      </p:sp>
      <p:sp>
        <p:nvSpPr>
          <p:cNvPr id="6" name="TextBox 5">
            <a:extLst>
              <a:ext uri="{FF2B5EF4-FFF2-40B4-BE49-F238E27FC236}">
                <a16:creationId xmlns:a16="http://schemas.microsoft.com/office/drawing/2014/main" id="{9D7B148E-DD56-0813-5039-D3D6C7BF060B}"/>
              </a:ext>
            </a:extLst>
          </p:cNvPr>
          <p:cNvSpPr txBox="1"/>
          <p:nvPr/>
        </p:nvSpPr>
        <p:spPr>
          <a:xfrm>
            <a:off x="1077299" y="3832411"/>
            <a:ext cx="4834968" cy="571951"/>
          </a:xfrm>
          <a:prstGeom prst="rect">
            <a:avLst/>
          </a:prstGeom>
          <a:noFill/>
        </p:spPr>
        <p:txBody>
          <a:bodyPr wrap="square" rtlCol="0">
            <a:spAutoFit/>
          </a:bodyPr>
          <a:lstStyle/>
          <a:p>
            <a:pPr algn="just">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 dummy text of the printing and typesetting industry. Lorem Ipsum has been the industry's standard dummy text</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7" name="TextBox 6">
            <a:extLst>
              <a:ext uri="{FF2B5EF4-FFF2-40B4-BE49-F238E27FC236}">
                <a16:creationId xmlns:a16="http://schemas.microsoft.com/office/drawing/2014/main" id="{452D59F4-F790-E33B-D179-6ABF7FF69F57}"/>
              </a:ext>
            </a:extLst>
          </p:cNvPr>
          <p:cNvSpPr txBox="1"/>
          <p:nvPr/>
        </p:nvSpPr>
        <p:spPr>
          <a:xfrm>
            <a:off x="1080053" y="4745540"/>
            <a:ext cx="2015548" cy="307777"/>
          </a:xfrm>
          <a:prstGeom prst="rect">
            <a:avLst/>
          </a:prstGeom>
          <a:noFill/>
        </p:spPr>
        <p:txBody>
          <a:bodyPr wrap="square" rtlCol="0">
            <a:spAutoFit/>
          </a:bodyPr>
          <a:lstStyle/>
          <a:p>
            <a:r>
              <a:rPr lang="en-US" sz="1400" b="1" dirty="0">
                <a:solidFill>
                  <a:schemeClr val="bg1"/>
                </a:solidFill>
                <a:latin typeface="Roboto" panose="02000000000000000000" pitchFamily="2" charset="0"/>
                <a:ea typeface="Roboto" panose="02000000000000000000" pitchFamily="2" charset="0"/>
                <a:cs typeface="Poppins" panose="00000500000000000000" pitchFamily="2" charset="0"/>
              </a:rPr>
              <a:t>Vision Two</a:t>
            </a:r>
          </a:p>
        </p:txBody>
      </p:sp>
      <p:sp>
        <p:nvSpPr>
          <p:cNvPr id="8" name="TextBox 7">
            <a:extLst>
              <a:ext uri="{FF2B5EF4-FFF2-40B4-BE49-F238E27FC236}">
                <a16:creationId xmlns:a16="http://schemas.microsoft.com/office/drawing/2014/main" id="{DDB8BC6D-7F6B-D894-8B7E-677F25DDF625}"/>
              </a:ext>
            </a:extLst>
          </p:cNvPr>
          <p:cNvSpPr txBox="1"/>
          <p:nvPr/>
        </p:nvSpPr>
        <p:spPr>
          <a:xfrm>
            <a:off x="1080053" y="5135853"/>
            <a:ext cx="4832214" cy="571951"/>
          </a:xfrm>
          <a:prstGeom prst="rect">
            <a:avLst/>
          </a:prstGeom>
          <a:noFill/>
        </p:spPr>
        <p:txBody>
          <a:bodyPr wrap="square" rtlCol="0">
            <a:spAutoFit/>
          </a:bodyPr>
          <a:lstStyle/>
          <a:p>
            <a:pPr algn="just">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 dummy text of the printing and typesetting industry. Lorem Ipsum has been the industry's standard dummy text</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grpSp>
        <p:nvGrpSpPr>
          <p:cNvPr id="9" name="组合 12">
            <a:extLst>
              <a:ext uri="{FF2B5EF4-FFF2-40B4-BE49-F238E27FC236}">
                <a16:creationId xmlns:a16="http://schemas.microsoft.com/office/drawing/2014/main" id="{38DFBB22-E088-5163-956C-4D053CDBF14B}"/>
              </a:ext>
            </a:extLst>
          </p:cNvPr>
          <p:cNvGrpSpPr/>
          <p:nvPr/>
        </p:nvGrpSpPr>
        <p:grpSpPr>
          <a:xfrm>
            <a:off x="399137" y="416651"/>
            <a:ext cx="524980" cy="519841"/>
            <a:chOff x="1792574" y="2237071"/>
            <a:chExt cx="736313" cy="729106"/>
          </a:xfrm>
        </p:grpSpPr>
        <p:sp>
          <p:nvSpPr>
            <p:cNvPr id="10" name="椭圆 31">
              <a:extLst>
                <a:ext uri="{FF2B5EF4-FFF2-40B4-BE49-F238E27FC236}">
                  <a16:creationId xmlns:a16="http://schemas.microsoft.com/office/drawing/2014/main" id="{76B8ECB9-786A-0B65-DC43-99C59C1F6CA3}"/>
                </a:ext>
              </a:extLst>
            </p:cNvPr>
            <p:cNvSpPr/>
            <p:nvPr/>
          </p:nvSpPr>
          <p:spPr>
            <a:xfrm>
              <a:off x="1792574" y="2310825"/>
              <a:ext cx="655352" cy="655352"/>
            </a:xfrm>
            <a:prstGeom prst="ellipse">
              <a:avLst/>
            </a:prstGeom>
            <a:gradFill flip="none" rotWithShape="1">
              <a:gsLst>
                <a:gs pos="75000">
                  <a:schemeClr val="accent3"/>
                </a:gs>
                <a:gs pos="20000">
                  <a:schemeClr val="accent1"/>
                </a:gs>
                <a:gs pos="1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椭圆 32">
              <a:extLst>
                <a:ext uri="{FF2B5EF4-FFF2-40B4-BE49-F238E27FC236}">
                  <a16:creationId xmlns:a16="http://schemas.microsoft.com/office/drawing/2014/main" id="{D3BAE0EF-E02A-5F50-3C86-8B5CB3718CF8}"/>
                </a:ext>
              </a:extLst>
            </p:cNvPr>
            <p:cNvSpPr/>
            <p:nvPr/>
          </p:nvSpPr>
          <p:spPr>
            <a:xfrm>
              <a:off x="2376826" y="2237071"/>
              <a:ext cx="152061" cy="152061"/>
            </a:xfrm>
            <a:prstGeom prst="ellipse">
              <a:avLst/>
            </a:prstGeom>
            <a:gradFill flip="none" rotWithShape="1">
              <a:gsLst>
                <a:gs pos="75000">
                  <a:schemeClr val="accent4"/>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 name="TextBox 11">
            <a:extLst>
              <a:ext uri="{FF2B5EF4-FFF2-40B4-BE49-F238E27FC236}">
                <a16:creationId xmlns:a16="http://schemas.microsoft.com/office/drawing/2014/main" id="{D64D8E97-2E31-650C-C0F9-DC18BF87CCC4}"/>
              </a:ext>
            </a:extLst>
          </p:cNvPr>
          <p:cNvSpPr txBox="1"/>
          <p:nvPr/>
        </p:nvSpPr>
        <p:spPr>
          <a:xfrm>
            <a:off x="1081762" y="564364"/>
            <a:ext cx="1641475" cy="276999"/>
          </a:xfrm>
          <a:prstGeom prst="rect">
            <a:avLst/>
          </a:prstGeom>
          <a:noFill/>
        </p:spPr>
        <p:txBody>
          <a:bodyPr wrap="square" rtlCol="0">
            <a:spAutoFit/>
          </a:bodyPr>
          <a:lstStyle/>
          <a:p>
            <a:r>
              <a:rPr lang="id-ID" sz="1200" dirty="0">
                <a:solidFill>
                  <a:schemeClr val="bg1"/>
                </a:solidFill>
                <a:latin typeface="Roboto" panose="02000000000000000000" pitchFamily="2" charset="0"/>
                <a:ea typeface="Roboto" panose="02000000000000000000" pitchFamily="2" charset="0"/>
              </a:rPr>
              <a:t>Company </a:t>
            </a:r>
            <a:r>
              <a:rPr lang="id-ID" sz="1200" dirty="0" err="1">
                <a:solidFill>
                  <a:schemeClr val="bg1"/>
                </a:solidFill>
                <a:latin typeface="Roboto" panose="02000000000000000000" pitchFamily="2" charset="0"/>
                <a:ea typeface="Roboto" panose="02000000000000000000" pitchFamily="2" charset="0"/>
              </a:rPr>
              <a:t>Name</a:t>
            </a:r>
            <a:endParaRPr lang="en-US" sz="1200" dirty="0">
              <a:solidFill>
                <a:schemeClr val="bg1"/>
              </a:solidFill>
              <a:latin typeface="Roboto" panose="02000000000000000000" pitchFamily="2" charset="0"/>
              <a:ea typeface="Roboto" panose="02000000000000000000" pitchFamily="2" charset="0"/>
            </a:endParaRPr>
          </a:p>
        </p:txBody>
      </p:sp>
      <p:sp>
        <p:nvSpPr>
          <p:cNvPr id="13" name="TextBox 12">
            <a:extLst>
              <a:ext uri="{FF2B5EF4-FFF2-40B4-BE49-F238E27FC236}">
                <a16:creationId xmlns:a16="http://schemas.microsoft.com/office/drawing/2014/main" id="{15DC8BFA-F014-6304-C6B7-31BE0628A9AF}"/>
              </a:ext>
            </a:extLst>
          </p:cNvPr>
          <p:cNvSpPr txBox="1"/>
          <p:nvPr/>
        </p:nvSpPr>
        <p:spPr>
          <a:xfrm>
            <a:off x="1054868" y="2090937"/>
            <a:ext cx="5036693" cy="1077218"/>
          </a:xfrm>
          <a:prstGeom prst="rect">
            <a:avLst/>
          </a:prstGeom>
          <a:noFill/>
        </p:spPr>
        <p:txBody>
          <a:bodyPr wrap="square" rtlCol="0">
            <a:spAutoFit/>
          </a:bodyPr>
          <a:lstStyle/>
          <a:p>
            <a:r>
              <a:rPr lang="id-ID" sz="3200" dirty="0">
                <a:solidFill>
                  <a:schemeClr val="bg1"/>
                </a:solidFill>
                <a:latin typeface="Montserrat SemiBold" panose="00000700000000000000" pitchFamily="2" charset="0"/>
              </a:rPr>
              <a:t>Our Vision</a:t>
            </a:r>
            <a:endParaRPr lang="en-US" sz="3200" dirty="0">
              <a:solidFill>
                <a:schemeClr val="bg1"/>
              </a:solidFill>
              <a:latin typeface="Montserrat SemiBold" panose="00000700000000000000" pitchFamily="2" charset="0"/>
            </a:endParaRPr>
          </a:p>
          <a:p>
            <a:r>
              <a:rPr lang="id-ID"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rPr>
              <a:t>Company Slide</a:t>
            </a:r>
            <a:endParaRPr lang="en-US"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endParaRPr>
          </a:p>
        </p:txBody>
      </p:sp>
      <p:sp>
        <p:nvSpPr>
          <p:cNvPr id="14" name="TextBox 13">
            <a:extLst>
              <a:ext uri="{FF2B5EF4-FFF2-40B4-BE49-F238E27FC236}">
                <a16:creationId xmlns:a16="http://schemas.microsoft.com/office/drawing/2014/main" id="{7EC03001-E1A8-59BE-1F95-B003A349BB1D}"/>
              </a:ext>
            </a:extLst>
          </p:cNvPr>
          <p:cNvSpPr txBox="1"/>
          <p:nvPr/>
        </p:nvSpPr>
        <p:spPr>
          <a:xfrm>
            <a:off x="1054869" y="1754585"/>
            <a:ext cx="1753288" cy="307777"/>
          </a:xfrm>
          <a:prstGeom prst="rect">
            <a:avLst/>
          </a:prstGeom>
          <a:noFill/>
        </p:spPr>
        <p:txBody>
          <a:bodyPr wrap="square" rtlCol="0">
            <a:spAutoFit/>
          </a:bodyPr>
          <a:lstStyle/>
          <a:p>
            <a:r>
              <a:rPr lang="id-ID" sz="1400" dirty="0">
                <a:solidFill>
                  <a:schemeClr val="accent3"/>
                </a:solidFill>
                <a:latin typeface="Roboto" panose="02000000000000000000" pitchFamily="2" charset="0"/>
                <a:ea typeface="Roboto" panose="02000000000000000000" pitchFamily="2" charset="0"/>
              </a:rPr>
              <a:t>About Us</a:t>
            </a:r>
            <a:endParaRPr lang="en-US" sz="1400" dirty="0">
              <a:solidFill>
                <a:schemeClr val="accent3"/>
              </a:solidFill>
              <a:latin typeface="Roboto" panose="02000000000000000000" pitchFamily="2" charset="0"/>
              <a:ea typeface="Roboto" panose="02000000000000000000" pitchFamily="2" charset="0"/>
            </a:endParaRPr>
          </a:p>
        </p:txBody>
      </p:sp>
      <p:sp>
        <p:nvSpPr>
          <p:cNvPr id="15" name="椭圆 13">
            <a:extLst>
              <a:ext uri="{FF2B5EF4-FFF2-40B4-BE49-F238E27FC236}">
                <a16:creationId xmlns:a16="http://schemas.microsoft.com/office/drawing/2014/main" id="{4741BC96-48AB-9EC2-F7E0-374A92BF112D}"/>
              </a:ext>
            </a:extLst>
          </p:cNvPr>
          <p:cNvSpPr/>
          <p:nvPr/>
        </p:nvSpPr>
        <p:spPr>
          <a:xfrm>
            <a:off x="4908520" y="1427230"/>
            <a:ext cx="1004208" cy="1004208"/>
          </a:xfrm>
          <a:prstGeom prst="ellipse">
            <a:avLst/>
          </a:prstGeom>
          <a:gradFill flip="none" rotWithShape="1">
            <a:gsLst>
              <a:gs pos="0">
                <a:schemeClr val="accent2"/>
              </a:gs>
              <a:gs pos="59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30">
            <a:extLst>
              <a:ext uri="{FF2B5EF4-FFF2-40B4-BE49-F238E27FC236}">
                <a16:creationId xmlns:a16="http://schemas.microsoft.com/office/drawing/2014/main" id="{ADFFB51D-622A-571C-D8D9-48FAF32DC371}"/>
              </a:ext>
            </a:extLst>
          </p:cNvPr>
          <p:cNvSpPr/>
          <p:nvPr/>
        </p:nvSpPr>
        <p:spPr>
          <a:xfrm>
            <a:off x="11497945" y="4919953"/>
            <a:ext cx="431800" cy="431800"/>
          </a:xfrm>
          <a:prstGeom prst="ellipse">
            <a:avLst/>
          </a:prstGeom>
          <a:gradFill flip="none" rotWithShape="1">
            <a:gsLst>
              <a:gs pos="75000">
                <a:schemeClr val="accent2"/>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3051675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5" name="Freeform: Shape 14">
            <a:extLst>
              <a:ext uri="{FF2B5EF4-FFF2-40B4-BE49-F238E27FC236}">
                <a16:creationId xmlns:a16="http://schemas.microsoft.com/office/drawing/2014/main" id="{B78FE46F-60E7-33C4-4D98-C429276951F4}"/>
              </a:ext>
            </a:extLst>
          </p:cNvPr>
          <p:cNvSpPr/>
          <p:nvPr/>
        </p:nvSpPr>
        <p:spPr>
          <a:xfrm>
            <a:off x="7564342" y="2017059"/>
            <a:ext cx="4627658" cy="2105152"/>
          </a:xfrm>
          <a:custGeom>
            <a:avLst/>
            <a:gdLst>
              <a:gd name="connsiteX0" fmla="*/ 257081 w 4627658"/>
              <a:gd name="connsiteY0" fmla="*/ 0 h 2105152"/>
              <a:gd name="connsiteX1" fmla="*/ 4627658 w 4627658"/>
              <a:gd name="connsiteY1" fmla="*/ 0 h 2105152"/>
              <a:gd name="connsiteX2" fmla="*/ 4627658 w 4627658"/>
              <a:gd name="connsiteY2" fmla="*/ 2105152 h 2105152"/>
              <a:gd name="connsiteX3" fmla="*/ 257081 w 4627658"/>
              <a:gd name="connsiteY3" fmla="*/ 2105152 h 2105152"/>
              <a:gd name="connsiteX4" fmla="*/ 0 w 4627658"/>
              <a:gd name="connsiteY4" fmla="*/ 1848071 h 2105152"/>
              <a:gd name="connsiteX5" fmla="*/ 0 w 4627658"/>
              <a:gd name="connsiteY5" fmla="*/ 257081 h 2105152"/>
              <a:gd name="connsiteX6" fmla="*/ 257081 w 4627658"/>
              <a:gd name="connsiteY6" fmla="*/ 0 h 2105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627658" h="2105152">
                <a:moveTo>
                  <a:pt x="257081" y="0"/>
                </a:moveTo>
                <a:lnTo>
                  <a:pt x="4627658" y="0"/>
                </a:lnTo>
                <a:lnTo>
                  <a:pt x="4627658" y="2105152"/>
                </a:lnTo>
                <a:lnTo>
                  <a:pt x="257081" y="2105152"/>
                </a:lnTo>
                <a:cubicBezTo>
                  <a:pt x="115099" y="2105152"/>
                  <a:pt x="0" y="1990053"/>
                  <a:pt x="0" y="1848071"/>
                </a:cubicBezTo>
                <a:lnTo>
                  <a:pt x="0" y="257081"/>
                </a:lnTo>
                <a:cubicBezTo>
                  <a:pt x="0" y="115099"/>
                  <a:pt x="115099" y="0"/>
                  <a:pt x="257081" y="0"/>
                </a:cubicBezTo>
                <a:close/>
              </a:path>
            </a:pathLst>
          </a:custGeom>
          <a:gradFill>
            <a:gsLst>
              <a:gs pos="0">
                <a:schemeClr val="accent2">
                  <a:lumMod val="67000"/>
                </a:schemeClr>
              </a:gs>
              <a:gs pos="48000">
                <a:schemeClr val="accent2">
                  <a:lumMod val="97000"/>
                  <a:lumOff val="3000"/>
                </a:schemeClr>
              </a:gs>
              <a:gs pos="100000">
                <a:schemeClr val="accent2">
                  <a:lumMod val="60000"/>
                  <a:lumOff val="40000"/>
                </a:schemeClr>
              </a:gs>
            </a:gsLst>
            <a:lin ang="189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Picture Placeholder 12">
            <a:extLst>
              <a:ext uri="{FF2B5EF4-FFF2-40B4-BE49-F238E27FC236}">
                <a16:creationId xmlns:a16="http://schemas.microsoft.com/office/drawing/2014/main" id="{536E4AC5-F66F-39CA-A80F-79E9878DF047}"/>
              </a:ext>
            </a:extLst>
          </p:cNvPr>
          <p:cNvSpPr>
            <a:spLocks noGrp="1"/>
          </p:cNvSpPr>
          <p:nvPr>
            <p:ph type="pic" sz="quarter" idx="10"/>
          </p:nvPr>
        </p:nvSpPr>
        <p:spPr/>
        <p:txBody>
          <a:bodyPr/>
          <a:lstStyle/>
          <a:p>
            <a:endParaRPr lang="en-US"/>
          </a:p>
        </p:txBody>
      </p:sp>
      <p:grpSp>
        <p:nvGrpSpPr>
          <p:cNvPr id="3" name="组合 12">
            <a:extLst>
              <a:ext uri="{FF2B5EF4-FFF2-40B4-BE49-F238E27FC236}">
                <a16:creationId xmlns:a16="http://schemas.microsoft.com/office/drawing/2014/main" id="{CF9C3718-D900-E581-08DA-FB48AC2E5E1F}"/>
              </a:ext>
            </a:extLst>
          </p:cNvPr>
          <p:cNvGrpSpPr/>
          <p:nvPr/>
        </p:nvGrpSpPr>
        <p:grpSpPr>
          <a:xfrm>
            <a:off x="399137" y="416651"/>
            <a:ext cx="524980" cy="519841"/>
            <a:chOff x="1792574" y="2237071"/>
            <a:chExt cx="736313" cy="729106"/>
          </a:xfrm>
        </p:grpSpPr>
        <p:sp>
          <p:nvSpPr>
            <p:cNvPr id="4" name="椭圆 31">
              <a:extLst>
                <a:ext uri="{FF2B5EF4-FFF2-40B4-BE49-F238E27FC236}">
                  <a16:creationId xmlns:a16="http://schemas.microsoft.com/office/drawing/2014/main" id="{4341E983-4DE7-7653-7067-BA0B8C85A817}"/>
                </a:ext>
              </a:extLst>
            </p:cNvPr>
            <p:cNvSpPr/>
            <p:nvPr/>
          </p:nvSpPr>
          <p:spPr>
            <a:xfrm>
              <a:off x="1792574" y="2310825"/>
              <a:ext cx="655352" cy="655352"/>
            </a:xfrm>
            <a:prstGeom prst="ellipse">
              <a:avLst/>
            </a:prstGeom>
            <a:gradFill flip="none" rotWithShape="1">
              <a:gsLst>
                <a:gs pos="75000">
                  <a:schemeClr val="accent3"/>
                </a:gs>
                <a:gs pos="20000">
                  <a:schemeClr val="accent1"/>
                </a:gs>
                <a:gs pos="1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椭圆 32">
              <a:extLst>
                <a:ext uri="{FF2B5EF4-FFF2-40B4-BE49-F238E27FC236}">
                  <a16:creationId xmlns:a16="http://schemas.microsoft.com/office/drawing/2014/main" id="{013BE699-39D8-BE9B-29ED-FD4D530843E1}"/>
                </a:ext>
              </a:extLst>
            </p:cNvPr>
            <p:cNvSpPr/>
            <p:nvPr/>
          </p:nvSpPr>
          <p:spPr>
            <a:xfrm>
              <a:off x="2376826" y="2237071"/>
              <a:ext cx="152061" cy="152061"/>
            </a:xfrm>
            <a:prstGeom prst="ellipse">
              <a:avLst/>
            </a:prstGeom>
            <a:gradFill flip="none" rotWithShape="1">
              <a:gsLst>
                <a:gs pos="75000">
                  <a:schemeClr val="accent4"/>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6" name="TextBox 5">
            <a:extLst>
              <a:ext uri="{FF2B5EF4-FFF2-40B4-BE49-F238E27FC236}">
                <a16:creationId xmlns:a16="http://schemas.microsoft.com/office/drawing/2014/main" id="{C6861BFF-12D5-436C-7F1C-19C9D8F622C1}"/>
              </a:ext>
            </a:extLst>
          </p:cNvPr>
          <p:cNvSpPr txBox="1"/>
          <p:nvPr/>
        </p:nvSpPr>
        <p:spPr>
          <a:xfrm>
            <a:off x="1081762" y="564364"/>
            <a:ext cx="1641475" cy="276999"/>
          </a:xfrm>
          <a:prstGeom prst="rect">
            <a:avLst/>
          </a:prstGeom>
          <a:noFill/>
        </p:spPr>
        <p:txBody>
          <a:bodyPr wrap="square" rtlCol="0">
            <a:spAutoFit/>
          </a:bodyPr>
          <a:lstStyle/>
          <a:p>
            <a:r>
              <a:rPr lang="id-ID" sz="1200" dirty="0">
                <a:solidFill>
                  <a:schemeClr val="bg1"/>
                </a:solidFill>
                <a:latin typeface="Roboto" panose="02000000000000000000" pitchFamily="2" charset="0"/>
                <a:ea typeface="Roboto" panose="02000000000000000000" pitchFamily="2" charset="0"/>
              </a:rPr>
              <a:t>Company </a:t>
            </a:r>
            <a:r>
              <a:rPr lang="id-ID" sz="1200" dirty="0" err="1">
                <a:solidFill>
                  <a:schemeClr val="bg1"/>
                </a:solidFill>
                <a:latin typeface="Roboto" panose="02000000000000000000" pitchFamily="2" charset="0"/>
                <a:ea typeface="Roboto" panose="02000000000000000000" pitchFamily="2" charset="0"/>
              </a:rPr>
              <a:t>Name</a:t>
            </a:r>
            <a:endParaRPr lang="en-US" sz="1200" dirty="0">
              <a:solidFill>
                <a:schemeClr val="bg1"/>
              </a:solidFill>
              <a:latin typeface="Roboto" panose="02000000000000000000" pitchFamily="2" charset="0"/>
              <a:ea typeface="Roboto" panose="02000000000000000000" pitchFamily="2" charset="0"/>
            </a:endParaRPr>
          </a:p>
        </p:txBody>
      </p:sp>
      <p:sp>
        <p:nvSpPr>
          <p:cNvPr id="7" name="TextBox 6">
            <a:extLst>
              <a:ext uri="{FF2B5EF4-FFF2-40B4-BE49-F238E27FC236}">
                <a16:creationId xmlns:a16="http://schemas.microsoft.com/office/drawing/2014/main" id="{66454BC0-1BA2-27C1-288F-02F7C5096ECF}"/>
              </a:ext>
            </a:extLst>
          </p:cNvPr>
          <p:cNvSpPr txBox="1"/>
          <p:nvPr/>
        </p:nvSpPr>
        <p:spPr>
          <a:xfrm>
            <a:off x="1415743" y="5092236"/>
            <a:ext cx="2614988" cy="825867"/>
          </a:xfrm>
          <a:prstGeom prst="rect">
            <a:avLst/>
          </a:prstGeom>
          <a:noFill/>
        </p:spPr>
        <p:txBody>
          <a:bodyPr wrap="square" rtlCol="0">
            <a:spAutoFit/>
          </a:bodyPr>
          <a:lstStyle/>
          <a:p>
            <a:pPr algn="just">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 dummy text of the printing and typesetting industry. Lorem Ipsum has been</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8" name="TextBox 7">
            <a:extLst>
              <a:ext uri="{FF2B5EF4-FFF2-40B4-BE49-F238E27FC236}">
                <a16:creationId xmlns:a16="http://schemas.microsoft.com/office/drawing/2014/main" id="{5FB9B92D-5DA3-35A6-0C67-D96C81C4382C}"/>
              </a:ext>
            </a:extLst>
          </p:cNvPr>
          <p:cNvSpPr txBox="1"/>
          <p:nvPr/>
        </p:nvSpPr>
        <p:spPr>
          <a:xfrm>
            <a:off x="1415743" y="4707845"/>
            <a:ext cx="2015548" cy="307777"/>
          </a:xfrm>
          <a:prstGeom prst="rect">
            <a:avLst/>
          </a:prstGeom>
          <a:noFill/>
        </p:spPr>
        <p:txBody>
          <a:bodyPr wrap="square" rtlCol="0">
            <a:spAutoFit/>
          </a:bodyPr>
          <a:lstStyle/>
          <a:p>
            <a:r>
              <a:rPr lang="en-US" sz="1400" b="1" dirty="0">
                <a:solidFill>
                  <a:schemeClr val="bg1"/>
                </a:solidFill>
                <a:latin typeface="Roboto" panose="02000000000000000000" pitchFamily="2" charset="0"/>
                <a:ea typeface="Roboto" panose="02000000000000000000" pitchFamily="2" charset="0"/>
                <a:cs typeface="Poppins" panose="00000500000000000000" pitchFamily="2" charset="0"/>
              </a:rPr>
              <a:t>Our Mission One</a:t>
            </a:r>
          </a:p>
        </p:txBody>
      </p:sp>
      <p:sp>
        <p:nvSpPr>
          <p:cNvPr id="9" name="TextBox 8">
            <a:extLst>
              <a:ext uri="{FF2B5EF4-FFF2-40B4-BE49-F238E27FC236}">
                <a16:creationId xmlns:a16="http://schemas.microsoft.com/office/drawing/2014/main" id="{1A2B9013-6BEA-1224-67B2-B1B1CDDBEE24}"/>
              </a:ext>
            </a:extLst>
          </p:cNvPr>
          <p:cNvSpPr txBox="1"/>
          <p:nvPr/>
        </p:nvSpPr>
        <p:spPr>
          <a:xfrm>
            <a:off x="4788506" y="5092236"/>
            <a:ext cx="2614988" cy="825867"/>
          </a:xfrm>
          <a:prstGeom prst="rect">
            <a:avLst/>
          </a:prstGeom>
          <a:noFill/>
        </p:spPr>
        <p:txBody>
          <a:bodyPr wrap="square" rtlCol="0">
            <a:spAutoFit/>
          </a:bodyPr>
          <a:lstStyle/>
          <a:p>
            <a:pPr algn="just">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 dummy text of the printing and typesetting industry. Lorem Ipsum has been</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0" name="TextBox 9">
            <a:extLst>
              <a:ext uri="{FF2B5EF4-FFF2-40B4-BE49-F238E27FC236}">
                <a16:creationId xmlns:a16="http://schemas.microsoft.com/office/drawing/2014/main" id="{F215F523-5AC0-79D2-2D4D-901B0F09FC84}"/>
              </a:ext>
            </a:extLst>
          </p:cNvPr>
          <p:cNvSpPr txBox="1"/>
          <p:nvPr/>
        </p:nvSpPr>
        <p:spPr>
          <a:xfrm>
            <a:off x="4788506" y="4707845"/>
            <a:ext cx="2015548" cy="307777"/>
          </a:xfrm>
          <a:prstGeom prst="rect">
            <a:avLst/>
          </a:prstGeom>
          <a:noFill/>
        </p:spPr>
        <p:txBody>
          <a:bodyPr wrap="square" rtlCol="0">
            <a:spAutoFit/>
          </a:bodyPr>
          <a:lstStyle/>
          <a:p>
            <a:r>
              <a:rPr lang="en-US" sz="1400" b="1" dirty="0">
                <a:solidFill>
                  <a:schemeClr val="bg1"/>
                </a:solidFill>
                <a:latin typeface="Roboto" panose="02000000000000000000" pitchFamily="2" charset="0"/>
                <a:ea typeface="Roboto" panose="02000000000000000000" pitchFamily="2" charset="0"/>
                <a:cs typeface="Poppins" panose="00000500000000000000" pitchFamily="2" charset="0"/>
              </a:rPr>
              <a:t>Our Mission Two</a:t>
            </a:r>
          </a:p>
        </p:txBody>
      </p:sp>
      <p:sp>
        <p:nvSpPr>
          <p:cNvPr id="11" name="TextBox 10">
            <a:extLst>
              <a:ext uri="{FF2B5EF4-FFF2-40B4-BE49-F238E27FC236}">
                <a16:creationId xmlns:a16="http://schemas.microsoft.com/office/drawing/2014/main" id="{03762E0F-766C-A62C-1166-95068B257D35}"/>
              </a:ext>
            </a:extLst>
          </p:cNvPr>
          <p:cNvSpPr txBox="1"/>
          <p:nvPr/>
        </p:nvSpPr>
        <p:spPr>
          <a:xfrm>
            <a:off x="8161269" y="5092236"/>
            <a:ext cx="2614988" cy="825867"/>
          </a:xfrm>
          <a:prstGeom prst="rect">
            <a:avLst/>
          </a:prstGeom>
          <a:noFill/>
        </p:spPr>
        <p:txBody>
          <a:bodyPr wrap="square" rtlCol="0">
            <a:spAutoFit/>
          </a:bodyPr>
          <a:lstStyle/>
          <a:p>
            <a:pPr algn="just">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 dummy text of the printing and typesetting industry. Lorem Ipsum has been</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2" name="TextBox 11">
            <a:extLst>
              <a:ext uri="{FF2B5EF4-FFF2-40B4-BE49-F238E27FC236}">
                <a16:creationId xmlns:a16="http://schemas.microsoft.com/office/drawing/2014/main" id="{82EABCE8-925C-EA33-DBB0-78D29012F86E}"/>
              </a:ext>
            </a:extLst>
          </p:cNvPr>
          <p:cNvSpPr txBox="1"/>
          <p:nvPr/>
        </p:nvSpPr>
        <p:spPr>
          <a:xfrm>
            <a:off x="8161269" y="4707845"/>
            <a:ext cx="2015548" cy="307777"/>
          </a:xfrm>
          <a:prstGeom prst="rect">
            <a:avLst/>
          </a:prstGeom>
          <a:noFill/>
        </p:spPr>
        <p:txBody>
          <a:bodyPr wrap="square" rtlCol="0">
            <a:spAutoFit/>
          </a:bodyPr>
          <a:lstStyle/>
          <a:p>
            <a:r>
              <a:rPr lang="en-US" sz="1400" b="1" dirty="0">
                <a:solidFill>
                  <a:schemeClr val="bg1"/>
                </a:solidFill>
                <a:latin typeface="Roboto" panose="02000000000000000000" pitchFamily="2" charset="0"/>
                <a:ea typeface="Roboto" panose="02000000000000000000" pitchFamily="2" charset="0"/>
                <a:cs typeface="Poppins" panose="00000500000000000000" pitchFamily="2" charset="0"/>
              </a:rPr>
              <a:t>Our Mission </a:t>
            </a:r>
            <a:r>
              <a:rPr lang="id-ID" sz="1400" b="1" dirty="0">
                <a:solidFill>
                  <a:schemeClr val="bg1"/>
                </a:solidFill>
                <a:latin typeface="Roboto" panose="02000000000000000000" pitchFamily="2" charset="0"/>
                <a:ea typeface="Roboto" panose="02000000000000000000" pitchFamily="2" charset="0"/>
                <a:cs typeface="Poppins" panose="00000500000000000000" pitchFamily="2" charset="0"/>
              </a:rPr>
              <a:t>Three</a:t>
            </a:r>
            <a:endParaRPr lang="en-US" sz="1400" b="1"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6" name="TextBox 15">
            <a:extLst>
              <a:ext uri="{FF2B5EF4-FFF2-40B4-BE49-F238E27FC236}">
                <a16:creationId xmlns:a16="http://schemas.microsoft.com/office/drawing/2014/main" id="{9DCA87EB-E98E-330F-09F8-338B0F173F06}"/>
              </a:ext>
            </a:extLst>
          </p:cNvPr>
          <p:cNvSpPr txBox="1"/>
          <p:nvPr/>
        </p:nvSpPr>
        <p:spPr>
          <a:xfrm>
            <a:off x="1104331" y="2364588"/>
            <a:ext cx="4471873" cy="1077218"/>
          </a:xfrm>
          <a:prstGeom prst="rect">
            <a:avLst/>
          </a:prstGeom>
          <a:noFill/>
        </p:spPr>
        <p:txBody>
          <a:bodyPr wrap="square" rtlCol="0">
            <a:spAutoFit/>
          </a:bodyPr>
          <a:lstStyle/>
          <a:p>
            <a:r>
              <a:rPr lang="id-ID" sz="3200" dirty="0">
                <a:solidFill>
                  <a:schemeClr val="bg1"/>
                </a:solidFill>
                <a:latin typeface="Montserrat SemiBold" panose="00000700000000000000" pitchFamily="2" charset="0"/>
              </a:rPr>
              <a:t>Our Mission</a:t>
            </a:r>
            <a:endParaRPr lang="en-US" sz="3200" dirty="0">
              <a:solidFill>
                <a:schemeClr val="bg1"/>
              </a:solidFill>
              <a:latin typeface="Montserrat SemiBold" panose="00000700000000000000" pitchFamily="2" charset="0"/>
            </a:endParaRPr>
          </a:p>
          <a:p>
            <a:r>
              <a:rPr lang="id-ID"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rPr>
              <a:t>Company Slide</a:t>
            </a:r>
            <a:endParaRPr lang="en-US"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endParaRPr>
          </a:p>
        </p:txBody>
      </p:sp>
      <p:sp>
        <p:nvSpPr>
          <p:cNvPr id="17" name="TextBox 16">
            <a:extLst>
              <a:ext uri="{FF2B5EF4-FFF2-40B4-BE49-F238E27FC236}">
                <a16:creationId xmlns:a16="http://schemas.microsoft.com/office/drawing/2014/main" id="{EB351138-36B3-71B8-1588-36F5922AC6A0}"/>
              </a:ext>
            </a:extLst>
          </p:cNvPr>
          <p:cNvSpPr txBox="1"/>
          <p:nvPr/>
        </p:nvSpPr>
        <p:spPr>
          <a:xfrm>
            <a:off x="1104332" y="2028236"/>
            <a:ext cx="1753288" cy="307777"/>
          </a:xfrm>
          <a:prstGeom prst="rect">
            <a:avLst/>
          </a:prstGeom>
          <a:noFill/>
        </p:spPr>
        <p:txBody>
          <a:bodyPr wrap="square" rtlCol="0">
            <a:spAutoFit/>
          </a:bodyPr>
          <a:lstStyle/>
          <a:p>
            <a:r>
              <a:rPr lang="id-ID" sz="1400" dirty="0">
                <a:solidFill>
                  <a:schemeClr val="accent3"/>
                </a:solidFill>
                <a:latin typeface="Roboto" panose="02000000000000000000" pitchFamily="2" charset="0"/>
                <a:ea typeface="Roboto" panose="02000000000000000000" pitchFamily="2" charset="0"/>
              </a:rPr>
              <a:t>About Us</a:t>
            </a:r>
            <a:endParaRPr lang="en-US" sz="1400" dirty="0">
              <a:solidFill>
                <a:schemeClr val="accent3"/>
              </a:solidFill>
              <a:latin typeface="Roboto" panose="02000000000000000000" pitchFamily="2" charset="0"/>
              <a:ea typeface="Roboto" panose="02000000000000000000" pitchFamily="2" charset="0"/>
            </a:endParaRPr>
          </a:p>
        </p:txBody>
      </p:sp>
      <p:sp>
        <p:nvSpPr>
          <p:cNvPr id="18" name="椭圆 13">
            <a:extLst>
              <a:ext uri="{FF2B5EF4-FFF2-40B4-BE49-F238E27FC236}">
                <a16:creationId xmlns:a16="http://schemas.microsoft.com/office/drawing/2014/main" id="{4AF96809-9739-0688-29A0-6C19C8A611D0}"/>
              </a:ext>
            </a:extLst>
          </p:cNvPr>
          <p:cNvSpPr/>
          <p:nvPr/>
        </p:nvSpPr>
        <p:spPr>
          <a:xfrm>
            <a:off x="4286402" y="1165784"/>
            <a:ext cx="1004208" cy="1004208"/>
          </a:xfrm>
          <a:prstGeom prst="ellipse">
            <a:avLst/>
          </a:prstGeom>
          <a:gradFill flip="none" rotWithShape="1">
            <a:gsLst>
              <a:gs pos="0">
                <a:schemeClr val="accent2"/>
              </a:gs>
              <a:gs pos="59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14885842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8968B26B-CE3A-3AB5-5B8F-60211BB3E1D4}"/>
              </a:ext>
            </a:extLst>
          </p:cNvPr>
          <p:cNvSpPr>
            <a:spLocks noGrp="1"/>
          </p:cNvSpPr>
          <p:nvPr>
            <p:ph type="pic" sz="quarter" idx="10"/>
          </p:nvPr>
        </p:nvSpPr>
        <p:spPr/>
        <p:txBody>
          <a:bodyPr/>
          <a:lstStyle/>
          <a:p>
            <a:endParaRPr lang="en-US"/>
          </a:p>
        </p:txBody>
      </p:sp>
      <p:sp>
        <p:nvSpPr>
          <p:cNvPr id="3" name="Rounded Rectangle 8">
            <a:extLst>
              <a:ext uri="{FF2B5EF4-FFF2-40B4-BE49-F238E27FC236}">
                <a16:creationId xmlns:a16="http://schemas.microsoft.com/office/drawing/2014/main" id="{7EA78876-95A3-48BC-0248-DEAF54244EB4}"/>
              </a:ext>
            </a:extLst>
          </p:cNvPr>
          <p:cNvSpPr/>
          <p:nvPr/>
        </p:nvSpPr>
        <p:spPr>
          <a:xfrm>
            <a:off x="6382183" y="4553696"/>
            <a:ext cx="1980000" cy="1260000"/>
          </a:xfrm>
          <a:prstGeom prst="roundRect">
            <a:avLst>
              <a:gd name="adj" fmla="val 8150"/>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path path="circle">
              <a:fillToRect l="100000" b="100000"/>
            </a:path>
            <a:tileRect t="-100000" r="-100000"/>
          </a:gra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ounded Rectangle 9">
            <a:extLst>
              <a:ext uri="{FF2B5EF4-FFF2-40B4-BE49-F238E27FC236}">
                <a16:creationId xmlns:a16="http://schemas.microsoft.com/office/drawing/2014/main" id="{23CCF5D4-5F32-468E-A7FF-08703EC2837B}"/>
              </a:ext>
            </a:extLst>
          </p:cNvPr>
          <p:cNvSpPr/>
          <p:nvPr/>
        </p:nvSpPr>
        <p:spPr>
          <a:xfrm>
            <a:off x="8696690" y="4553696"/>
            <a:ext cx="1980000" cy="1260000"/>
          </a:xfrm>
          <a:prstGeom prst="roundRect">
            <a:avLst>
              <a:gd name="adj" fmla="val 8150"/>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path path="circle">
              <a:fillToRect l="100000" b="100000"/>
            </a:path>
            <a:tileRect t="-100000" r="-100000"/>
          </a:gra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0589C04A-C631-785A-767D-DA5CD4C8EC0C}"/>
              </a:ext>
            </a:extLst>
          </p:cNvPr>
          <p:cNvSpPr txBox="1"/>
          <p:nvPr/>
        </p:nvSpPr>
        <p:spPr>
          <a:xfrm>
            <a:off x="6492985" y="4692148"/>
            <a:ext cx="1779419" cy="646331"/>
          </a:xfrm>
          <a:prstGeom prst="rect">
            <a:avLst/>
          </a:prstGeom>
          <a:noFill/>
        </p:spPr>
        <p:txBody>
          <a:bodyPr wrap="square" rtlCol="0">
            <a:spAutoFit/>
          </a:bodyPr>
          <a:lstStyle/>
          <a:p>
            <a:pPr algn="ctr"/>
            <a:r>
              <a:rPr lang="en-US" sz="3600" dirty="0">
                <a:solidFill>
                  <a:schemeClr val="bg1"/>
                </a:solidFill>
                <a:latin typeface="Roboto" panose="02000000000000000000" pitchFamily="2" charset="0"/>
                <a:ea typeface="Roboto" panose="02000000000000000000" pitchFamily="2" charset="0"/>
                <a:cs typeface="Poppins" panose="00000500000000000000" pitchFamily="2" charset="0"/>
              </a:rPr>
              <a:t>+345</a:t>
            </a:r>
          </a:p>
        </p:txBody>
      </p:sp>
      <p:sp>
        <p:nvSpPr>
          <p:cNvPr id="6" name="TextBox 5">
            <a:extLst>
              <a:ext uri="{FF2B5EF4-FFF2-40B4-BE49-F238E27FC236}">
                <a16:creationId xmlns:a16="http://schemas.microsoft.com/office/drawing/2014/main" id="{E4037ADB-EF24-C664-6D0A-D0B8F4763699}"/>
              </a:ext>
            </a:extLst>
          </p:cNvPr>
          <p:cNvSpPr txBox="1"/>
          <p:nvPr/>
        </p:nvSpPr>
        <p:spPr>
          <a:xfrm>
            <a:off x="6382183" y="5405838"/>
            <a:ext cx="1998321" cy="246221"/>
          </a:xfrm>
          <a:prstGeom prst="rect">
            <a:avLst/>
          </a:prstGeom>
          <a:noFill/>
        </p:spPr>
        <p:txBody>
          <a:bodyPr wrap="square" rtlCol="0">
            <a:spAutoFit/>
          </a:bodyPr>
          <a:lstStyle/>
          <a:p>
            <a:pPr algn="ctr"/>
            <a:r>
              <a:rPr lang="en-US" sz="1000" b="1" dirty="0">
                <a:solidFill>
                  <a:schemeClr val="bg1"/>
                </a:solidFill>
                <a:latin typeface="Roboto" panose="02000000000000000000" pitchFamily="2" charset="0"/>
                <a:ea typeface="Roboto" panose="02000000000000000000" pitchFamily="2" charset="0"/>
                <a:cs typeface="Poppins" panose="00000500000000000000" pitchFamily="2" charset="0"/>
              </a:rPr>
              <a:t>Projects Here</a:t>
            </a:r>
          </a:p>
        </p:txBody>
      </p:sp>
      <p:sp>
        <p:nvSpPr>
          <p:cNvPr id="7" name="TextBox 6">
            <a:extLst>
              <a:ext uri="{FF2B5EF4-FFF2-40B4-BE49-F238E27FC236}">
                <a16:creationId xmlns:a16="http://schemas.microsoft.com/office/drawing/2014/main" id="{3C5A3FD8-BECB-FB8F-926D-F2E69041D556}"/>
              </a:ext>
            </a:extLst>
          </p:cNvPr>
          <p:cNvSpPr txBox="1"/>
          <p:nvPr/>
        </p:nvSpPr>
        <p:spPr>
          <a:xfrm>
            <a:off x="8780576" y="4692147"/>
            <a:ext cx="1781347" cy="646331"/>
          </a:xfrm>
          <a:prstGeom prst="rect">
            <a:avLst/>
          </a:prstGeom>
          <a:noFill/>
        </p:spPr>
        <p:txBody>
          <a:bodyPr wrap="square" rtlCol="0">
            <a:spAutoFit/>
          </a:bodyPr>
          <a:lstStyle/>
          <a:p>
            <a:pPr algn="ctr"/>
            <a:r>
              <a:rPr lang="en-US" sz="3600" dirty="0">
                <a:solidFill>
                  <a:schemeClr val="bg1"/>
                </a:solidFill>
                <a:latin typeface="Roboto" panose="02000000000000000000" pitchFamily="2" charset="0"/>
                <a:ea typeface="Roboto" panose="02000000000000000000" pitchFamily="2" charset="0"/>
                <a:cs typeface="Poppins" panose="00000500000000000000" pitchFamily="2" charset="0"/>
              </a:rPr>
              <a:t>+120</a:t>
            </a:r>
          </a:p>
        </p:txBody>
      </p:sp>
      <p:sp>
        <p:nvSpPr>
          <p:cNvPr id="8" name="TextBox 7">
            <a:extLst>
              <a:ext uri="{FF2B5EF4-FFF2-40B4-BE49-F238E27FC236}">
                <a16:creationId xmlns:a16="http://schemas.microsoft.com/office/drawing/2014/main" id="{8EEE5461-D6BD-DBEF-4F65-52C1F7047977}"/>
              </a:ext>
            </a:extLst>
          </p:cNvPr>
          <p:cNvSpPr txBox="1"/>
          <p:nvPr/>
        </p:nvSpPr>
        <p:spPr>
          <a:xfrm>
            <a:off x="8730146" y="5405838"/>
            <a:ext cx="1882208" cy="246221"/>
          </a:xfrm>
          <a:prstGeom prst="rect">
            <a:avLst/>
          </a:prstGeom>
          <a:noFill/>
        </p:spPr>
        <p:txBody>
          <a:bodyPr wrap="square" rtlCol="0">
            <a:spAutoFit/>
          </a:bodyPr>
          <a:lstStyle/>
          <a:p>
            <a:pPr algn="ctr"/>
            <a:r>
              <a:rPr lang="en-US" sz="1000" b="1" dirty="0">
                <a:solidFill>
                  <a:schemeClr val="bg1"/>
                </a:solidFill>
                <a:latin typeface="Roboto" panose="02000000000000000000" pitchFamily="2" charset="0"/>
                <a:ea typeface="Roboto" panose="02000000000000000000" pitchFamily="2" charset="0"/>
                <a:cs typeface="Poppins" panose="00000500000000000000" pitchFamily="2" charset="0"/>
              </a:rPr>
              <a:t>Country Here</a:t>
            </a:r>
          </a:p>
        </p:txBody>
      </p:sp>
      <p:sp>
        <p:nvSpPr>
          <p:cNvPr id="9" name="TextBox 8">
            <a:extLst>
              <a:ext uri="{FF2B5EF4-FFF2-40B4-BE49-F238E27FC236}">
                <a16:creationId xmlns:a16="http://schemas.microsoft.com/office/drawing/2014/main" id="{32BDEB85-2176-1766-EBA7-4F7D0402128D}"/>
              </a:ext>
            </a:extLst>
          </p:cNvPr>
          <p:cNvSpPr txBox="1"/>
          <p:nvPr/>
        </p:nvSpPr>
        <p:spPr>
          <a:xfrm>
            <a:off x="6382184" y="3440285"/>
            <a:ext cx="4500000" cy="825867"/>
          </a:xfrm>
          <a:prstGeom prst="rect">
            <a:avLst/>
          </a:prstGeom>
          <a:noFill/>
        </p:spPr>
        <p:txBody>
          <a:bodyPr wrap="square" rtlCol="0">
            <a:spAutoFit/>
          </a:bodyPr>
          <a:lstStyle/>
          <a:p>
            <a:pPr algn="just">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 dummy text of the printing and typesetting industry. Lorem Ipsum has been the industry's standard dummy text ever since the 1500s, when an unknown printer took</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0" name="TextBox 9">
            <a:extLst>
              <a:ext uri="{FF2B5EF4-FFF2-40B4-BE49-F238E27FC236}">
                <a16:creationId xmlns:a16="http://schemas.microsoft.com/office/drawing/2014/main" id="{55B18418-B300-B999-A4AB-6706B873C6B3}"/>
              </a:ext>
            </a:extLst>
          </p:cNvPr>
          <p:cNvSpPr txBox="1"/>
          <p:nvPr/>
        </p:nvSpPr>
        <p:spPr>
          <a:xfrm>
            <a:off x="6382184" y="2102417"/>
            <a:ext cx="4581264" cy="1077218"/>
          </a:xfrm>
          <a:prstGeom prst="rect">
            <a:avLst/>
          </a:prstGeom>
          <a:noFill/>
        </p:spPr>
        <p:txBody>
          <a:bodyPr wrap="square" rtlCol="0">
            <a:spAutoFit/>
          </a:bodyPr>
          <a:lstStyle/>
          <a:p>
            <a:r>
              <a:rPr lang="id-ID" sz="3200" dirty="0">
                <a:solidFill>
                  <a:schemeClr val="bg1"/>
                </a:solidFill>
                <a:latin typeface="Montserrat SemiBold" panose="00000700000000000000" pitchFamily="2" charset="0"/>
              </a:rPr>
              <a:t>Our Project</a:t>
            </a:r>
            <a:endParaRPr lang="en-US" sz="3200" dirty="0">
              <a:solidFill>
                <a:schemeClr val="bg1"/>
              </a:solidFill>
              <a:latin typeface="Montserrat SemiBold" panose="00000700000000000000" pitchFamily="2" charset="0"/>
            </a:endParaRPr>
          </a:p>
          <a:p>
            <a:r>
              <a:rPr lang="id-ID"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rPr>
              <a:t>Company </a:t>
            </a:r>
            <a:r>
              <a:rPr lang="id-ID" sz="3200" dirty="0" err="1">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rPr>
              <a:t>Name</a:t>
            </a:r>
            <a:endParaRPr lang="en-US"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endParaRPr>
          </a:p>
        </p:txBody>
      </p:sp>
      <p:sp>
        <p:nvSpPr>
          <p:cNvPr id="11" name="TextBox 10">
            <a:extLst>
              <a:ext uri="{FF2B5EF4-FFF2-40B4-BE49-F238E27FC236}">
                <a16:creationId xmlns:a16="http://schemas.microsoft.com/office/drawing/2014/main" id="{AA9CC401-4014-A2EF-04A2-769A59F3CF68}"/>
              </a:ext>
            </a:extLst>
          </p:cNvPr>
          <p:cNvSpPr txBox="1"/>
          <p:nvPr/>
        </p:nvSpPr>
        <p:spPr>
          <a:xfrm>
            <a:off x="6382183" y="1766065"/>
            <a:ext cx="1753288" cy="307777"/>
          </a:xfrm>
          <a:prstGeom prst="rect">
            <a:avLst/>
          </a:prstGeom>
          <a:noFill/>
        </p:spPr>
        <p:txBody>
          <a:bodyPr wrap="square" rtlCol="0">
            <a:spAutoFit/>
          </a:bodyPr>
          <a:lstStyle/>
          <a:p>
            <a:r>
              <a:rPr lang="id-ID" sz="1400" dirty="0">
                <a:solidFill>
                  <a:schemeClr val="accent3"/>
                </a:solidFill>
                <a:latin typeface="Roboto" panose="02000000000000000000" pitchFamily="2" charset="0"/>
                <a:ea typeface="Roboto" panose="02000000000000000000" pitchFamily="2" charset="0"/>
              </a:rPr>
              <a:t>Project Here</a:t>
            </a:r>
            <a:endParaRPr lang="en-US" sz="1400" dirty="0">
              <a:solidFill>
                <a:schemeClr val="accent3"/>
              </a:solidFill>
              <a:latin typeface="Roboto" panose="02000000000000000000" pitchFamily="2" charset="0"/>
              <a:ea typeface="Roboto" panose="02000000000000000000" pitchFamily="2" charset="0"/>
            </a:endParaRPr>
          </a:p>
        </p:txBody>
      </p:sp>
      <p:grpSp>
        <p:nvGrpSpPr>
          <p:cNvPr id="14" name="组合 12">
            <a:extLst>
              <a:ext uri="{FF2B5EF4-FFF2-40B4-BE49-F238E27FC236}">
                <a16:creationId xmlns:a16="http://schemas.microsoft.com/office/drawing/2014/main" id="{E19EDED6-921B-1E15-D7F8-4311BE4986B9}"/>
              </a:ext>
            </a:extLst>
          </p:cNvPr>
          <p:cNvGrpSpPr/>
          <p:nvPr/>
        </p:nvGrpSpPr>
        <p:grpSpPr>
          <a:xfrm>
            <a:off x="399137" y="416651"/>
            <a:ext cx="524980" cy="519841"/>
            <a:chOff x="1792574" y="2237071"/>
            <a:chExt cx="736313" cy="729106"/>
          </a:xfrm>
        </p:grpSpPr>
        <p:sp>
          <p:nvSpPr>
            <p:cNvPr id="15" name="椭圆 31">
              <a:extLst>
                <a:ext uri="{FF2B5EF4-FFF2-40B4-BE49-F238E27FC236}">
                  <a16:creationId xmlns:a16="http://schemas.microsoft.com/office/drawing/2014/main" id="{BDB5914C-B99F-91C9-3DDC-102944FA2BDF}"/>
                </a:ext>
              </a:extLst>
            </p:cNvPr>
            <p:cNvSpPr/>
            <p:nvPr/>
          </p:nvSpPr>
          <p:spPr>
            <a:xfrm>
              <a:off x="1792574" y="2310825"/>
              <a:ext cx="655352" cy="655352"/>
            </a:xfrm>
            <a:prstGeom prst="ellipse">
              <a:avLst/>
            </a:prstGeom>
            <a:gradFill flip="none" rotWithShape="1">
              <a:gsLst>
                <a:gs pos="75000">
                  <a:schemeClr val="accent3"/>
                </a:gs>
                <a:gs pos="20000">
                  <a:schemeClr val="accent1"/>
                </a:gs>
                <a:gs pos="1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32">
              <a:extLst>
                <a:ext uri="{FF2B5EF4-FFF2-40B4-BE49-F238E27FC236}">
                  <a16:creationId xmlns:a16="http://schemas.microsoft.com/office/drawing/2014/main" id="{AAD6216B-FA32-7C1B-3CCB-42D27E2EE810}"/>
                </a:ext>
              </a:extLst>
            </p:cNvPr>
            <p:cNvSpPr/>
            <p:nvPr/>
          </p:nvSpPr>
          <p:spPr>
            <a:xfrm>
              <a:off x="2376826" y="2237071"/>
              <a:ext cx="152061" cy="152061"/>
            </a:xfrm>
            <a:prstGeom prst="ellipse">
              <a:avLst/>
            </a:prstGeom>
            <a:gradFill flip="none" rotWithShape="1">
              <a:gsLst>
                <a:gs pos="75000">
                  <a:schemeClr val="accent4"/>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7" name="TextBox 16">
            <a:extLst>
              <a:ext uri="{FF2B5EF4-FFF2-40B4-BE49-F238E27FC236}">
                <a16:creationId xmlns:a16="http://schemas.microsoft.com/office/drawing/2014/main" id="{4450F344-B4EF-181E-E612-29E5D4FD966A}"/>
              </a:ext>
            </a:extLst>
          </p:cNvPr>
          <p:cNvSpPr txBox="1"/>
          <p:nvPr/>
        </p:nvSpPr>
        <p:spPr>
          <a:xfrm>
            <a:off x="1081762" y="564364"/>
            <a:ext cx="1641475" cy="276999"/>
          </a:xfrm>
          <a:prstGeom prst="rect">
            <a:avLst/>
          </a:prstGeom>
          <a:noFill/>
        </p:spPr>
        <p:txBody>
          <a:bodyPr wrap="square" rtlCol="0">
            <a:spAutoFit/>
          </a:bodyPr>
          <a:lstStyle/>
          <a:p>
            <a:r>
              <a:rPr lang="id-ID" sz="1200" dirty="0">
                <a:solidFill>
                  <a:schemeClr val="bg1"/>
                </a:solidFill>
                <a:latin typeface="Roboto" panose="02000000000000000000" pitchFamily="2" charset="0"/>
                <a:ea typeface="Roboto" panose="02000000000000000000" pitchFamily="2" charset="0"/>
              </a:rPr>
              <a:t>Company </a:t>
            </a:r>
            <a:r>
              <a:rPr lang="id-ID" sz="1200" dirty="0" err="1">
                <a:solidFill>
                  <a:schemeClr val="bg1"/>
                </a:solidFill>
                <a:latin typeface="Roboto" panose="02000000000000000000" pitchFamily="2" charset="0"/>
                <a:ea typeface="Roboto" panose="02000000000000000000" pitchFamily="2" charset="0"/>
              </a:rPr>
              <a:t>Name</a:t>
            </a:r>
            <a:endParaRPr lang="en-US" sz="1200" dirty="0">
              <a:solidFill>
                <a:schemeClr val="bg1"/>
              </a:solidFill>
              <a:latin typeface="Roboto" panose="02000000000000000000" pitchFamily="2" charset="0"/>
              <a:ea typeface="Roboto" panose="02000000000000000000" pitchFamily="2" charset="0"/>
            </a:endParaRPr>
          </a:p>
        </p:txBody>
      </p:sp>
      <p:sp>
        <p:nvSpPr>
          <p:cNvPr id="18" name="椭圆 13">
            <a:extLst>
              <a:ext uri="{FF2B5EF4-FFF2-40B4-BE49-F238E27FC236}">
                <a16:creationId xmlns:a16="http://schemas.microsoft.com/office/drawing/2014/main" id="{EF8F6A7D-3D96-376B-CAD6-1F1012FC70AE}"/>
              </a:ext>
            </a:extLst>
          </p:cNvPr>
          <p:cNvSpPr/>
          <p:nvPr/>
        </p:nvSpPr>
        <p:spPr>
          <a:xfrm>
            <a:off x="9557715" y="761857"/>
            <a:ext cx="1004208" cy="1004208"/>
          </a:xfrm>
          <a:prstGeom prst="ellipse">
            <a:avLst/>
          </a:prstGeom>
          <a:gradFill flip="none" rotWithShape="1">
            <a:gsLst>
              <a:gs pos="0">
                <a:schemeClr val="accent2"/>
              </a:gs>
              <a:gs pos="59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椭圆 30">
            <a:extLst>
              <a:ext uri="{FF2B5EF4-FFF2-40B4-BE49-F238E27FC236}">
                <a16:creationId xmlns:a16="http://schemas.microsoft.com/office/drawing/2014/main" id="{0814FCD4-13D1-D51A-ECF0-B4DEAC28DFD0}"/>
              </a:ext>
            </a:extLst>
          </p:cNvPr>
          <p:cNvSpPr/>
          <p:nvPr/>
        </p:nvSpPr>
        <p:spPr>
          <a:xfrm>
            <a:off x="11132616" y="5833676"/>
            <a:ext cx="431800" cy="431800"/>
          </a:xfrm>
          <a:prstGeom prst="ellipse">
            <a:avLst/>
          </a:prstGeom>
          <a:gradFill flip="none" rotWithShape="1">
            <a:gsLst>
              <a:gs pos="75000">
                <a:schemeClr val="accent2"/>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20633962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50D53826-38F3-1A42-DFDC-8F5742D214D5}"/>
              </a:ext>
            </a:extLst>
          </p:cNvPr>
          <p:cNvSpPr>
            <a:spLocks noGrp="1"/>
          </p:cNvSpPr>
          <p:nvPr>
            <p:ph type="pic" sz="quarter" idx="10"/>
          </p:nvPr>
        </p:nvSpPr>
        <p:spPr/>
        <p:txBody>
          <a:bodyPr/>
          <a:lstStyle/>
          <a:p>
            <a:endParaRPr lang="en-US"/>
          </a:p>
        </p:txBody>
      </p:sp>
      <p:sp>
        <p:nvSpPr>
          <p:cNvPr id="5" name="Picture Placeholder 4">
            <a:extLst>
              <a:ext uri="{FF2B5EF4-FFF2-40B4-BE49-F238E27FC236}">
                <a16:creationId xmlns:a16="http://schemas.microsoft.com/office/drawing/2014/main" id="{EED98046-1640-E48A-2954-C52BA350BAA0}"/>
              </a:ext>
            </a:extLst>
          </p:cNvPr>
          <p:cNvSpPr>
            <a:spLocks noGrp="1"/>
          </p:cNvSpPr>
          <p:nvPr>
            <p:ph type="pic" sz="quarter" idx="11"/>
          </p:nvPr>
        </p:nvSpPr>
        <p:spPr/>
        <p:txBody>
          <a:bodyPr/>
          <a:lstStyle/>
          <a:p>
            <a:endParaRPr lang="en-US"/>
          </a:p>
        </p:txBody>
      </p:sp>
      <p:sp>
        <p:nvSpPr>
          <p:cNvPr id="13" name="TextBox 12">
            <a:extLst>
              <a:ext uri="{FF2B5EF4-FFF2-40B4-BE49-F238E27FC236}">
                <a16:creationId xmlns:a16="http://schemas.microsoft.com/office/drawing/2014/main" id="{8F54D014-5187-86E8-75EC-D229E64EDC24}"/>
              </a:ext>
            </a:extLst>
          </p:cNvPr>
          <p:cNvSpPr txBox="1"/>
          <p:nvPr/>
        </p:nvSpPr>
        <p:spPr>
          <a:xfrm>
            <a:off x="1122103" y="3272303"/>
            <a:ext cx="3299688" cy="338554"/>
          </a:xfrm>
          <a:prstGeom prst="rect">
            <a:avLst/>
          </a:prstGeom>
          <a:noFill/>
        </p:spPr>
        <p:txBody>
          <a:bodyPr wrap="square" rtlCol="0">
            <a:spAutoFit/>
          </a:bodyPr>
          <a:lstStyle/>
          <a:p>
            <a:pPr marL="342900" indent="-342900">
              <a:buSzPct val="210000"/>
              <a:buFont typeface="Arial" panose="020B0604020202020204" pitchFamily="34" charset="0"/>
              <a:buChar char="•"/>
            </a:pPr>
            <a:r>
              <a:rPr lang="en-US" sz="1600" b="1" dirty="0">
                <a:solidFill>
                  <a:schemeClr val="bg1"/>
                </a:solidFill>
                <a:latin typeface="Roboto" panose="02000000000000000000" pitchFamily="2" charset="0"/>
                <a:ea typeface="Roboto" panose="02000000000000000000" pitchFamily="2" charset="0"/>
                <a:cs typeface="Poppins" panose="00000500000000000000" pitchFamily="2" charset="0"/>
              </a:rPr>
              <a:t>C</a:t>
            </a:r>
            <a:r>
              <a:rPr lang="id-ID" sz="1600" b="1" dirty="0">
                <a:solidFill>
                  <a:schemeClr val="bg1"/>
                </a:solidFill>
                <a:latin typeface="Roboto" panose="02000000000000000000" pitchFamily="2" charset="0"/>
                <a:ea typeface="Roboto" panose="02000000000000000000" pitchFamily="2" charset="0"/>
                <a:cs typeface="Poppins" panose="00000500000000000000" pitchFamily="2" charset="0"/>
              </a:rPr>
              <a:t>ompany Project 01</a:t>
            </a:r>
            <a:endParaRPr lang="en-US" sz="1600" b="1"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4" name="TextBox 13">
            <a:extLst>
              <a:ext uri="{FF2B5EF4-FFF2-40B4-BE49-F238E27FC236}">
                <a16:creationId xmlns:a16="http://schemas.microsoft.com/office/drawing/2014/main" id="{B3B19DA3-C4BF-A725-84B4-E94DFFA7D0FD}"/>
              </a:ext>
            </a:extLst>
          </p:cNvPr>
          <p:cNvSpPr txBox="1"/>
          <p:nvPr/>
        </p:nvSpPr>
        <p:spPr>
          <a:xfrm>
            <a:off x="1122103" y="3697941"/>
            <a:ext cx="4575878" cy="571951"/>
          </a:xfrm>
          <a:prstGeom prst="rect">
            <a:avLst/>
          </a:prstGeom>
          <a:noFill/>
        </p:spPr>
        <p:txBody>
          <a:bodyPr wrap="square" rtlCol="0">
            <a:spAutoFit/>
          </a:bodyPr>
          <a:lstStyle/>
          <a:p>
            <a:pPr algn="just">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 dummy text of the printing and typesetting industry. Lorem Ipsum has been the industry's standard dummy</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5" name="TextBox 14">
            <a:extLst>
              <a:ext uri="{FF2B5EF4-FFF2-40B4-BE49-F238E27FC236}">
                <a16:creationId xmlns:a16="http://schemas.microsoft.com/office/drawing/2014/main" id="{BE44532F-1EB0-67F6-5D2D-F3C18FFCAE67}"/>
              </a:ext>
            </a:extLst>
          </p:cNvPr>
          <p:cNvSpPr txBox="1"/>
          <p:nvPr/>
        </p:nvSpPr>
        <p:spPr>
          <a:xfrm>
            <a:off x="1122103" y="4651161"/>
            <a:ext cx="3299688" cy="338554"/>
          </a:xfrm>
          <a:prstGeom prst="rect">
            <a:avLst/>
          </a:prstGeom>
          <a:noFill/>
        </p:spPr>
        <p:txBody>
          <a:bodyPr wrap="square" rtlCol="0">
            <a:spAutoFit/>
          </a:bodyPr>
          <a:lstStyle/>
          <a:p>
            <a:pPr marL="342900" indent="-342900">
              <a:buSzPct val="210000"/>
              <a:buFont typeface="Arial" panose="020B0604020202020204" pitchFamily="34" charset="0"/>
              <a:buChar char="•"/>
            </a:pPr>
            <a:r>
              <a:rPr lang="en-US" sz="1600" b="1" dirty="0">
                <a:solidFill>
                  <a:schemeClr val="bg1"/>
                </a:solidFill>
                <a:latin typeface="Roboto" panose="02000000000000000000" pitchFamily="2" charset="0"/>
                <a:ea typeface="Roboto" panose="02000000000000000000" pitchFamily="2" charset="0"/>
                <a:cs typeface="Poppins" panose="00000500000000000000" pitchFamily="2" charset="0"/>
              </a:rPr>
              <a:t>C</a:t>
            </a:r>
            <a:r>
              <a:rPr lang="id-ID" sz="1600" b="1" dirty="0">
                <a:solidFill>
                  <a:schemeClr val="bg1"/>
                </a:solidFill>
                <a:latin typeface="Roboto" panose="02000000000000000000" pitchFamily="2" charset="0"/>
                <a:ea typeface="Roboto" panose="02000000000000000000" pitchFamily="2" charset="0"/>
                <a:cs typeface="Poppins" panose="00000500000000000000" pitchFamily="2" charset="0"/>
              </a:rPr>
              <a:t>ompany Projecr 02</a:t>
            </a:r>
            <a:endParaRPr lang="en-US" sz="1600" b="1"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6" name="TextBox 15">
            <a:extLst>
              <a:ext uri="{FF2B5EF4-FFF2-40B4-BE49-F238E27FC236}">
                <a16:creationId xmlns:a16="http://schemas.microsoft.com/office/drawing/2014/main" id="{19689443-E13C-94C0-CBAF-9853664B06A3}"/>
              </a:ext>
            </a:extLst>
          </p:cNvPr>
          <p:cNvSpPr txBox="1"/>
          <p:nvPr/>
        </p:nvSpPr>
        <p:spPr>
          <a:xfrm>
            <a:off x="1122103" y="5076799"/>
            <a:ext cx="4575878" cy="571951"/>
          </a:xfrm>
          <a:prstGeom prst="rect">
            <a:avLst/>
          </a:prstGeom>
          <a:noFill/>
        </p:spPr>
        <p:txBody>
          <a:bodyPr wrap="square" rtlCol="0">
            <a:spAutoFit/>
          </a:bodyPr>
          <a:lstStyle/>
          <a:p>
            <a:pPr algn="just">
              <a:lnSpc>
                <a:spcPct val="150000"/>
              </a:lnSpc>
            </a:pPr>
            <a:r>
              <a:rPr lang="en-US" sz="1100" dirty="0">
                <a:solidFill>
                  <a:schemeClr val="bg1"/>
                </a:solidFill>
                <a:latin typeface="Roboto" panose="02000000000000000000" pitchFamily="2" charset="0"/>
                <a:ea typeface="Roboto" panose="02000000000000000000" pitchFamily="2" charset="0"/>
                <a:cs typeface="Poppins" panose="00000500000000000000" pitchFamily="2" charset="0"/>
              </a:rPr>
              <a:t>Lorem Ipsum is simply dummy text of the printing and typesetting industry. Lorem Ipsum has been the industry's standard dummy</a:t>
            </a:r>
            <a:endParaRPr lang="en-ID" sz="1100" dirty="0">
              <a:solidFill>
                <a:schemeClr val="bg1"/>
              </a:solidFill>
              <a:latin typeface="Roboto" panose="02000000000000000000" pitchFamily="2" charset="0"/>
              <a:ea typeface="Roboto" panose="02000000000000000000" pitchFamily="2" charset="0"/>
              <a:cs typeface="Poppins" panose="00000500000000000000" pitchFamily="2" charset="0"/>
            </a:endParaRPr>
          </a:p>
        </p:txBody>
      </p:sp>
      <p:sp>
        <p:nvSpPr>
          <p:cNvPr id="17" name="TextBox 16">
            <a:extLst>
              <a:ext uri="{FF2B5EF4-FFF2-40B4-BE49-F238E27FC236}">
                <a16:creationId xmlns:a16="http://schemas.microsoft.com/office/drawing/2014/main" id="{744EFC7D-3787-20D3-7113-C68021491497}"/>
              </a:ext>
            </a:extLst>
          </p:cNvPr>
          <p:cNvSpPr txBox="1"/>
          <p:nvPr/>
        </p:nvSpPr>
        <p:spPr>
          <a:xfrm>
            <a:off x="1131979" y="1813816"/>
            <a:ext cx="4581264" cy="1077218"/>
          </a:xfrm>
          <a:prstGeom prst="rect">
            <a:avLst/>
          </a:prstGeom>
          <a:noFill/>
        </p:spPr>
        <p:txBody>
          <a:bodyPr wrap="square" rtlCol="0">
            <a:spAutoFit/>
          </a:bodyPr>
          <a:lstStyle/>
          <a:p>
            <a:r>
              <a:rPr lang="id-ID" sz="3200" dirty="0">
                <a:solidFill>
                  <a:schemeClr val="bg1"/>
                </a:solidFill>
                <a:latin typeface="Montserrat SemiBold" panose="00000700000000000000" pitchFamily="2" charset="0"/>
              </a:rPr>
              <a:t>New Project</a:t>
            </a:r>
            <a:endParaRPr lang="en-US" sz="3200" dirty="0">
              <a:solidFill>
                <a:schemeClr val="bg1"/>
              </a:solidFill>
              <a:latin typeface="Montserrat SemiBold" panose="00000700000000000000" pitchFamily="2" charset="0"/>
            </a:endParaRPr>
          </a:p>
          <a:p>
            <a:r>
              <a:rPr lang="id-ID"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rPr>
              <a:t>Company </a:t>
            </a:r>
            <a:r>
              <a:rPr lang="id-ID" sz="3200" dirty="0" err="1">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rPr>
              <a:t>Name</a:t>
            </a:r>
            <a:endParaRPr lang="en-US" sz="3200" dirty="0">
              <a:gradFill flip="none" rotWithShape="1">
                <a:gsLst>
                  <a:gs pos="100000">
                    <a:schemeClr val="accent3"/>
                  </a:gs>
                  <a:gs pos="0">
                    <a:schemeClr val="accent4"/>
                  </a:gs>
                </a:gsLst>
                <a:path path="circle">
                  <a:fillToRect l="100000" b="100000"/>
                </a:path>
                <a:tileRect t="-100000" r="-100000"/>
              </a:gradFill>
              <a:latin typeface="Montserrat SemiBold" panose="00000700000000000000" pitchFamily="2" charset="0"/>
            </a:endParaRPr>
          </a:p>
        </p:txBody>
      </p:sp>
      <p:sp>
        <p:nvSpPr>
          <p:cNvPr id="18" name="TextBox 17">
            <a:extLst>
              <a:ext uri="{FF2B5EF4-FFF2-40B4-BE49-F238E27FC236}">
                <a16:creationId xmlns:a16="http://schemas.microsoft.com/office/drawing/2014/main" id="{928179E6-2206-E5ED-77F0-3642BF5E9917}"/>
              </a:ext>
            </a:extLst>
          </p:cNvPr>
          <p:cNvSpPr txBox="1"/>
          <p:nvPr/>
        </p:nvSpPr>
        <p:spPr>
          <a:xfrm>
            <a:off x="1131978" y="1477464"/>
            <a:ext cx="1753288" cy="307777"/>
          </a:xfrm>
          <a:prstGeom prst="rect">
            <a:avLst/>
          </a:prstGeom>
          <a:noFill/>
        </p:spPr>
        <p:txBody>
          <a:bodyPr wrap="square" rtlCol="0">
            <a:spAutoFit/>
          </a:bodyPr>
          <a:lstStyle/>
          <a:p>
            <a:r>
              <a:rPr lang="id-ID" sz="1400" dirty="0">
                <a:solidFill>
                  <a:schemeClr val="accent3"/>
                </a:solidFill>
                <a:latin typeface="Roboto" panose="02000000000000000000" pitchFamily="2" charset="0"/>
                <a:ea typeface="Roboto" panose="02000000000000000000" pitchFamily="2" charset="0"/>
              </a:rPr>
              <a:t>Project Here</a:t>
            </a:r>
            <a:endParaRPr lang="en-US" sz="1400" dirty="0">
              <a:solidFill>
                <a:schemeClr val="accent3"/>
              </a:solidFill>
              <a:latin typeface="Roboto" panose="02000000000000000000" pitchFamily="2" charset="0"/>
              <a:ea typeface="Roboto" panose="02000000000000000000" pitchFamily="2" charset="0"/>
            </a:endParaRPr>
          </a:p>
        </p:txBody>
      </p:sp>
      <p:grpSp>
        <p:nvGrpSpPr>
          <p:cNvPr id="19" name="组合 12">
            <a:extLst>
              <a:ext uri="{FF2B5EF4-FFF2-40B4-BE49-F238E27FC236}">
                <a16:creationId xmlns:a16="http://schemas.microsoft.com/office/drawing/2014/main" id="{5360C610-9210-5EA0-807D-28B398017562}"/>
              </a:ext>
            </a:extLst>
          </p:cNvPr>
          <p:cNvGrpSpPr/>
          <p:nvPr/>
        </p:nvGrpSpPr>
        <p:grpSpPr>
          <a:xfrm>
            <a:off x="399137" y="416651"/>
            <a:ext cx="524980" cy="519841"/>
            <a:chOff x="1792574" y="2237071"/>
            <a:chExt cx="736313" cy="729106"/>
          </a:xfrm>
        </p:grpSpPr>
        <p:sp>
          <p:nvSpPr>
            <p:cNvPr id="20" name="椭圆 31">
              <a:extLst>
                <a:ext uri="{FF2B5EF4-FFF2-40B4-BE49-F238E27FC236}">
                  <a16:creationId xmlns:a16="http://schemas.microsoft.com/office/drawing/2014/main" id="{0301DD3A-D075-5547-D1F6-5FB6F34687BC}"/>
                </a:ext>
              </a:extLst>
            </p:cNvPr>
            <p:cNvSpPr/>
            <p:nvPr/>
          </p:nvSpPr>
          <p:spPr>
            <a:xfrm>
              <a:off x="1792574" y="2310825"/>
              <a:ext cx="655352" cy="655352"/>
            </a:xfrm>
            <a:prstGeom prst="ellipse">
              <a:avLst/>
            </a:prstGeom>
            <a:gradFill flip="none" rotWithShape="1">
              <a:gsLst>
                <a:gs pos="75000">
                  <a:schemeClr val="accent3"/>
                </a:gs>
                <a:gs pos="20000">
                  <a:schemeClr val="accent1"/>
                </a:gs>
                <a:gs pos="1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椭圆 32">
              <a:extLst>
                <a:ext uri="{FF2B5EF4-FFF2-40B4-BE49-F238E27FC236}">
                  <a16:creationId xmlns:a16="http://schemas.microsoft.com/office/drawing/2014/main" id="{F6A1D372-7F20-A96A-7CAF-EAC161E08970}"/>
                </a:ext>
              </a:extLst>
            </p:cNvPr>
            <p:cNvSpPr/>
            <p:nvPr/>
          </p:nvSpPr>
          <p:spPr>
            <a:xfrm>
              <a:off x="2376826" y="2237071"/>
              <a:ext cx="152061" cy="152061"/>
            </a:xfrm>
            <a:prstGeom prst="ellipse">
              <a:avLst/>
            </a:prstGeom>
            <a:gradFill flip="none" rotWithShape="1">
              <a:gsLst>
                <a:gs pos="75000">
                  <a:schemeClr val="accent4"/>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2" name="TextBox 21">
            <a:extLst>
              <a:ext uri="{FF2B5EF4-FFF2-40B4-BE49-F238E27FC236}">
                <a16:creationId xmlns:a16="http://schemas.microsoft.com/office/drawing/2014/main" id="{C5E16EBA-9C2A-C086-44EC-7E165BC4CBEA}"/>
              </a:ext>
            </a:extLst>
          </p:cNvPr>
          <p:cNvSpPr txBox="1"/>
          <p:nvPr/>
        </p:nvSpPr>
        <p:spPr>
          <a:xfrm>
            <a:off x="1081762" y="564364"/>
            <a:ext cx="1641475" cy="276999"/>
          </a:xfrm>
          <a:prstGeom prst="rect">
            <a:avLst/>
          </a:prstGeom>
          <a:noFill/>
        </p:spPr>
        <p:txBody>
          <a:bodyPr wrap="square" rtlCol="0">
            <a:spAutoFit/>
          </a:bodyPr>
          <a:lstStyle/>
          <a:p>
            <a:r>
              <a:rPr lang="id-ID" sz="1200" dirty="0">
                <a:solidFill>
                  <a:schemeClr val="bg1"/>
                </a:solidFill>
                <a:latin typeface="Roboto" panose="02000000000000000000" pitchFamily="2" charset="0"/>
                <a:ea typeface="Roboto" panose="02000000000000000000" pitchFamily="2" charset="0"/>
              </a:rPr>
              <a:t>Company </a:t>
            </a:r>
            <a:r>
              <a:rPr lang="id-ID" sz="1200" dirty="0" err="1">
                <a:solidFill>
                  <a:schemeClr val="bg1"/>
                </a:solidFill>
                <a:latin typeface="Roboto" panose="02000000000000000000" pitchFamily="2" charset="0"/>
                <a:ea typeface="Roboto" panose="02000000000000000000" pitchFamily="2" charset="0"/>
              </a:rPr>
              <a:t>Name</a:t>
            </a:r>
            <a:endParaRPr lang="en-US" sz="1200" dirty="0">
              <a:solidFill>
                <a:schemeClr val="bg1"/>
              </a:solidFill>
              <a:latin typeface="Roboto" panose="02000000000000000000" pitchFamily="2" charset="0"/>
              <a:ea typeface="Roboto" panose="02000000000000000000" pitchFamily="2" charset="0"/>
            </a:endParaRPr>
          </a:p>
        </p:txBody>
      </p:sp>
      <p:sp>
        <p:nvSpPr>
          <p:cNvPr id="23" name="椭圆 13">
            <a:extLst>
              <a:ext uri="{FF2B5EF4-FFF2-40B4-BE49-F238E27FC236}">
                <a16:creationId xmlns:a16="http://schemas.microsoft.com/office/drawing/2014/main" id="{54973FF5-C68F-39AD-64BD-82E2DCE02784}"/>
              </a:ext>
            </a:extLst>
          </p:cNvPr>
          <p:cNvSpPr/>
          <p:nvPr/>
        </p:nvSpPr>
        <p:spPr>
          <a:xfrm>
            <a:off x="10846412" y="1785241"/>
            <a:ext cx="1004208" cy="1004208"/>
          </a:xfrm>
          <a:prstGeom prst="ellipse">
            <a:avLst/>
          </a:prstGeom>
          <a:gradFill flip="none" rotWithShape="1">
            <a:gsLst>
              <a:gs pos="0">
                <a:schemeClr val="accent2"/>
              </a:gs>
              <a:gs pos="5900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4" name="椭圆 30">
            <a:extLst>
              <a:ext uri="{FF2B5EF4-FFF2-40B4-BE49-F238E27FC236}">
                <a16:creationId xmlns:a16="http://schemas.microsoft.com/office/drawing/2014/main" id="{59BD4CC5-BB62-3054-EE08-D0E4A9F166C3}"/>
              </a:ext>
            </a:extLst>
          </p:cNvPr>
          <p:cNvSpPr/>
          <p:nvPr/>
        </p:nvSpPr>
        <p:spPr>
          <a:xfrm>
            <a:off x="5497343" y="2287345"/>
            <a:ext cx="431800" cy="431800"/>
          </a:xfrm>
          <a:prstGeom prst="ellipse">
            <a:avLst/>
          </a:prstGeom>
          <a:gradFill flip="none" rotWithShape="1">
            <a:gsLst>
              <a:gs pos="75000">
                <a:schemeClr val="accent2"/>
              </a:gs>
              <a:gs pos="20000">
                <a:schemeClr val="accent1"/>
              </a:gs>
              <a:gs pos="0">
                <a:schemeClr val="accent1"/>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1048411257"/>
      </p:ext>
    </p:extLst>
  </p:cSld>
  <p:clrMapOvr>
    <a:masterClrMapping/>
  </p:clrMapOvr>
</p:sld>
</file>

<file path=ppt/theme/theme1.xml><?xml version="1.0" encoding="utf-8"?>
<a:theme xmlns:a="http://schemas.openxmlformats.org/drawingml/2006/main" name="Office Theme">
  <a:themeElements>
    <a:clrScheme name="Custom 43">
      <a:dk1>
        <a:sysClr val="windowText" lastClr="000000"/>
      </a:dk1>
      <a:lt1>
        <a:sysClr val="window" lastClr="FFFFFF"/>
      </a:lt1>
      <a:dk2>
        <a:srgbClr val="44546A"/>
      </a:dk2>
      <a:lt2>
        <a:srgbClr val="E7E6E6"/>
      </a:lt2>
      <a:accent1>
        <a:srgbClr val="001832"/>
      </a:accent1>
      <a:accent2>
        <a:srgbClr val="00316B"/>
      </a:accent2>
      <a:accent3>
        <a:srgbClr val="00CCFF"/>
      </a:accent3>
      <a:accent4>
        <a:srgbClr val="F0FE47"/>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326</TotalTime>
  <Words>1699</Words>
  <Application>Microsoft Macintosh PowerPoint</Application>
  <PresentationFormat>Widescreen</PresentationFormat>
  <Paragraphs>264</Paragraphs>
  <Slides>30</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30</vt:i4>
      </vt:variant>
    </vt:vector>
  </HeadingPairs>
  <TitlesOfParts>
    <vt:vector size="41" baseType="lpstr">
      <vt:lpstr>Arial</vt:lpstr>
      <vt:lpstr>Calibri</vt:lpstr>
      <vt:lpstr>Calibri Light</vt:lpstr>
      <vt:lpstr>Lato</vt:lpstr>
      <vt:lpstr>Montserrat</vt:lpstr>
      <vt:lpstr>Montserrat SemiBold</vt:lpstr>
      <vt:lpstr>Poppins</vt:lpstr>
      <vt:lpstr>Roboto</vt:lpstr>
      <vt:lpstr>Source Sans Pro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Megan Schlabs</cp:lastModifiedBy>
  <cp:revision>8</cp:revision>
  <dcterms:created xsi:type="dcterms:W3CDTF">2023-12-14T13:01:36Z</dcterms:created>
  <dcterms:modified xsi:type="dcterms:W3CDTF">2025-03-19T13:58:10Z</dcterms:modified>
</cp:coreProperties>
</file>